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B0A-4614-4065-8DB2-C3001D4002AE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17B2-BCFA-4EB8-BCA1-ECC2342F85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767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B0A-4614-4065-8DB2-C3001D4002AE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17B2-BCFA-4EB8-BCA1-ECC2342F85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6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B0A-4614-4065-8DB2-C3001D4002AE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17B2-BCFA-4EB8-BCA1-ECC2342F85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45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B0A-4614-4065-8DB2-C3001D4002AE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17B2-BCFA-4EB8-BCA1-ECC2342F85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829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B0A-4614-4065-8DB2-C3001D4002AE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17B2-BCFA-4EB8-BCA1-ECC2342F85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52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B0A-4614-4065-8DB2-C3001D4002AE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17B2-BCFA-4EB8-BCA1-ECC2342F85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37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B0A-4614-4065-8DB2-C3001D4002AE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17B2-BCFA-4EB8-BCA1-ECC2342F85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85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B0A-4614-4065-8DB2-C3001D4002AE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17B2-BCFA-4EB8-BCA1-ECC2342F85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08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B0A-4614-4065-8DB2-C3001D4002AE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17B2-BCFA-4EB8-BCA1-ECC2342F85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696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B0A-4614-4065-8DB2-C3001D4002AE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17B2-BCFA-4EB8-BCA1-ECC2342F85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69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1B0A-4614-4065-8DB2-C3001D4002AE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17B2-BCFA-4EB8-BCA1-ECC2342F85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99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1B0A-4614-4065-8DB2-C3001D4002AE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17B2-BCFA-4EB8-BCA1-ECC2342F85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980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COMPUTER GRAPHICS</a:t>
            </a:r>
            <a:endParaRPr lang="en-SG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870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Principles of Computer Graphics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Point plotting </a:t>
            </a:r>
          </a:p>
          <a:p>
            <a:r>
              <a:rPr lang="en-SG" dirty="0" smtClean="0"/>
              <a:t>drawing of lines</a:t>
            </a:r>
          </a:p>
          <a:p>
            <a:r>
              <a:rPr lang="en-SG" dirty="0" err="1" smtClean="0"/>
              <a:t>Bresenham’s</a:t>
            </a:r>
            <a:r>
              <a:rPr lang="en-SG" dirty="0" smtClean="0"/>
              <a:t> circle algorithm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312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Transformation in Graphics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Coordinate system used in Graphics and windowing</a:t>
            </a:r>
          </a:p>
          <a:p>
            <a:pPr lvl="1"/>
            <a:r>
              <a:rPr lang="en-SG" dirty="0" smtClean="0"/>
              <a:t>view port</a:t>
            </a:r>
          </a:p>
          <a:p>
            <a:pPr lvl="1"/>
            <a:r>
              <a:rPr lang="en-SG" dirty="0" smtClean="0"/>
              <a:t>Views</a:t>
            </a:r>
          </a:p>
          <a:p>
            <a:r>
              <a:rPr lang="en-SG" dirty="0" smtClean="0"/>
              <a:t>2D transformations</a:t>
            </a:r>
          </a:p>
          <a:p>
            <a:pPr lvl="1"/>
            <a:r>
              <a:rPr lang="en-SG" dirty="0" smtClean="0"/>
              <a:t>rotation, </a:t>
            </a:r>
          </a:p>
          <a:p>
            <a:pPr lvl="1"/>
            <a:r>
              <a:rPr lang="en-SG" dirty="0" smtClean="0"/>
              <a:t>scaling,</a:t>
            </a:r>
          </a:p>
          <a:p>
            <a:pPr lvl="1"/>
            <a:r>
              <a:rPr lang="en-SG" dirty="0" smtClean="0"/>
              <a:t>translation, </a:t>
            </a:r>
          </a:p>
          <a:p>
            <a:pPr lvl="1"/>
            <a:r>
              <a:rPr lang="en-SG" dirty="0" smtClean="0"/>
              <a:t>mirror,</a:t>
            </a:r>
          </a:p>
          <a:p>
            <a:pPr lvl="1"/>
            <a:r>
              <a:rPr lang="en-SG" dirty="0" smtClean="0"/>
              <a:t>reflection, </a:t>
            </a:r>
          </a:p>
          <a:p>
            <a:pPr lvl="1"/>
            <a:r>
              <a:rPr lang="en-SG" dirty="0" smtClean="0"/>
              <a:t>shear - homogeneous transformations – concatenation. </a:t>
            </a:r>
          </a:p>
          <a:p>
            <a:r>
              <a:rPr lang="en-SG" dirty="0" smtClean="0"/>
              <a:t>3D Transformation</a:t>
            </a:r>
          </a:p>
          <a:p>
            <a:pPr lvl="1"/>
            <a:r>
              <a:rPr lang="en-SG" dirty="0" smtClean="0"/>
              <a:t>Perspective Projection</a:t>
            </a:r>
          </a:p>
          <a:p>
            <a:pPr lvl="1"/>
            <a:r>
              <a:rPr lang="en-SG" dirty="0" smtClean="0"/>
              <a:t>Technique (Description of techniques only).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330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Geometric Modelling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Classification  of  Geometric  Modelling  </a:t>
            </a:r>
          </a:p>
          <a:p>
            <a:pPr lvl="1"/>
            <a:r>
              <a:rPr lang="en-SG" dirty="0" smtClean="0"/>
              <a:t>–  Wire  frame,  Surface  and  Solid  Modelling,  applications </a:t>
            </a:r>
          </a:p>
          <a:p>
            <a:pPr lvl="1"/>
            <a:r>
              <a:rPr lang="en-SG" dirty="0" smtClean="0"/>
              <a:t> – representation of curves and surfaces </a:t>
            </a:r>
          </a:p>
          <a:p>
            <a:pPr lvl="1"/>
            <a:r>
              <a:rPr lang="en-SG" dirty="0" smtClean="0"/>
              <a:t>– Parametric form. </a:t>
            </a:r>
          </a:p>
          <a:p>
            <a:r>
              <a:rPr lang="en-SG" dirty="0" smtClean="0"/>
              <a:t>Design of curved shapes</a:t>
            </a:r>
          </a:p>
          <a:p>
            <a:pPr lvl="1"/>
            <a:r>
              <a:rPr lang="en-SG" dirty="0" smtClean="0"/>
              <a:t>- Cubic spline </a:t>
            </a:r>
          </a:p>
          <a:p>
            <a:pPr lvl="1"/>
            <a:r>
              <a:rPr lang="en-SG" dirty="0" smtClean="0"/>
              <a:t> – Bezier curve  </a:t>
            </a:r>
          </a:p>
          <a:p>
            <a:pPr lvl="1"/>
            <a:r>
              <a:rPr lang="en-SG" dirty="0" smtClean="0"/>
              <a:t>– B-spline  </a:t>
            </a:r>
          </a:p>
          <a:p>
            <a:pPr lvl="1"/>
            <a:r>
              <a:rPr lang="en-SG" dirty="0" smtClean="0"/>
              <a:t>– Design  of Surfaces </a:t>
            </a:r>
          </a:p>
          <a:p>
            <a:pPr lvl="1"/>
            <a:r>
              <a:rPr lang="en-SG" dirty="0" smtClean="0"/>
              <a:t>- features  of </a:t>
            </a:r>
          </a:p>
        </p:txBody>
      </p:sp>
    </p:spTree>
    <p:extLst>
      <p:ext uri="{BB962C8B-B14F-4D97-AF65-F5344CB8AC3E}">
        <p14:creationId xmlns:p14="http://schemas.microsoft.com/office/powerpoint/2010/main" val="142427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Surface Modelling Package </a:t>
            </a:r>
          </a:p>
          <a:p>
            <a:pPr lvl="1"/>
            <a:r>
              <a:rPr lang="en-SG" dirty="0"/>
              <a:t>– Solid Primitives, </a:t>
            </a:r>
          </a:p>
          <a:p>
            <a:pPr lvl="1"/>
            <a:r>
              <a:rPr lang="en-SG" dirty="0"/>
              <a:t>CSG. </a:t>
            </a:r>
          </a:p>
          <a:p>
            <a:r>
              <a:rPr lang="en-SG" dirty="0"/>
              <a:t>B-rep and description of other modelling techniques </a:t>
            </a:r>
          </a:p>
          <a:p>
            <a:pPr lvl="1"/>
            <a:r>
              <a:rPr lang="en-SG" dirty="0"/>
              <a:t>Pure primitive instancing, </a:t>
            </a:r>
          </a:p>
          <a:p>
            <a:pPr lvl="1"/>
            <a:r>
              <a:rPr lang="en-SG" dirty="0"/>
              <a:t>cell decomposition,</a:t>
            </a:r>
          </a:p>
          <a:p>
            <a:pPr lvl="1"/>
            <a:r>
              <a:rPr lang="en-SG" dirty="0"/>
              <a:t>spatial occupancy enumeration,</a:t>
            </a:r>
          </a:p>
          <a:p>
            <a:pPr lvl="1"/>
            <a:r>
              <a:rPr lang="en-SG" dirty="0"/>
              <a:t> Boolean Operations (join, cut, intersection), </a:t>
            </a:r>
          </a:p>
          <a:p>
            <a:pPr lvl="1"/>
            <a:r>
              <a:rPr lang="en-SG" dirty="0"/>
              <a:t>Creating 3D objects from</a:t>
            </a:r>
          </a:p>
          <a:p>
            <a:pPr lvl="1"/>
            <a:r>
              <a:rPr lang="en-SG" dirty="0"/>
              <a:t>2D profiles (extrusion, revolving </a:t>
            </a:r>
            <a:r>
              <a:rPr lang="en-SG" dirty="0" err="1"/>
              <a:t>etc</a:t>
            </a:r>
            <a:r>
              <a:rPr lang="en-SG" dirty="0"/>
              <a:t>).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003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20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682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2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76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153</Words>
  <Application>Microsoft Office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主题​​</vt:lpstr>
      <vt:lpstr>COMPUTER GRAPHICS</vt:lpstr>
      <vt:lpstr>Principles of Computer Graphics</vt:lpstr>
      <vt:lpstr>Transformation in Graphics</vt:lpstr>
      <vt:lpstr>Geometric Modelling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JY</dc:creator>
  <cp:lastModifiedBy>JY</cp:lastModifiedBy>
  <cp:revision>12</cp:revision>
  <dcterms:created xsi:type="dcterms:W3CDTF">2022-05-13T14:21:56Z</dcterms:created>
  <dcterms:modified xsi:type="dcterms:W3CDTF">2022-05-16T16:30:18Z</dcterms:modified>
</cp:coreProperties>
</file>