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46" r:id="rId23"/>
    <p:sldId id="347" r:id="rId24"/>
    <p:sldId id="348" r:id="rId25"/>
    <p:sldId id="349" r:id="rId26"/>
    <p:sldId id="350" r:id="rId27"/>
    <p:sldId id="340" r:id="rId28"/>
    <p:sldId id="341" r:id="rId29"/>
    <p:sldId id="342" r:id="rId30"/>
    <p:sldId id="343" r:id="rId31"/>
    <p:sldId id="344" r:id="rId32"/>
    <p:sldId id="345" r:id="rId33"/>
    <p:sldId id="339" r:id="rId34"/>
    <p:sldId id="315" r:id="rId35"/>
    <p:sldId id="316" r:id="rId36"/>
    <p:sldId id="317" r:id="rId37"/>
    <p:sldId id="318" r:id="rId38"/>
    <p:sldId id="319" r:id="rId39"/>
    <p:sldId id="320" r:id="rId40"/>
    <p:sldId id="321" r:id="rId41"/>
    <p:sldId id="322" r:id="rId42"/>
    <p:sldId id="298" r:id="rId43"/>
    <p:sldId id="299" r:id="rId44"/>
    <p:sldId id="338" r:id="rId45"/>
    <p:sldId id="300" r:id="rId46"/>
    <p:sldId id="301" r:id="rId47"/>
    <p:sldId id="302" r:id="rId48"/>
    <p:sldId id="303" r:id="rId49"/>
    <p:sldId id="282" r:id="rId50"/>
    <p:sldId id="257" r:id="rId51"/>
    <p:sldId id="265" r:id="rId52"/>
    <p:sldId id="276" r:id="rId53"/>
    <p:sldId id="310" r:id="rId54"/>
    <p:sldId id="311" r:id="rId55"/>
    <p:sldId id="312" r:id="rId56"/>
    <p:sldId id="333" r:id="rId57"/>
    <p:sldId id="313" r:id="rId58"/>
    <p:sldId id="314" r:id="rId59"/>
    <p:sldId id="261" r:id="rId60"/>
    <p:sldId id="270" r:id="rId61"/>
    <p:sldId id="271" r:id="rId62"/>
    <p:sldId id="272" r:id="rId63"/>
    <p:sldId id="273" r:id="rId64"/>
    <p:sldId id="274" r:id="rId65"/>
    <p:sldId id="27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4" d="100"/>
          <a:sy n="54" d="100"/>
        </p:scale>
        <p:origin x="6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26/5/2022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26/5/2022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26/5/2022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26/5/2022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26/5/2022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26/5/2022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26/5/2022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26/5/2022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26/5/2022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26/5/2022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26/5/2022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26/5/2022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4.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23.wmf"/><Relationship Id="rId5" Type="http://schemas.openxmlformats.org/officeDocument/2006/relationships/image" Target="../media/image26.png"/><Relationship Id="rId10" Type="http://schemas.openxmlformats.org/officeDocument/2006/relationships/oleObject" Target="../embeddings/oleObject15.bin"/><Relationship Id="rId4" Type="http://schemas.openxmlformats.org/officeDocument/2006/relationships/image" Target="../media/image25.png"/><Relationship Id="rId9" Type="http://schemas.openxmlformats.org/officeDocument/2006/relationships/image" Target="../media/image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6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18.bin"/><Relationship Id="rId4" Type="http://schemas.openxmlformats.org/officeDocument/2006/relationships/image" Target="../media/image34.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414"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415"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416"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417"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291"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64"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65"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39"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35"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359"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404"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405"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a:t>
            </a:r>
            <a:r>
              <a:rPr lang="en-SG" dirty="0" smtClean="0"/>
              <a:t>standard</a:t>
            </a:r>
          </a:p>
          <a:p>
            <a:pPr marL="457200" lvl="1" indent="0">
              <a:buNone/>
            </a:pPr>
            <a:r>
              <a:rPr lang="en-SG" dirty="0" smtClean="0"/>
              <a:t>There are various CAD software systems used in different fields. How people could share the same model among these systems? The answer to share data obeying the same standard. The mainstream data standards are: GKS,STEP</a:t>
            </a:r>
            <a:endParaRPr lang="en-SG" dirty="0" smtClean="0"/>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29807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a:t> There 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a:t>
            </a:r>
          </a:p>
        </p:txBody>
      </p:sp>
      <p:sp>
        <p:nvSpPr>
          <p:cNvPr id="3" name="内容占位符 2"/>
          <p:cNvSpPr>
            <a:spLocks noGrp="1"/>
          </p:cNvSpPr>
          <p:nvPr>
            <p:ph idx="1"/>
          </p:nvPr>
        </p:nvSpPr>
        <p:spPr/>
        <p:txBody>
          <a:bodyPr>
            <a:normAutofit fontScale="25000" lnSpcReduction="20000"/>
          </a:bodyPr>
          <a:lstStyle/>
          <a:p>
            <a:r>
              <a:rPr lang="en-SG" dirty="0"/>
              <a:t>Initial Graphics Exchange Specification</a:t>
            </a:r>
          </a:p>
          <a:p>
            <a:r>
              <a:rPr lang="en-SG" dirty="0"/>
              <a:t>– this is a standard for </a:t>
            </a:r>
            <a:r>
              <a:rPr lang="en-SG" dirty="0" err="1"/>
              <a:t>th</a:t>
            </a:r>
            <a:r>
              <a:rPr lang="en-SG" dirty="0"/>
              <a:t> structure and syntax of neutral file in ASCII, compressed </a:t>
            </a:r>
          </a:p>
          <a:p>
            <a:r>
              <a:rPr lang="en-SG" dirty="0"/>
              <a:t>ASCII or binary format</a:t>
            </a:r>
          </a:p>
          <a:p>
            <a:r>
              <a:rPr lang="en-SG" dirty="0"/>
              <a:t>• the ASCII format is: 80 character records/lines, terminated by semicolons, fields divided with commas</a:t>
            </a:r>
          </a:p>
          <a:p>
            <a:r>
              <a:rPr lang="en-SG" dirty="0"/>
              <a:t>• Start section:</a:t>
            </a:r>
          </a:p>
          <a:p>
            <a:r>
              <a:rPr lang="en-SG" dirty="0"/>
              <a:t>– contains data such as the features of the originating system to assist the </a:t>
            </a:r>
          </a:p>
          <a:p>
            <a:r>
              <a:rPr lang="en-SG" dirty="0"/>
              <a:t>recipient in translating the file </a:t>
            </a:r>
          </a:p>
          <a:p>
            <a:r>
              <a:rPr lang="en-SG" dirty="0"/>
              <a:t>• Global section:</a:t>
            </a:r>
          </a:p>
          <a:p>
            <a:r>
              <a:rPr lang="en-SG" dirty="0"/>
              <a:t>– contains 24 parameter fields which are necessary to translate the file</a:t>
            </a:r>
          </a:p>
          <a:p>
            <a:r>
              <a:rPr lang="en-SG" dirty="0"/>
              <a:t>• Directory section:</a:t>
            </a:r>
          </a:p>
          <a:p>
            <a:r>
              <a:rPr lang="en-SG" dirty="0"/>
              <a:t>– contains 18 x 8-character fields on 2 lines as an entry for each entity; codes </a:t>
            </a:r>
          </a:p>
          <a:p>
            <a:r>
              <a:rPr lang="en-SG" dirty="0"/>
              <a:t>represent the entity type, subtype, and pointers to entity data in next section</a:t>
            </a:r>
          </a:p>
          <a:p>
            <a:r>
              <a:rPr lang="en-SG" dirty="0"/>
              <a:t>• Parameter Data Section:</a:t>
            </a:r>
          </a:p>
          <a:p>
            <a:r>
              <a:rPr lang="en-SG" dirty="0"/>
              <a:t>– contains entity specific data such as coordinates, annotations, spline control </a:t>
            </a:r>
          </a:p>
          <a:p>
            <a:r>
              <a:rPr lang="en-SG" dirty="0"/>
              <a:t>points, pointers to directory entries, etc.</a:t>
            </a:r>
          </a:p>
          <a:p>
            <a:r>
              <a:rPr lang="en-SG" dirty="0"/>
              <a:t>• the first parameter for each entry identifies the entity type from which the meanings for remaining </a:t>
            </a:r>
          </a:p>
          <a:p>
            <a:r>
              <a:rPr lang="en-SG" dirty="0"/>
              <a:t>parameters are derived.</a:t>
            </a:r>
          </a:p>
          <a:p>
            <a:r>
              <a:rPr lang="en-SG" dirty="0"/>
              <a:t>• Termination Section:</a:t>
            </a:r>
          </a:p>
          <a:p>
            <a:r>
              <a:rPr lang="en-SG" dirty="0"/>
              <a:t>– marks the end of the data file, contains subtotals of records for data transmission </a:t>
            </a:r>
          </a:p>
          <a:p>
            <a:r>
              <a:rPr lang="en-SG" dirty="0"/>
              <a:t>checks</a:t>
            </a:r>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Data storage</a:t>
            </a:r>
          </a:p>
          <a:p>
            <a:pPr lvl="1"/>
            <a:r>
              <a:rPr lang="en-US" dirty="0"/>
              <a:t>Most of CAD/CAM software systems store the data of model by relational database.</a:t>
            </a:r>
            <a:endParaRPr lang="en-SG" dirty="0"/>
          </a:p>
          <a:p>
            <a:endParaRPr lang="en-SG" dirty="0"/>
          </a:p>
        </p:txBody>
      </p:sp>
    </p:spTree>
    <p:extLst>
      <p:ext uri="{BB962C8B-B14F-4D97-AF65-F5344CB8AC3E}">
        <p14:creationId xmlns:p14="http://schemas.microsoft.com/office/powerpoint/2010/main" val="3666742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r>
              <a:rPr lang="en-SG" dirty="0" smtClean="0"/>
              <a:t>Usually, 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344"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345"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346"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37"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376"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377"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378"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82"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2488</TotalTime>
  <Words>3171</Words>
  <Application>Microsoft Office PowerPoint</Application>
  <PresentationFormat>宽屏</PresentationFormat>
  <Paragraphs>287</Paragraphs>
  <Slides>65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3" baseType="lpstr">
      <vt:lpstr>等线</vt:lpstr>
      <vt:lpstr>等线 Light</vt:lpstr>
      <vt:lpstr>Arial</vt:lpstr>
      <vt:lpstr>Calibri</vt:lpstr>
      <vt:lpstr>Calibri Light</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PowerPoint 演示文稿</vt:lpstr>
      <vt:lpstr>Data exchange standards</vt:lpstr>
      <vt:lpstr>IGES</vt:lpstr>
      <vt:lpstr>IGES data types</vt:lpstr>
      <vt:lpstr>IGES example</vt:lpstr>
      <vt:lpstr>STEP</vt:lpstr>
      <vt:lpstr>STEP</vt:lpstr>
      <vt:lpstr>The STEP documentation is split into eight major areas.</vt:lpstr>
      <vt:lpstr>PowerPoint 演示文稿</vt:lpstr>
      <vt:lpstr>PowerPoint 演示文稿</vt:lpstr>
      <vt:lpstr>PowerPoint 演示文稿</vt:lpstr>
      <vt:lpstr>PowerPoint 演示文稿</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137</cp:revision>
  <dcterms:created xsi:type="dcterms:W3CDTF">2022-04-06T09:15:30Z</dcterms:created>
  <dcterms:modified xsi:type="dcterms:W3CDTF">2022-05-26T16:18:48Z</dcterms:modified>
</cp:coreProperties>
</file>