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32" r:id="rId20"/>
    <p:sldId id="309" r:id="rId21"/>
    <p:sldId id="288" r:id="rId22"/>
    <p:sldId id="346" r:id="rId23"/>
    <p:sldId id="347" r:id="rId24"/>
    <p:sldId id="348" r:id="rId25"/>
    <p:sldId id="349" r:id="rId26"/>
    <p:sldId id="350" r:id="rId27"/>
    <p:sldId id="351" r:id="rId28"/>
    <p:sldId id="352" r:id="rId29"/>
    <p:sldId id="353" r:id="rId30"/>
    <p:sldId id="354" r:id="rId31"/>
    <p:sldId id="340" r:id="rId32"/>
    <p:sldId id="341" r:id="rId33"/>
    <p:sldId id="342" r:id="rId34"/>
    <p:sldId id="343" r:id="rId35"/>
    <p:sldId id="344" r:id="rId36"/>
    <p:sldId id="345" r:id="rId37"/>
    <p:sldId id="339" r:id="rId38"/>
    <p:sldId id="355" r:id="rId39"/>
    <p:sldId id="315" r:id="rId40"/>
    <p:sldId id="316" r:id="rId41"/>
    <p:sldId id="317" r:id="rId42"/>
    <p:sldId id="318" r:id="rId43"/>
    <p:sldId id="319" r:id="rId44"/>
    <p:sldId id="320" r:id="rId45"/>
    <p:sldId id="321" r:id="rId46"/>
    <p:sldId id="322" r:id="rId47"/>
    <p:sldId id="298" r:id="rId48"/>
    <p:sldId id="299" r:id="rId49"/>
    <p:sldId id="338" r:id="rId50"/>
    <p:sldId id="300" r:id="rId51"/>
    <p:sldId id="301" r:id="rId52"/>
    <p:sldId id="302" r:id="rId53"/>
    <p:sldId id="303" r:id="rId54"/>
    <p:sldId id="282" r:id="rId55"/>
    <p:sldId id="257" r:id="rId56"/>
    <p:sldId id="265" r:id="rId57"/>
    <p:sldId id="276" r:id="rId58"/>
    <p:sldId id="310" r:id="rId59"/>
    <p:sldId id="311" r:id="rId60"/>
    <p:sldId id="312" r:id="rId61"/>
    <p:sldId id="333" r:id="rId62"/>
    <p:sldId id="313" r:id="rId63"/>
    <p:sldId id="314" r:id="rId64"/>
    <p:sldId id="261" r:id="rId65"/>
    <p:sldId id="270" r:id="rId66"/>
    <p:sldId id="271" r:id="rId67"/>
    <p:sldId id="272" r:id="rId68"/>
    <p:sldId id="273" r:id="rId69"/>
    <p:sldId id="274" r:id="rId70"/>
    <p:sldId id="27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4" d="100"/>
          <a:sy n="74" d="100"/>
        </p:scale>
        <p:origin x="3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27/5/2022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27/5/2022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27/5/2022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27/5/2022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27/5/2022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27/5/2022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27/5/2022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27/5/2022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27/5/2022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27/5/2022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27/5/2022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27/5/2022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27.png"/><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11" Type="http://schemas.openxmlformats.org/officeDocument/2006/relationships/image" Target="../media/image26.wmf"/><Relationship Id="rId5" Type="http://schemas.openxmlformats.org/officeDocument/2006/relationships/image" Target="../media/image29.png"/><Relationship Id="rId10" Type="http://schemas.openxmlformats.org/officeDocument/2006/relationships/oleObject" Target="../embeddings/oleObject15.bin"/><Relationship Id="rId4" Type="http://schemas.openxmlformats.org/officeDocument/2006/relationships/image" Target="../media/image28.png"/><Relationship Id="rId9" Type="http://schemas.openxmlformats.org/officeDocument/2006/relationships/image" Target="../media/image25.wmf"/></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6.wmf"/></Relationships>
</file>

<file path=ppt/slides/_rels/slide69.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18.bin"/><Relationship Id="rId4" Type="http://schemas.openxmlformats.org/officeDocument/2006/relationships/image" Target="../media/image3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0.w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9450"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9451"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9452"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9453"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300"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382"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383"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348"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344"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368"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5422"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5423"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to share data obeying the same standard. The mainstream data standards are: GKS,STEP</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298075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a:t> There 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a:t>
            </a:r>
          </a:p>
        </p:txBody>
      </p:sp>
      <p:sp>
        <p:nvSpPr>
          <p:cNvPr id="3" name="内容占位符 2"/>
          <p:cNvSpPr>
            <a:spLocks noGrp="1"/>
          </p:cNvSpPr>
          <p:nvPr>
            <p:ph idx="1"/>
          </p:nvPr>
        </p:nvSpPr>
        <p:spPr/>
        <p:txBody>
          <a:bodyPr>
            <a:normAutofit fontScale="25000" lnSpcReduction="20000"/>
          </a:bodyPr>
          <a:lstStyle/>
          <a:p>
            <a:r>
              <a:rPr lang="en-SG" dirty="0"/>
              <a:t>Initial Graphics Exchange Specification</a:t>
            </a:r>
          </a:p>
          <a:p>
            <a:r>
              <a:rPr lang="en-SG" dirty="0"/>
              <a:t>– this is a standard for </a:t>
            </a:r>
            <a:r>
              <a:rPr lang="en-SG" dirty="0" err="1"/>
              <a:t>th</a:t>
            </a:r>
            <a:r>
              <a:rPr lang="en-SG" dirty="0"/>
              <a:t> structure and syntax of neutral file in ASCII, compressed </a:t>
            </a:r>
          </a:p>
          <a:p>
            <a:r>
              <a:rPr lang="en-SG" dirty="0"/>
              <a:t>ASCII or binary format</a:t>
            </a:r>
          </a:p>
          <a:p>
            <a:r>
              <a:rPr lang="en-SG" dirty="0"/>
              <a:t>• the ASCII format is: 80 character records/lines, terminated by semicolons, fields divided with commas</a:t>
            </a:r>
          </a:p>
          <a:p>
            <a:r>
              <a:rPr lang="en-SG" dirty="0"/>
              <a:t>• Start section:</a:t>
            </a:r>
          </a:p>
          <a:p>
            <a:r>
              <a:rPr lang="en-SG" dirty="0"/>
              <a:t>– contains data such as the features of the originating system to assist the </a:t>
            </a:r>
          </a:p>
          <a:p>
            <a:r>
              <a:rPr lang="en-SG" dirty="0"/>
              <a:t>recipient in translating the file </a:t>
            </a:r>
          </a:p>
          <a:p>
            <a:r>
              <a:rPr lang="en-SG" dirty="0"/>
              <a:t>• Global section:</a:t>
            </a:r>
          </a:p>
          <a:p>
            <a:r>
              <a:rPr lang="en-SG" dirty="0"/>
              <a:t>– contains 24 parameter fields which are necessary to translate the file</a:t>
            </a:r>
          </a:p>
          <a:p>
            <a:r>
              <a:rPr lang="en-SG" dirty="0"/>
              <a:t>• Directory section:</a:t>
            </a:r>
          </a:p>
          <a:p>
            <a:r>
              <a:rPr lang="en-SG" dirty="0"/>
              <a:t>– contains 18 x 8-character fields on 2 lines as an entry for each entity; codes </a:t>
            </a:r>
          </a:p>
          <a:p>
            <a:r>
              <a:rPr lang="en-SG" dirty="0"/>
              <a:t>represent the entity type, subtype, and pointers to entity data in next section</a:t>
            </a:r>
          </a:p>
          <a:p>
            <a:r>
              <a:rPr lang="en-SG" dirty="0"/>
              <a:t>• Parameter Data Section:</a:t>
            </a:r>
          </a:p>
          <a:p>
            <a:r>
              <a:rPr lang="en-SG" dirty="0"/>
              <a:t>– contains entity specific data such as coordinates, annotations, spline control </a:t>
            </a:r>
          </a:p>
          <a:p>
            <a:r>
              <a:rPr lang="en-SG" dirty="0"/>
              <a:t>points, pointers to directory entries, etc.</a:t>
            </a:r>
          </a:p>
          <a:p>
            <a:r>
              <a:rPr lang="en-SG" dirty="0"/>
              <a:t>• the first parameter for each entry identifies the entity type from which the meanings for remaining </a:t>
            </a:r>
          </a:p>
          <a:p>
            <a:r>
              <a:rPr lang="en-SG" dirty="0"/>
              <a:t>parameters are derived.</a:t>
            </a:r>
          </a:p>
          <a:p>
            <a:r>
              <a:rPr lang="en-SG" dirty="0"/>
              <a:t>• Termination Section:</a:t>
            </a:r>
          </a:p>
          <a:p>
            <a:r>
              <a:rPr lang="en-SG" dirty="0"/>
              <a:t>– marks the end of the data file, contains subtotals of records for data transmission </a:t>
            </a:r>
          </a:p>
          <a:p>
            <a:r>
              <a:rPr lang="en-SG" dirty="0"/>
              <a:t>checks</a:t>
            </a:r>
          </a:p>
        </p:txBody>
      </p:sp>
    </p:spTree>
    <p:extLst>
      <p:ext uri="{BB962C8B-B14F-4D97-AF65-F5344CB8AC3E}">
        <p14:creationId xmlns:p14="http://schemas.microsoft.com/office/powerpoint/2010/main" val="3146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a:xfrm>
            <a:off x="838200" y="1475117"/>
            <a:ext cx="7538049" cy="4856671"/>
          </a:xfrm>
        </p:spPr>
        <p:txBody>
          <a:bodyPr>
            <a:normAutofit fontScale="92500" lnSpcReduction="20000"/>
          </a:bodyPr>
          <a:lstStyle/>
          <a:p>
            <a:r>
              <a:rPr lang="en-SG" dirty="0" smtClean="0"/>
              <a:t>Standard </a:t>
            </a:r>
            <a:r>
              <a:rPr lang="en-SG" dirty="0"/>
              <a:t>for the Exchange of </a:t>
            </a:r>
            <a:r>
              <a:rPr lang="en-SG" dirty="0" smtClean="0"/>
              <a:t>Product </a:t>
            </a:r>
            <a:r>
              <a:rPr lang="en-SG" dirty="0"/>
              <a:t>model </a:t>
            </a:r>
            <a:r>
              <a:rPr lang="en-SG" dirty="0" smtClean="0"/>
              <a:t>data</a:t>
            </a:r>
          </a:p>
          <a:p>
            <a:r>
              <a:rPr lang="en-SG" dirty="0"/>
              <a:t>Uses 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Data storage</a:t>
            </a:r>
          </a:p>
          <a:p>
            <a:pPr lvl="1"/>
            <a:r>
              <a:rPr lang="en-US" dirty="0"/>
              <a:t>Most of CAD/CAM software systems store the data of model by relational database.</a:t>
            </a:r>
            <a:endParaRPr lang="en-SG" dirty="0"/>
          </a:p>
          <a:p>
            <a:endParaRPr lang="en-SG" dirty="0"/>
          </a:p>
        </p:txBody>
      </p:sp>
    </p:spTree>
    <p:extLst>
      <p:ext uri="{BB962C8B-B14F-4D97-AF65-F5344CB8AC3E}">
        <p14:creationId xmlns:p14="http://schemas.microsoft.com/office/powerpoint/2010/main" val="3666742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fontScale="92500" lnSpcReduction="20000"/>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The geometry may not be properly converted</a:t>
            </a:r>
          </a:p>
          <a:p>
            <a:pPr marL="457200" lvl="1" indent="0">
              <a:buNone/>
            </a:pPr>
            <a:r>
              <a:rPr lang="en-SG" dirty="0"/>
              <a:t>– e.g. only the individual entities are exported/imported, ignoring surface </a:t>
            </a:r>
            <a:r>
              <a:rPr lang="en-SG" dirty="0" smtClean="0"/>
              <a:t>details </a:t>
            </a:r>
            <a:r>
              <a:rPr lang="en-SG" dirty="0"/>
              <a:t>or topology</a:t>
            </a:r>
          </a:p>
          <a:p>
            <a:pPr marL="457200" lvl="1" indent="0">
              <a:buNone/>
            </a:pPr>
            <a:r>
              <a:rPr lang="en-SG" dirty="0"/>
              <a:t>– try exporting some simple 3D geometry from SolidWorks into </a:t>
            </a:r>
            <a:r>
              <a:rPr lang="en-SG" dirty="0" smtClean="0"/>
              <a:t>different neutral </a:t>
            </a:r>
            <a:r>
              <a:rPr lang="en-SG" dirty="0"/>
              <a:t>file </a:t>
            </a:r>
            <a:r>
              <a:rPr lang="en-SG" dirty="0" smtClean="0"/>
              <a:t>formats </a:t>
            </a:r>
            <a:r>
              <a:rPr lang="en-SG" dirty="0"/>
              <a:t>(DXF, IGES, STEP) and reimporting them</a:t>
            </a:r>
          </a:p>
        </p:txBody>
      </p:sp>
    </p:spTree>
    <p:extLst>
      <p:ext uri="{BB962C8B-B14F-4D97-AF65-F5344CB8AC3E}">
        <p14:creationId xmlns:p14="http://schemas.microsoft.com/office/powerpoint/2010/main" val="2926976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lstStyle/>
          <a:p>
            <a:r>
              <a:rPr lang="en-SG" dirty="0" smtClean="0"/>
              <a:t>Usually, 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Standard mathematic curves</a:t>
            </a:r>
          </a:p>
          <a:p>
            <a:r>
              <a:rPr lang="en-SG" dirty="0" smtClean="0"/>
              <a:t>Bezier curves</a:t>
            </a:r>
          </a:p>
          <a:p>
            <a:r>
              <a:rPr lang="en-SG" dirty="0" smtClean="0"/>
              <a:t>B-spline curves</a:t>
            </a:r>
          </a:p>
          <a:p>
            <a:r>
              <a:rPr lang="en-SG" dirty="0" smtClean="0"/>
              <a:t>Parameterized curves</a:t>
            </a:r>
          </a:p>
          <a:p>
            <a:r>
              <a:rPr lang="en-SG" dirty="0" smtClean="0"/>
              <a:t>Wire frame modelling</a:t>
            </a:r>
          </a:p>
          <a:p>
            <a:endParaRPr lang="en-SG" dirty="0"/>
          </a:p>
        </p:txBody>
      </p:sp>
    </p:spTree>
    <p:extLst>
      <p:ext uri="{BB962C8B-B14F-4D97-AF65-F5344CB8AC3E}">
        <p14:creationId xmlns:p14="http://schemas.microsoft.com/office/powerpoint/2010/main" val="4172222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p:sp>
        <p:nvSpPr>
          <p:cNvPr id="3" name="内容占位符 2"/>
          <p:cNvSpPr>
            <a:spLocks noGrp="1"/>
          </p:cNvSpPr>
          <p:nvPr>
            <p:ph idx="1"/>
          </p:nvPr>
        </p:nvSpPr>
        <p:spPr/>
        <p:txBody>
          <a:bodyPr/>
          <a:lstStyle/>
          <a:p>
            <a:r>
              <a:rPr lang="en-SG" dirty="0" smtClean="0"/>
              <a:t>Ruled surfaces</a:t>
            </a:r>
          </a:p>
          <a:p>
            <a:r>
              <a:rPr lang="en-SG" dirty="0" smtClean="0"/>
              <a:t>Other standard mathematical surfaces</a:t>
            </a:r>
          </a:p>
          <a:p>
            <a:r>
              <a:rPr lang="en-SG" dirty="0" smtClean="0"/>
              <a:t>NURBS</a:t>
            </a:r>
          </a:p>
          <a:p>
            <a:r>
              <a:rPr lang="en-SG" dirty="0" smtClean="0"/>
              <a:t>Surface modelling</a:t>
            </a:r>
            <a:endParaRPr lang="en-SG" dirty="0"/>
          </a:p>
        </p:txBody>
      </p:sp>
    </p:spTree>
    <p:extLst>
      <p:ext uri="{BB962C8B-B14F-4D97-AF65-F5344CB8AC3E}">
        <p14:creationId xmlns:p14="http://schemas.microsoft.com/office/powerpoint/2010/main" val="995354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unite</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8371"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8372"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8373"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146"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2403"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2404"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2405"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191"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2509</TotalTime>
  <Words>3713</Words>
  <Application>Microsoft Office PowerPoint</Application>
  <PresentationFormat>宽屏</PresentationFormat>
  <Paragraphs>353</Paragraphs>
  <Slides>70</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78" baseType="lpstr">
      <vt:lpstr>等线</vt:lpstr>
      <vt:lpstr>等线 Light</vt:lpstr>
      <vt:lpstr>Arial</vt:lpstr>
      <vt:lpstr>Calibri</vt:lpstr>
      <vt:lpstr>Calibri Light</vt:lpstr>
      <vt:lpstr>Wingdings</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Coordinate system</vt:lpstr>
      <vt:lpstr>CAD data exchange and storage</vt:lpstr>
      <vt:lpstr>CAD data exchange and storage</vt:lpstr>
      <vt:lpstr>PowerPoint 演示文稿</vt:lpstr>
      <vt:lpstr>Data exchange standards</vt:lpstr>
      <vt:lpstr>IGES</vt:lpstr>
      <vt:lpstr>IGES data types</vt:lpstr>
      <vt:lpstr>IGES example</vt:lpstr>
      <vt:lpstr>STEP</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PowerPoint 演示文稿</vt:lpstr>
      <vt:lpstr>Exporting CAD data</vt:lpstr>
      <vt:lpstr>Introduction to Geometric Modelling</vt:lpstr>
      <vt:lpstr>Geometry of curve</vt:lpstr>
      <vt:lpstr>Geometry of surface</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146</cp:revision>
  <dcterms:created xsi:type="dcterms:W3CDTF">2022-04-06T09:15:30Z</dcterms:created>
  <dcterms:modified xsi:type="dcterms:W3CDTF">2022-05-27T15:55:59Z</dcterms:modified>
</cp:coreProperties>
</file>