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32" r:id="rId20"/>
    <p:sldId id="309" r:id="rId21"/>
    <p:sldId id="288" r:id="rId22"/>
    <p:sldId id="347" r:id="rId23"/>
    <p:sldId id="348" r:id="rId24"/>
    <p:sldId id="349" r:id="rId25"/>
    <p:sldId id="350" r:id="rId26"/>
    <p:sldId id="351" r:id="rId27"/>
    <p:sldId id="352" r:id="rId28"/>
    <p:sldId id="353" r:id="rId29"/>
    <p:sldId id="354" r:id="rId30"/>
    <p:sldId id="340" r:id="rId31"/>
    <p:sldId id="341" r:id="rId32"/>
    <p:sldId id="342" r:id="rId33"/>
    <p:sldId id="343" r:id="rId34"/>
    <p:sldId id="344" r:id="rId35"/>
    <p:sldId id="345" r:id="rId36"/>
    <p:sldId id="355" r:id="rId37"/>
    <p:sldId id="315" r:id="rId38"/>
    <p:sldId id="316" r:id="rId39"/>
    <p:sldId id="356" r:id="rId40"/>
    <p:sldId id="357" r:id="rId41"/>
    <p:sldId id="365" r:id="rId42"/>
    <p:sldId id="366" r:id="rId43"/>
    <p:sldId id="358" r:id="rId44"/>
    <p:sldId id="359" r:id="rId45"/>
    <p:sldId id="317" r:id="rId46"/>
    <p:sldId id="361" r:id="rId47"/>
    <p:sldId id="364" r:id="rId48"/>
    <p:sldId id="363" r:id="rId49"/>
    <p:sldId id="362" r:id="rId50"/>
    <p:sldId id="318" r:id="rId51"/>
    <p:sldId id="319" r:id="rId52"/>
    <p:sldId id="320" r:id="rId53"/>
    <p:sldId id="321" r:id="rId54"/>
    <p:sldId id="322" r:id="rId55"/>
    <p:sldId id="298" r:id="rId56"/>
    <p:sldId id="299" r:id="rId57"/>
    <p:sldId id="338" r:id="rId58"/>
    <p:sldId id="300" r:id="rId59"/>
    <p:sldId id="301" r:id="rId60"/>
    <p:sldId id="302" r:id="rId61"/>
    <p:sldId id="303" r:id="rId62"/>
    <p:sldId id="282" r:id="rId63"/>
    <p:sldId id="257" r:id="rId64"/>
    <p:sldId id="265" r:id="rId65"/>
    <p:sldId id="276" r:id="rId66"/>
    <p:sldId id="310" r:id="rId67"/>
    <p:sldId id="311" r:id="rId68"/>
    <p:sldId id="312" r:id="rId69"/>
    <p:sldId id="333" r:id="rId70"/>
    <p:sldId id="313" r:id="rId71"/>
    <p:sldId id="314" r:id="rId72"/>
    <p:sldId id="261" r:id="rId73"/>
    <p:sldId id="270" r:id="rId74"/>
    <p:sldId id="271" r:id="rId75"/>
    <p:sldId id="272" r:id="rId76"/>
    <p:sldId id="273" r:id="rId77"/>
    <p:sldId id="274" r:id="rId78"/>
    <p:sldId id="27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3" autoAdjust="0"/>
    <p:restoredTop sz="94660"/>
  </p:normalViewPr>
  <p:slideViewPr>
    <p:cSldViewPr snapToGrid="0">
      <p:cViewPr varScale="1">
        <p:scale>
          <a:sx n="74" d="100"/>
          <a:sy n="74"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1/6/2022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1/6/2022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1/6/2022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1/6/2022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gif"/><Relationship Id="rId9" Type="http://schemas.openxmlformats.org/officeDocument/2006/relationships/image" Target="../media/image3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39.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11" Type="http://schemas.openxmlformats.org/officeDocument/2006/relationships/image" Target="../media/image38.wmf"/><Relationship Id="rId5" Type="http://schemas.openxmlformats.org/officeDocument/2006/relationships/image" Target="../media/image41.png"/><Relationship Id="rId10" Type="http://schemas.openxmlformats.org/officeDocument/2006/relationships/oleObject" Target="../embeddings/oleObject20.bin"/><Relationship Id="rId4" Type="http://schemas.openxmlformats.org/officeDocument/2006/relationships/image" Target="../media/image40.png"/><Relationship Id="rId9" Type="http://schemas.openxmlformats.org/officeDocument/2006/relationships/image" Target="../media/image37.wmf"/></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8.wmf"/></Relationships>
</file>

<file path=ppt/slides/_rels/slide7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23.bin"/><Relationship Id="rId4" Type="http://schemas.openxmlformats.org/officeDocument/2006/relationships/image" Target="../media/image4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2.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590"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591"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592"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593"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335"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452"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453"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83"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379"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403"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492"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493"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5"/>
            <a:ext cx="6425242" cy="4351338"/>
          </a:xfrm>
        </p:spPr>
        <p:txBody>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402"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7499"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7500"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7501"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838200" y="1825625"/>
            <a:ext cx="7477664" cy="4351338"/>
          </a:xfrm>
        </p:spPr>
        <p:txBody>
          <a:bodyPr/>
          <a:lstStyle/>
          <a:p>
            <a:r>
              <a:rPr lang="en-SG" dirty="0" smtClean="0"/>
              <a:t>Definition and Control </a:t>
            </a:r>
            <a:r>
              <a:rPr lang="en-SG" dirty="0" smtClean="0"/>
              <a:t>polygon</a:t>
            </a:r>
          </a:p>
          <a:p>
            <a:endParaRPr lang="en-SG" dirty="0" smtClean="0"/>
          </a:p>
          <a:p>
            <a:r>
              <a:rPr lang="en-SG" dirty="0" smtClean="0"/>
              <a:t>Bernstein </a:t>
            </a:r>
            <a:r>
              <a:rPr lang="en-SG" dirty="0" smtClean="0"/>
              <a:t>polynomial</a:t>
            </a:r>
          </a:p>
          <a:p>
            <a:pPr marL="0" indent="0">
              <a:buNone/>
            </a:pPr>
            <a:endParaRPr lang="en-SG" dirty="0" smtClean="0"/>
          </a:p>
          <a:p>
            <a:r>
              <a:rPr lang="en-SG" dirty="0"/>
              <a:t>Matrix </a:t>
            </a:r>
            <a:r>
              <a:rPr lang="en-SG" dirty="0" smtClean="0"/>
              <a:t>representation (for 4 order)</a:t>
            </a:r>
            <a:endParaRPr lang="en-SG" dirty="0" smtClean="0"/>
          </a:p>
          <a:p>
            <a:endParaRPr lang="en-SG" dirty="0"/>
          </a:p>
        </p:txBody>
      </p:sp>
      <p:pic>
        <p:nvPicPr>
          <p:cNvPr id="4" name="图片 3"/>
          <p:cNvPicPr>
            <a:picLocks noChangeAspect="1"/>
          </p:cNvPicPr>
          <p:nvPr/>
        </p:nvPicPr>
        <p:blipFill>
          <a:blip r:embed="rId3"/>
          <a:stretch>
            <a:fillRect/>
          </a:stretch>
        </p:blipFill>
        <p:spPr>
          <a:xfrm>
            <a:off x="8520448" y="3313762"/>
            <a:ext cx="3134302" cy="137506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448" y="4748213"/>
            <a:ext cx="3134302" cy="1428750"/>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3981764933"/>
              </p:ext>
            </p:extLst>
          </p:nvPr>
        </p:nvGraphicFramePr>
        <p:xfrm>
          <a:off x="3293033" y="4522787"/>
          <a:ext cx="4850756" cy="1654175"/>
        </p:xfrm>
        <a:graphic>
          <a:graphicData uri="http://schemas.openxmlformats.org/presentationml/2006/ole">
            <mc:AlternateContent xmlns:mc="http://schemas.openxmlformats.org/markup-compatibility/2006">
              <mc:Choice xmlns:v="urn:schemas-microsoft-com:vml" Requires="v">
                <p:oleObj spid="_x0000_s18442" name="Equation" r:id="rId7" imgW="2755800" imgH="939600" progId="Equation.DSMT4">
                  <p:embed/>
                </p:oleObj>
              </mc:Choice>
              <mc:Fallback>
                <p:oleObj name="Equation" r:id="rId7" imgW="2755800" imgH="939600" progId="Equation.DSMT4">
                  <p:embed/>
                  <p:pic>
                    <p:nvPicPr>
                      <p:cNvPr id="0" name=""/>
                      <p:cNvPicPr/>
                      <p:nvPr/>
                    </p:nvPicPr>
                    <p:blipFill>
                      <a:blip r:embed="rId8"/>
                      <a:stretch>
                        <a:fillRect/>
                      </a:stretch>
                    </p:blipFill>
                    <p:spPr>
                      <a:xfrm>
                        <a:off x="3293033" y="4522787"/>
                        <a:ext cx="4850756"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1" y="686685"/>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a:t>
            </a:r>
            <a:r>
              <a:rPr lang="en-SG" dirty="0" smtClean="0"/>
              <a:t>curves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Rational curves</a:t>
            </a:r>
            <a:endParaRPr lang="en-SG" dirty="0"/>
          </a:p>
        </p:txBody>
      </p:sp>
      <p:sp>
        <p:nvSpPr>
          <p:cNvPr id="3" name="内容占位符 2"/>
          <p:cNvSpPr>
            <a:spLocks noGrp="1"/>
          </p:cNvSpPr>
          <p:nvPr>
            <p:ph idx="1"/>
          </p:nvPr>
        </p:nvSpPr>
        <p:spPr>
          <a:xfrm>
            <a:off x="838200" y="1825625"/>
            <a:ext cx="6606396" cy="4351338"/>
          </a:xfrm>
        </p:spPr>
        <p:txBody>
          <a:bodyPr/>
          <a:lstStyle/>
          <a:p>
            <a:endParaRPr lang="en-SG"/>
          </a:p>
        </p:txBody>
      </p:sp>
      <p:pic>
        <p:nvPicPr>
          <p:cNvPr id="4" name="图片 3"/>
          <p:cNvPicPr>
            <a:picLocks noChangeAspect="1"/>
          </p:cNvPicPr>
          <p:nvPr/>
        </p:nvPicPr>
        <p:blipFill>
          <a:blip r:embed="rId2"/>
          <a:stretch>
            <a:fillRect/>
          </a:stretch>
        </p:blipFill>
        <p:spPr>
          <a:xfrm>
            <a:off x="7994613" y="1896055"/>
            <a:ext cx="3359187" cy="3359187"/>
          </a:xfrm>
          <a:prstGeom prst="rect">
            <a:avLst/>
          </a:prstGeom>
        </p:spPr>
      </p:pic>
    </p:spTree>
    <p:extLst>
      <p:ext uri="{BB962C8B-B14F-4D97-AF65-F5344CB8AC3E}">
        <p14:creationId xmlns:p14="http://schemas.microsoft.com/office/powerpoint/2010/main" val="33651094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Ruled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08947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Other </a:t>
            </a:r>
            <a:r>
              <a:rPr lang="en-SG" dirty="0"/>
              <a:t>standard mathematical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77274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NURBS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795151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476"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477"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478"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81"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508"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509"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510"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226"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3847</TotalTime>
  <Words>3855</Words>
  <Application>Microsoft Office PowerPoint</Application>
  <PresentationFormat>宽屏</PresentationFormat>
  <Paragraphs>380</Paragraphs>
  <Slides>78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78</vt:i4>
      </vt:variant>
    </vt:vector>
  </HeadingPairs>
  <TitlesOfParts>
    <vt:vector size="88" baseType="lpstr">
      <vt:lpstr>等线</vt:lpstr>
      <vt:lpstr>等线 Light</vt:lpstr>
      <vt:lpstr>Arial</vt:lpstr>
      <vt:lpstr>Calibri</vt:lpstr>
      <vt:lpstr>Calibri Light</vt:lpstr>
      <vt:lpstr>Cambria Math</vt:lpstr>
      <vt:lpstr>Wingdings</vt:lpstr>
      <vt:lpstr>Office 主题​​</vt:lpstr>
      <vt:lpstr>Equation</vt:lpstr>
      <vt:lpstr>MathType 7.0 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Cubic spline curves</vt:lpstr>
      <vt:lpstr>Geometry of curve – B-spline curves</vt:lpstr>
      <vt:lpstr>Geometry of curve – Rational curves</vt:lpstr>
      <vt:lpstr>Geometry of surface</vt:lpstr>
      <vt:lpstr>Ruled surfaces</vt:lpstr>
      <vt:lpstr>Other standard mathematical surfaces</vt:lpstr>
      <vt:lpstr>NURBS</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208</cp:revision>
  <dcterms:created xsi:type="dcterms:W3CDTF">2022-04-06T09:15:30Z</dcterms:created>
  <dcterms:modified xsi:type="dcterms:W3CDTF">2022-06-01T16:29:18Z</dcterms:modified>
</cp:coreProperties>
</file>