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1" r:id="rId15"/>
    <p:sldId id="332" r:id="rId16"/>
    <p:sldId id="309" r:id="rId17"/>
    <p:sldId id="288" r:id="rId18"/>
    <p:sldId id="315" r:id="rId19"/>
    <p:sldId id="316" r:id="rId20"/>
    <p:sldId id="317" r:id="rId21"/>
    <p:sldId id="318" r:id="rId22"/>
    <p:sldId id="319" r:id="rId23"/>
    <p:sldId id="320" r:id="rId24"/>
    <p:sldId id="321" r:id="rId25"/>
    <p:sldId id="322" r:id="rId26"/>
    <p:sldId id="298" r:id="rId27"/>
    <p:sldId id="299" r:id="rId28"/>
    <p:sldId id="300" r:id="rId29"/>
    <p:sldId id="301" r:id="rId30"/>
    <p:sldId id="302" r:id="rId31"/>
    <p:sldId id="303" r:id="rId32"/>
    <p:sldId id="282" r:id="rId33"/>
    <p:sldId id="257" r:id="rId34"/>
    <p:sldId id="265" r:id="rId35"/>
    <p:sldId id="276" r:id="rId36"/>
    <p:sldId id="310" r:id="rId37"/>
    <p:sldId id="311" r:id="rId38"/>
    <p:sldId id="312" r:id="rId39"/>
    <p:sldId id="333" r:id="rId40"/>
    <p:sldId id="313" r:id="rId41"/>
    <p:sldId id="314" r:id="rId42"/>
    <p:sldId id="261" r:id="rId43"/>
    <p:sldId id="270" r:id="rId44"/>
    <p:sldId id="271" r:id="rId45"/>
    <p:sldId id="272" r:id="rId46"/>
    <p:sldId id="273" r:id="rId47"/>
    <p:sldId id="274" r:id="rId48"/>
    <p:sldId id="27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97" autoAdjust="0"/>
    <p:restoredTop sz="94660"/>
  </p:normalViewPr>
  <p:slideViewPr>
    <p:cSldViewPr snapToGrid="0">
      <p:cViewPr varScale="1">
        <p:scale>
          <a:sx n="74" d="100"/>
          <a:sy n="74" d="100"/>
        </p:scale>
        <p:origin x="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23/5/2022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23/5/2022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23/5/2022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23/5/2022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23/5/2022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23/5/2022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23/5/2022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23/5/2022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23/5/2022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23/5/2022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23/5/2022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23/5/2022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5.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4.wmf"/><Relationship Id="rId5" Type="http://schemas.openxmlformats.org/officeDocument/2006/relationships/image" Target="../media/image17.png"/><Relationship Id="rId10" Type="http://schemas.openxmlformats.org/officeDocument/2006/relationships/oleObject" Target="../embeddings/oleObject11.bin"/><Relationship Id="rId4" Type="http://schemas.openxmlformats.org/officeDocument/2006/relationships/image" Target="../media/image16.png"/><Relationship Id="rId9"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4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318"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319"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320"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321"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267"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316"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317"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315"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p:txBody>
          <a:bodyPr/>
          <a:lstStyle/>
          <a:p>
            <a:r>
              <a:rPr lang="en-SG" dirty="0" smtClean="0"/>
              <a:t>Graphic standard</a:t>
            </a:r>
          </a:p>
          <a:p>
            <a:r>
              <a:rPr lang="en-SG" dirty="0" smtClean="0"/>
              <a:t>Data storage</a:t>
            </a:r>
            <a:endParaRPr lang="en-SG" dirty="0"/>
          </a:p>
        </p:txBody>
      </p:sp>
    </p:spTree>
    <p:extLst>
      <p:ext uri="{BB962C8B-B14F-4D97-AF65-F5344CB8AC3E}">
        <p14:creationId xmlns:p14="http://schemas.microsoft.com/office/powerpoint/2010/main" val="161207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lstStyle/>
          <a:p>
            <a:r>
              <a:rPr lang="en-SG" dirty="0" smtClean="0"/>
              <a:t>Usually, geometric modelling is a combination discipline with applied mathematics and computational geometry. In this discipline, people designed varied algorithms to describe all kinds of shapes by computers.</a:t>
            </a:r>
          </a:p>
          <a:p>
            <a:r>
              <a:rPr lang="en-SG" dirty="0" smtClean="0"/>
              <a:t>B</a:t>
            </a:r>
            <a:r>
              <a:rPr lang="en-SG" dirty="0" smtClean="0"/>
              <a:t>uilding two or three dimensional models is crucial content of CAD &amp; CAM.</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Standard mathematic curves</a:t>
            </a:r>
          </a:p>
          <a:p>
            <a:r>
              <a:rPr lang="en-SG" dirty="0" smtClean="0"/>
              <a:t>Bezier curves</a:t>
            </a:r>
          </a:p>
          <a:p>
            <a:r>
              <a:rPr lang="en-SG" dirty="0" smtClean="0"/>
              <a:t>B-spline curves</a:t>
            </a:r>
          </a:p>
          <a:p>
            <a:r>
              <a:rPr lang="en-SG" dirty="0" smtClean="0"/>
              <a:t>Parameterized curves</a:t>
            </a:r>
          </a:p>
          <a:p>
            <a:r>
              <a:rPr lang="en-SG" dirty="0" smtClean="0"/>
              <a:t>Wire frame modelling</a:t>
            </a:r>
          </a:p>
          <a:p>
            <a:endParaRPr lang="en-SG" dirty="0"/>
          </a:p>
        </p:txBody>
      </p:sp>
    </p:spTree>
    <p:extLst>
      <p:ext uri="{BB962C8B-B14F-4D97-AF65-F5344CB8AC3E}">
        <p14:creationId xmlns:p14="http://schemas.microsoft.com/office/powerpoint/2010/main" val="417222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NURBS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unite</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272"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657326" y="5028441"/>
          <a:ext cx="877347" cy="382298"/>
        </p:xfrm>
        <a:graphic>
          <a:graphicData uri="http://schemas.openxmlformats.org/presentationml/2006/ole">
            <mc:AlternateContent xmlns:mc="http://schemas.openxmlformats.org/markup-compatibility/2006">
              <mc:Choice xmlns:v="urn:schemas-microsoft-com:vml" Requires="v">
                <p:oleObj spid="_x0000_s8273" name="Equation" r:id="rId8" imgW="380880" imgH="164880" progId="Equation.DSMT4">
                  <p:embed/>
                </p:oleObj>
              </mc:Choice>
              <mc:Fallback>
                <p:oleObj name="Equation" r:id="rId8" imgW="380880" imgH="164880" progId="Equation.DSMT4">
                  <p:embed/>
                  <p:pic>
                    <p:nvPicPr>
                      <p:cNvPr id="8" name="对象 7"/>
                      <p:cNvPicPr/>
                      <p:nvPr/>
                    </p:nvPicPr>
                    <p:blipFill>
                      <a:blip r:embed="rId9"/>
                      <a:stretch>
                        <a:fillRect/>
                      </a:stretch>
                    </p:blipFill>
                    <p:spPr>
                      <a:xfrm>
                        <a:off x="5657326" y="5028441"/>
                        <a:ext cx="877347" cy="38229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274"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113"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304"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305"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306"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158"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perception.</a:t>
            </a:r>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that </a:t>
            </a:r>
            <a:r>
              <a:rPr lang="en-SG" dirty="0" smtClean="0">
                <a:solidFill>
                  <a:srgbClr val="FF0000"/>
                </a:solidFill>
              </a:rPr>
              <a:t>is</a:t>
            </a: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1700</Words>
  <Application>Microsoft Office PowerPoint</Application>
  <PresentationFormat>宽屏</PresentationFormat>
  <Paragraphs>190</Paragraphs>
  <Slides>48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5" baseType="lpstr">
      <vt:lpstr>等线</vt:lpstr>
      <vt:lpstr>等线 Light</vt:lpstr>
      <vt:lpstr>Arial</vt:lpstr>
      <vt:lpstr>Calibri</vt:lpstr>
      <vt:lpstr>Calibri Light</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Screen coordinate system (SCS)</vt:lpstr>
      <vt:lpstr>Coordinate system</vt:lpstr>
      <vt:lpstr>CAD data exchange and storage</vt:lpstr>
      <vt:lpstr>CAD data exchange and storage</vt:lpstr>
      <vt:lpstr>Introduction to Geometric Modelling</vt:lpstr>
      <vt:lpstr>Geometry of curve</vt:lpstr>
      <vt:lpstr>Geometry of surface</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112</cp:revision>
  <dcterms:created xsi:type="dcterms:W3CDTF">2022-04-06T09:15:30Z</dcterms:created>
  <dcterms:modified xsi:type="dcterms:W3CDTF">2022-05-23T13:34:48Z</dcterms:modified>
</cp:coreProperties>
</file>