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32" r:id="rId20"/>
    <p:sldId id="309" r:id="rId21"/>
    <p:sldId id="288" r:id="rId22"/>
    <p:sldId id="346"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58" r:id="rId44"/>
    <p:sldId id="359" r:id="rId45"/>
    <p:sldId id="317" r:id="rId46"/>
    <p:sldId id="361" r:id="rId47"/>
    <p:sldId id="364" r:id="rId48"/>
    <p:sldId id="363" r:id="rId49"/>
    <p:sldId id="362" r:id="rId50"/>
    <p:sldId id="318" r:id="rId51"/>
    <p:sldId id="319" r:id="rId52"/>
    <p:sldId id="320" r:id="rId53"/>
    <p:sldId id="321" r:id="rId54"/>
    <p:sldId id="322" r:id="rId55"/>
    <p:sldId id="298" r:id="rId56"/>
    <p:sldId id="299" r:id="rId57"/>
    <p:sldId id="338" r:id="rId58"/>
    <p:sldId id="300" r:id="rId59"/>
    <p:sldId id="301" r:id="rId60"/>
    <p:sldId id="302" r:id="rId61"/>
    <p:sldId id="303" r:id="rId62"/>
    <p:sldId id="282" r:id="rId63"/>
    <p:sldId id="257" r:id="rId64"/>
    <p:sldId id="265" r:id="rId65"/>
    <p:sldId id="276" r:id="rId66"/>
    <p:sldId id="310" r:id="rId67"/>
    <p:sldId id="311" r:id="rId68"/>
    <p:sldId id="312" r:id="rId69"/>
    <p:sldId id="333" r:id="rId70"/>
    <p:sldId id="313" r:id="rId71"/>
    <p:sldId id="314" r:id="rId72"/>
    <p:sldId id="261" r:id="rId73"/>
    <p:sldId id="270" r:id="rId74"/>
    <p:sldId id="271" r:id="rId75"/>
    <p:sldId id="272" r:id="rId76"/>
    <p:sldId id="273" r:id="rId77"/>
    <p:sldId id="274" r:id="rId78"/>
    <p:sldId id="27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31/5/2022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31/5/2022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31/5/2022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31/5/2022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31/5/2022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31/5/2022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31/5/2022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31/5/2022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31/5/2022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31/5/2022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31/5/2022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31/5/2022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png"/><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5.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11" Type="http://schemas.openxmlformats.org/officeDocument/2006/relationships/image" Target="../media/image34.wmf"/><Relationship Id="rId5" Type="http://schemas.openxmlformats.org/officeDocument/2006/relationships/image" Target="../media/image37.png"/><Relationship Id="rId10" Type="http://schemas.openxmlformats.org/officeDocument/2006/relationships/oleObject" Target="../embeddings/oleObject19.bin"/><Relationship Id="rId4" Type="http://schemas.openxmlformats.org/officeDocument/2006/relationships/image" Target="../media/image36.png"/><Relationship Id="rId9" Type="http://schemas.openxmlformats.org/officeDocument/2006/relationships/image" Target="../media/image33.wmf"/></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7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22.bin"/><Relationship Id="rId4" Type="http://schemas.openxmlformats.org/officeDocument/2006/relationships/image" Target="../media/image45.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8.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538"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539"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540"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541"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322"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426"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427"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70"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366"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390"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466"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467"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29807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5"/>
            <a:ext cx="6425242" cy="4351338"/>
          </a:xfrm>
        </p:spPr>
        <p:txBody>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389"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457"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458"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459"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8" name="图片 7"/>
          <p:cNvPicPr>
            <a:picLocks noChangeAspect="1"/>
          </p:cNvPicPr>
          <p:nvPr/>
        </p:nvPicPr>
        <p:blipFill>
          <a:blip r:embed="rId20"/>
          <a:stretch>
            <a:fillRect/>
          </a:stretch>
        </p:blipFill>
        <p:spPr>
          <a:xfrm>
            <a:off x="8691941" y="3129498"/>
            <a:ext cx="2661859" cy="1996394"/>
          </a:xfrm>
          <a:prstGeom prst="rect">
            <a:avLst/>
          </a:prstGeom>
        </p:spPr>
      </p:pic>
    </p:spTree>
    <p:extLst>
      <p:ext uri="{BB962C8B-B14F-4D97-AF65-F5344CB8AC3E}">
        <p14:creationId xmlns:p14="http://schemas.microsoft.com/office/powerpoint/2010/main" val="3789213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838200" y="1825625"/>
            <a:ext cx="8021128" cy="4351338"/>
          </a:xfrm>
        </p:spPr>
        <p:txBody>
          <a:bodyPr/>
          <a:lstStyle/>
          <a:p>
            <a:r>
              <a:rPr lang="en-SG" dirty="0" smtClean="0"/>
              <a:t>Control polygon</a:t>
            </a:r>
          </a:p>
          <a:p>
            <a:endParaRPr lang="en-SG" dirty="0"/>
          </a:p>
        </p:txBody>
      </p:sp>
      <p:pic>
        <p:nvPicPr>
          <p:cNvPr id="4" name="图片 3"/>
          <p:cNvPicPr>
            <a:picLocks noChangeAspect="1"/>
          </p:cNvPicPr>
          <p:nvPr/>
        </p:nvPicPr>
        <p:blipFill>
          <a:blip r:embed="rId2"/>
          <a:stretch>
            <a:fillRect/>
          </a:stretch>
        </p:blipFill>
        <p:spPr>
          <a:xfrm>
            <a:off x="8434415" y="2129028"/>
            <a:ext cx="2305704" cy="1513775"/>
          </a:xfrm>
          <a:prstGeom prst="rect">
            <a:avLst/>
          </a:prstGeom>
        </p:spPr>
      </p:pic>
      <p:pic>
        <p:nvPicPr>
          <p:cNvPr id="5" name="图片 4"/>
          <p:cNvPicPr>
            <a:picLocks noChangeAspect="1"/>
          </p:cNvPicPr>
          <p:nvPr/>
        </p:nvPicPr>
        <p:blipFill>
          <a:blip r:embed="rId3"/>
          <a:stretch>
            <a:fillRect/>
          </a:stretch>
        </p:blipFill>
        <p:spPr>
          <a:xfrm>
            <a:off x="8020116" y="4305877"/>
            <a:ext cx="3134302" cy="1208012"/>
          </a:xfrm>
          <a:prstGeom prst="rect">
            <a:avLst/>
          </a:prstGeom>
        </p:spPr>
      </p:pic>
    </p:spTree>
    <p:extLst>
      <p:ext uri="{BB962C8B-B14F-4D97-AF65-F5344CB8AC3E}">
        <p14:creationId xmlns:p14="http://schemas.microsoft.com/office/powerpoint/2010/main" val="3629014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8484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Rational curves</a:t>
            </a:r>
            <a:endParaRPr lang="en-SG" dirty="0"/>
          </a:p>
        </p:txBody>
      </p:sp>
      <p:sp>
        <p:nvSpPr>
          <p:cNvPr id="3" name="内容占位符 2"/>
          <p:cNvSpPr>
            <a:spLocks noGrp="1"/>
          </p:cNvSpPr>
          <p:nvPr>
            <p:ph idx="1"/>
          </p:nvPr>
        </p:nvSpPr>
        <p:spPr>
          <a:xfrm>
            <a:off x="838200" y="1825625"/>
            <a:ext cx="6606396" cy="4351338"/>
          </a:xfrm>
        </p:spPr>
        <p:txBody>
          <a:bodyPr/>
          <a:lstStyle/>
          <a:p>
            <a:endParaRPr lang="en-SG"/>
          </a:p>
        </p:txBody>
      </p:sp>
      <p:pic>
        <p:nvPicPr>
          <p:cNvPr id="4" name="图片 3"/>
          <p:cNvPicPr>
            <a:picLocks noChangeAspect="1"/>
          </p:cNvPicPr>
          <p:nvPr/>
        </p:nvPicPr>
        <p:blipFill>
          <a:blip r:embed="rId2"/>
          <a:stretch>
            <a:fillRect/>
          </a:stretch>
        </p:blipFill>
        <p:spPr>
          <a:xfrm>
            <a:off x="7994613" y="1896055"/>
            <a:ext cx="3359187" cy="3359187"/>
          </a:xfrm>
          <a:prstGeom prst="rect">
            <a:avLst/>
          </a:prstGeom>
        </p:spPr>
      </p:pic>
    </p:spTree>
    <p:extLst>
      <p:ext uri="{BB962C8B-B14F-4D97-AF65-F5344CB8AC3E}">
        <p14:creationId xmlns:p14="http://schemas.microsoft.com/office/powerpoint/2010/main" val="3365109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NURBS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795151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437"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438"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439"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68"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469"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470"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471"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213"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3396</TotalTime>
  <Words>3837</Words>
  <Application>Microsoft Office PowerPoint</Application>
  <PresentationFormat>宽屏</PresentationFormat>
  <Paragraphs>375</Paragraphs>
  <Slides>78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87"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Coordinate system</vt:lpstr>
      <vt:lpstr>CAD data exchange and storage</vt:lpstr>
      <vt:lpstr>CAD data exchange and storage</vt:lpstr>
      <vt:lpstr>PowerPoint 演示文稿</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B-spline curves</vt:lpstr>
      <vt:lpstr>Geometry of curve – Rational curves</vt:lpstr>
      <vt:lpstr>Geometry of surface</vt:lpstr>
      <vt:lpstr>Ruled surfaces</vt:lpstr>
      <vt:lpstr>Other standard mathematical surfaces</vt:lpstr>
      <vt:lpstr>NURBS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194</cp:revision>
  <dcterms:created xsi:type="dcterms:W3CDTF">2022-04-06T09:15:30Z</dcterms:created>
  <dcterms:modified xsi:type="dcterms:W3CDTF">2022-05-31T19:46:10Z</dcterms:modified>
</cp:coreProperties>
</file>