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577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0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6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33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7359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4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3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607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05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22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SG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S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A8B3-97AF-48D1-846F-6670AF9A00DD}" type="datetimeFigureOut">
              <a:rPr lang="en-SG" smtClean="0"/>
              <a:t>19/5/2022</a:t>
            </a:fld>
            <a:endParaRPr lang="en-SG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954C4-CEFD-4D2A-9628-023E64AB6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02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.png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 smtClean="0"/>
              <a:t>Boolean operations in CSG</a:t>
            </a:r>
            <a:endParaRPr lang="en-SG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61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Constructive solid </a:t>
            </a:r>
            <a:r>
              <a:rPr lang="en-SG" dirty="0" smtClean="0"/>
              <a:t>geometry (CSG)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9522125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CSG is one of a fundamental theories of varies 3D modelling CAD system.</a:t>
            </a:r>
          </a:p>
          <a:p>
            <a:r>
              <a:rPr lang="en-SG" dirty="0" smtClean="0"/>
              <a:t>Boolean </a:t>
            </a:r>
            <a:r>
              <a:rPr lang="en-SG" dirty="0"/>
              <a:t>operations </a:t>
            </a:r>
            <a:r>
              <a:rPr lang="en-SG" dirty="0" smtClean="0"/>
              <a:t>of multi-bodies</a:t>
            </a:r>
          </a:p>
          <a:p>
            <a:pPr lvl="1"/>
            <a:r>
              <a:rPr lang="en-US" dirty="0" smtClean="0"/>
              <a:t>One of ideas in CSG is that some algebraic calculations can be performed between two bodies.</a:t>
            </a:r>
          </a:p>
          <a:p>
            <a:pPr lvl="1"/>
            <a:r>
              <a:rPr lang="en-SG" dirty="0" smtClean="0"/>
              <a:t>There are three basic Boolean operations of bodies, which are named </a:t>
            </a:r>
            <a:r>
              <a:rPr lang="en-SG" b="1" dirty="0" smtClean="0"/>
              <a:t>unite</a:t>
            </a:r>
            <a:r>
              <a:rPr lang="en-SG" dirty="0" smtClean="0"/>
              <a:t>, </a:t>
            </a:r>
            <a:r>
              <a:rPr lang="en-SG" b="1" dirty="0" smtClean="0"/>
              <a:t>difference</a:t>
            </a:r>
            <a:r>
              <a:rPr lang="en-SG" dirty="0" smtClean="0"/>
              <a:t> and </a:t>
            </a:r>
            <a:r>
              <a:rPr lang="en-SG" b="1" dirty="0" smtClean="0"/>
              <a:t>intersect</a:t>
            </a:r>
            <a:r>
              <a:rPr lang="en-SG" dirty="0" smtClean="0"/>
              <a:t>, derived from set theory. However, in </a:t>
            </a:r>
            <a:r>
              <a:rPr lang="en-SG" dirty="0" err="1" smtClean="0"/>
              <a:t>Solidworks</a:t>
            </a:r>
            <a:r>
              <a:rPr lang="en-SG" dirty="0" smtClean="0"/>
              <a:t>, they are called </a:t>
            </a:r>
            <a:r>
              <a:rPr lang="en-SG" b="1" dirty="0" smtClean="0"/>
              <a:t>add</a:t>
            </a:r>
            <a:r>
              <a:rPr lang="en-SG" dirty="0" smtClean="0"/>
              <a:t>, </a:t>
            </a:r>
            <a:r>
              <a:rPr lang="en-SG" b="1" dirty="0" smtClean="0"/>
              <a:t>subtract</a:t>
            </a:r>
            <a:r>
              <a:rPr lang="en-SG" dirty="0" smtClean="0"/>
              <a:t> and </a:t>
            </a:r>
            <a:r>
              <a:rPr lang="en-SG" b="1" dirty="0" smtClean="0"/>
              <a:t>common</a:t>
            </a:r>
            <a:r>
              <a:rPr lang="en-SG" dirty="0" smtClean="0"/>
              <a:t>, respectively.</a:t>
            </a:r>
          </a:p>
          <a:p>
            <a:pPr lvl="1"/>
            <a:r>
              <a:rPr lang="en-US" dirty="0"/>
              <a:t>Through Boolean operations one can take uses of several bodies to generate a new body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Boolean operations in set theory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684"/>
          </a:xfrm>
        </p:spPr>
        <p:txBody>
          <a:bodyPr/>
          <a:lstStyle/>
          <a:p>
            <a:r>
              <a:rPr lang="en-SG" dirty="0" smtClean="0"/>
              <a:t>In set theory, we have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02" y="2648309"/>
            <a:ext cx="2909259" cy="21224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606" y="2648309"/>
            <a:ext cx="2899194" cy="21150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468" y="2654604"/>
            <a:ext cx="2900631" cy="2116142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531968" y="5031327"/>
          <a:ext cx="9636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6" imgW="419040" imgH="164880" progId="Equation.DSMT4">
                  <p:embed/>
                </p:oleObj>
              </mc:Choice>
              <mc:Fallback>
                <p:oleObj name="Equation" r:id="rId6" imgW="419040" imgH="1648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31968" y="5031327"/>
                        <a:ext cx="963613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5657326" y="5028441"/>
          <a:ext cx="877347" cy="38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8" imgW="380880" imgH="164880" progId="Equation.DSMT4">
                  <p:embed/>
                </p:oleObj>
              </mc:Choice>
              <mc:Fallback>
                <p:oleObj name="Equation" r:id="rId8" imgW="380880" imgH="16488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57326" y="5028441"/>
                        <a:ext cx="877347" cy="382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9240231" y="5031327"/>
          <a:ext cx="132794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0" imgW="419040" imgH="164880" progId="Equation.DSMT4">
                  <p:embed/>
                </p:oleObj>
              </mc:Choice>
              <mc:Fallback>
                <p:oleObj name="Equation" r:id="rId10" imgW="419040" imgH="1648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40231" y="5031327"/>
                        <a:ext cx="1327943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1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Boolean operations of multi-bodies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88811" cy="43513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SG" altLang="zh-CN" dirty="0"/>
              <a:t>Target: The body with the finished geometry is called the target</a:t>
            </a:r>
            <a:r>
              <a:rPr lang="en-SG" altLang="zh-CN" dirty="0" smtClean="0"/>
              <a:t>;</a:t>
            </a:r>
          </a:p>
          <a:p>
            <a:pPr>
              <a:lnSpc>
                <a:spcPct val="80000"/>
              </a:lnSpc>
            </a:pPr>
            <a:endParaRPr lang="en-SG" altLang="zh-CN" dirty="0"/>
          </a:p>
          <a:p>
            <a:pPr>
              <a:lnSpc>
                <a:spcPct val="80000"/>
              </a:lnSpc>
            </a:pPr>
            <a:r>
              <a:rPr lang="en-SG" altLang="zh-CN" dirty="0"/>
              <a:t>Tool: The body used to create or edit the shape is called the tool.</a:t>
            </a:r>
            <a:endParaRPr lang="zh-CN" altLang="en-US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762" y="1325781"/>
            <a:ext cx="3659038" cy="53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Boolean logic with binary tree</a:t>
            </a:r>
            <a:endParaRPr lang="en-SG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312434" cy="4351338"/>
          </a:xfrm>
        </p:spPr>
        <p:txBody>
          <a:bodyPr>
            <a:normAutofit/>
          </a:bodyPr>
          <a:lstStyle/>
          <a:p>
            <a:r>
              <a:rPr lang="en-SG" dirty="0" smtClean="0"/>
              <a:t>A binary tree structure is usually used to store the basic bodies one lead nodes, the operations on the internal nodes, and the final body on the root node.</a:t>
            </a:r>
            <a:endParaRPr lang="en-SG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198" y="1825626"/>
            <a:ext cx="4682725" cy="415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1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Office 主题​​</vt:lpstr>
      <vt:lpstr>Equation</vt:lpstr>
      <vt:lpstr>Boolean operations in CSG</vt:lpstr>
      <vt:lpstr>Constructive solid geometry (CSG)</vt:lpstr>
      <vt:lpstr>Boolean operations in set theory</vt:lpstr>
      <vt:lpstr>Boolean operations of multi-bodies</vt:lpstr>
      <vt:lpstr>Boolean logic with binary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operations in CSG</dc:title>
  <dc:creator>JY</dc:creator>
  <cp:lastModifiedBy>JY</cp:lastModifiedBy>
  <cp:revision>1</cp:revision>
  <dcterms:created xsi:type="dcterms:W3CDTF">2022-05-16T16:27:07Z</dcterms:created>
  <dcterms:modified xsi:type="dcterms:W3CDTF">2022-05-19T09:59:12Z</dcterms:modified>
</cp:coreProperties>
</file>