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98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1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9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16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4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2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84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8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D24B-F563-44E3-9CC0-7471323A8ED5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1B6A-E6E6-48DE-B62B-C4AC739C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9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CAM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7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CAM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Scope and applications </a:t>
            </a:r>
          </a:p>
          <a:p>
            <a:pPr lvl="1"/>
            <a:r>
              <a:rPr lang="en-SG" dirty="0" smtClean="0"/>
              <a:t>– NC in CAM </a:t>
            </a:r>
          </a:p>
          <a:p>
            <a:pPr lvl="1"/>
            <a:r>
              <a:rPr lang="en-SG" dirty="0" smtClean="0"/>
              <a:t>– Principal types of CNC machine</a:t>
            </a:r>
          </a:p>
        </p:txBody>
      </p:sp>
    </p:spTree>
    <p:extLst>
      <p:ext uri="{BB962C8B-B14F-4D97-AF65-F5344CB8AC3E}">
        <p14:creationId xmlns:p14="http://schemas.microsoft.com/office/powerpoint/2010/main" val="42697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CAM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tools and their construction features</a:t>
            </a:r>
          </a:p>
          <a:p>
            <a:pPr marL="457200" lvl="1" indent="0">
              <a:buNone/>
            </a:pPr>
            <a:r>
              <a:rPr lang="en-SG" dirty="0" smtClean="0"/>
              <a:t>tooling for CNC – ISO designation for</a:t>
            </a:r>
          </a:p>
          <a:p>
            <a:r>
              <a:rPr lang="en-SG" dirty="0" smtClean="0"/>
              <a:t>tooling </a:t>
            </a:r>
          </a:p>
          <a:p>
            <a:pPr lvl="1"/>
            <a:r>
              <a:rPr lang="en-SG" dirty="0" smtClean="0"/>
              <a:t>– CNC operating system </a:t>
            </a:r>
          </a:p>
          <a:p>
            <a:pPr lvl="1"/>
            <a:r>
              <a:rPr lang="en-SG" dirty="0" smtClean="0"/>
              <a:t>– FANUC, SINUMERIK – LINUMERIK.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89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CAM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Programming for CNC machining </a:t>
            </a:r>
          </a:p>
          <a:p>
            <a:pPr lvl="1"/>
            <a:r>
              <a:rPr lang="en-SG" dirty="0" smtClean="0"/>
              <a:t>– coordinate systems </a:t>
            </a:r>
          </a:p>
          <a:p>
            <a:pPr lvl="1"/>
            <a:r>
              <a:rPr lang="en-SG" dirty="0" smtClean="0"/>
              <a:t>– manual part</a:t>
            </a:r>
          </a:p>
          <a:p>
            <a:r>
              <a:rPr lang="en-SG" dirty="0" smtClean="0"/>
              <a:t>programming </a:t>
            </a:r>
          </a:p>
          <a:p>
            <a:pPr lvl="1"/>
            <a:r>
              <a:rPr lang="en-SG" dirty="0" smtClean="0"/>
              <a:t>– computer assisted part programming </a:t>
            </a:r>
          </a:p>
          <a:p>
            <a:pPr lvl="1"/>
            <a:r>
              <a:rPr lang="en-SG" dirty="0" smtClean="0"/>
              <a:t>– CNC part programming with CAD system.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37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Material handling in CAM environment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Types </a:t>
            </a:r>
          </a:p>
          <a:p>
            <a:pPr lvl="1"/>
            <a:r>
              <a:rPr lang="en-SG" dirty="0" smtClean="0"/>
              <a:t>– AGVS </a:t>
            </a:r>
          </a:p>
          <a:p>
            <a:pPr lvl="1"/>
            <a:r>
              <a:rPr lang="en-SG" dirty="0" smtClean="0"/>
              <a:t>–AS/RS </a:t>
            </a:r>
          </a:p>
          <a:p>
            <a:pPr lvl="1"/>
            <a:r>
              <a:rPr lang="en-SG" dirty="0" smtClean="0"/>
              <a:t>– </a:t>
            </a:r>
            <a:r>
              <a:rPr lang="en-SG" dirty="0" err="1" smtClean="0"/>
              <a:t>Swarf</a:t>
            </a:r>
            <a:r>
              <a:rPr lang="en-SG" dirty="0" smtClean="0"/>
              <a:t> handling and disposal of wastes </a:t>
            </a:r>
          </a:p>
          <a:p>
            <a:pPr lvl="1"/>
            <a:r>
              <a:rPr lang="en-SG" dirty="0" smtClean="0"/>
              <a:t>– single and mixed mode</a:t>
            </a:r>
          </a:p>
          <a:p>
            <a:r>
              <a:rPr lang="en-SG" dirty="0" smtClean="0"/>
              <a:t>assembly lines </a:t>
            </a:r>
          </a:p>
          <a:p>
            <a:pPr lvl="1"/>
            <a:r>
              <a:rPr lang="en-SG" dirty="0" smtClean="0"/>
              <a:t>– quantitative analysis of assembly systems.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77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CAM</vt:lpstr>
      <vt:lpstr>CAM</vt:lpstr>
      <vt:lpstr>CAM</vt:lpstr>
      <vt:lpstr>CAM</vt:lpstr>
      <vt:lpstr>Material handling in CAM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</dc:title>
  <dc:creator>JY</dc:creator>
  <cp:lastModifiedBy>JY</cp:lastModifiedBy>
  <cp:revision>4</cp:revision>
  <dcterms:created xsi:type="dcterms:W3CDTF">2022-05-13T14:35:36Z</dcterms:created>
  <dcterms:modified xsi:type="dcterms:W3CDTF">2022-05-13T14:44:35Z</dcterms:modified>
</cp:coreProperties>
</file>