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9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9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0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2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7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13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6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4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3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0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39BE-E115-461A-A12F-99748DDAA65A}" type="datetimeFigureOut">
              <a:rPr lang="en-SG" smtClean="0"/>
              <a:t>13/5/2022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411C-0E65-4C28-B57D-B1D8365E53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3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 GRAPHICS STANDARD &amp; DATA STORAGE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9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Graphics standard &amp; Data storage: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Standards for computer graphics GKS,</a:t>
            </a:r>
          </a:p>
          <a:p>
            <a:r>
              <a:rPr lang="en-SG" dirty="0" smtClean="0"/>
              <a:t>PHIGS. Data exchange standards – IGES, STEP - Manipulation of the model -</a:t>
            </a:r>
          </a:p>
          <a:p>
            <a:r>
              <a:rPr lang="en-SG" dirty="0" smtClean="0"/>
              <a:t>Model storage.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467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Finite Element Modelling: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Introduction, Mesh Generation –</a:t>
            </a:r>
          </a:p>
          <a:p>
            <a:r>
              <a:rPr lang="en-SG" dirty="0" smtClean="0"/>
              <a:t>mesh requirements. Semi-Automatic Methods - Node-based approach, Region based approach, Solid-modelling-based methods. Fully Automatic Methods-Element-based approach, Application, Mesh Refinements using Isoperimetric</a:t>
            </a:r>
          </a:p>
          <a:p>
            <a:r>
              <a:rPr lang="en-SG" dirty="0" smtClean="0"/>
              <a:t>Finite Elements, Meshing in high gradient areas, Transition Regions. Sub modelling Concept. An overview of modelling software’s like PRO-E, CATIA,IDEAS, SOLID EDGE 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90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 GRAPHICS STANDARD &amp; DATA STORAGE</vt:lpstr>
      <vt:lpstr>Graphics standard &amp; Data storage:</vt:lpstr>
      <vt:lpstr>Finite Element Modelling: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GRAPHICS STANDARD &amp; DATA STORAGE</dc:title>
  <dc:creator>JY</dc:creator>
  <cp:lastModifiedBy>JY</cp:lastModifiedBy>
  <cp:revision>1</cp:revision>
  <dcterms:created xsi:type="dcterms:W3CDTF">2022-05-13T14:31:32Z</dcterms:created>
  <dcterms:modified xsi:type="dcterms:W3CDTF">2022-05-13T14:43:43Z</dcterms:modified>
</cp:coreProperties>
</file>