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40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7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55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7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2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0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55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1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1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9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BE09-5E79-4CAC-99AC-7FE49572F494}" type="datetimeFigureOut">
              <a:rPr lang="en-SG" smtClean="0"/>
              <a:t>16/5/2022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0FE-A9F1-4AC8-8549-CB1024186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1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Three methods to create 3D models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44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Primitive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21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2800" dirty="0" smtClean="0"/>
              <a:t>In the method, any 3D model was divided into several simple, basic, standard of items, such as blocks, cylinders, spheres, cones, etc. which usually integrated in CAD system as a standard body. Through these, user can decide how to combine different of them together to construct a new model, then using Boolean operations to get the final result.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92" y="2753455"/>
            <a:ext cx="1638384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5337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2800" dirty="0" smtClean="0"/>
              <a:t>Let user to utilize some predefined feature generating instruments, like groove, hole, slot, boss, pad, etc. to simulate a real manufacturing process to create some structure from a simple basic body.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89" y="2600567"/>
            <a:ext cx="1441524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Sketch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332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The main idea of this approach is to create 3D body by 2D sketch. Taking use of </a:t>
            </a:r>
            <a:r>
              <a:rPr lang="en-US" dirty="0" smtClean="0"/>
              <a:t>extrusion, revolution algorithms, </a:t>
            </a:r>
            <a:r>
              <a:rPr lang="en-US" dirty="0" smtClean="0"/>
              <a:t>in addition some of basic </a:t>
            </a:r>
            <a:r>
              <a:rPr lang="en-SG" dirty="0" smtClean="0"/>
              <a:t>Boolean operations, use can create a very complex 3D structures.</a:t>
            </a:r>
          </a:p>
          <a:p>
            <a:pPr marL="457200" lvl="1" indent="0">
              <a:buNone/>
            </a:pPr>
            <a:r>
              <a:rPr lang="en-SG" dirty="0" smtClean="0"/>
              <a:t>This method is the most popular way used by most of commercial CAD </a:t>
            </a:r>
            <a:r>
              <a:rPr lang="en-SG" dirty="0" err="1" smtClean="0"/>
              <a:t>softwares</a:t>
            </a:r>
            <a:r>
              <a:rPr lang="en-SG" dirty="0" smtClean="0"/>
              <a:t> including </a:t>
            </a:r>
            <a:r>
              <a:rPr lang="en-SG" dirty="0" err="1" smtClean="0"/>
              <a:t>Solidworks</a:t>
            </a:r>
            <a:r>
              <a:rPr lang="en-SG" dirty="0" smtClean="0"/>
              <a:t>.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082" y="2311879"/>
            <a:ext cx="2271073" cy="26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Sketch method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main steps of sketch method to create 3D models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Define a sketch plane as cross section;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Sketch 2D shapes on the cross section;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Constraint 2D shapes with accurate dimensions;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Perform 2D to </a:t>
            </a:r>
            <a:r>
              <a:rPr lang="en-SG" smtClean="0"/>
              <a:t>3D operations.</a:t>
            </a:r>
            <a:endParaRPr lang="en-SG" dirty="0" smtClean="0"/>
          </a:p>
          <a:p>
            <a:pPr marL="914400" lvl="1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435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221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Three methods to create 3D models</vt:lpstr>
      <vt:lpstr>Primitive method</vt:lpstr>
      <vt:lpstr>Feature method</vt:lpstr>
      <vt:lpstr>Sketch method</vt:lpstr>
      <vt:lpstr>Sketch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</dc:creator>
  <cp:lastModifiedBy>JY</cp:lastModifiedBy>
  <cp:revision>23</cp:revision>
  <dcterms:created xsi:type="dcterms:W3CDTF">2022-05-16T14:33:48Z</dcterms:created>
  <dcterms:modified xsi:type="dcterms:W3CDTF">2022-05-16T16:23:24Z</dcterms:modified>
</cp:coreProperties>
</file>