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8" r:id="rId6"/>
    <p:sldId id="269" r:id="rId7"/>
    <p:sldId id="270" r:id="rId8"/>
    <p:sldId id="271" r:id="rId9"/>
    <p:sldId id="273" r:id="rId10"/>
    <p:sldId id="274" r:id="rId11"/>
    <p:sldId id="272" r:id="rId12"/>
    <p:sldId id="275" r:id="rId13"/>
    <p:sldId id="267"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91815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181059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62414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222837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53884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9BF0C36A-847D-4A50-835E-66FD7593A257}"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52323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9BF0C36A-847D-4A50-835E-66FD7593A257}" type="datetimeFigureOut">
              <a:rPr lang="en-SG" smtClean="0"/>
              <a:t>19/5/2022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1605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9BF0C36A-847D-4A50-835E-66FD7593A257}" type="datetimeFigureOut">
              <a:rPr lang="en-SG" smtClean="0"/>
              <a:t>19/5/2022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44072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F0C36A-847D-4A50-835E-66FD7593A257}" type="datetimeFigureOut">
              <a:rPr lang="en-SG" smtClean="0"/>
              <a:t>19/5/2022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76031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F0C36A-847D-4A50-835E-66FD7593A257}"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83106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F0C36A-847D-4A50-835E-66FD7593A257}"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78176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0C36A-847D-4A50-835E-66FD7593A257}" type="datetimeFigureOut">
              <a:rPr lang="en-SG" smtClean="0"/>
              <a:t>19/5/2022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0EE94-ABB0-4340-916E-48FE61BB6965}" type="slidenum">
              <a:rPr lang="en-SG" smtClean="0"/>
              <a:t>‹#›</a:t>
            </a:fld>
            <a:endParaRPr lang="en-SG"/>
          </a:p>
        </p:txBody>
      </p:sp>
    </p:spTree>
    <p:extLst>
      <p:ext uri="{BB962C8B-B14F-4D97-AF65-F5344CB8AC3E}">
        <p14:creationId xmlns:p14="http://schemas.microsoft.com/office/powerpoint/2010/main" val="7527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22290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ext uri="{D42A27DB-BD31-4B8C-83A1-F6EECF244321}">
                <p14:modId xmlns:p14="http://schemas.microsoft.com/office/powerpoint/2010/main" val="3201033487"/>
              </p:ext>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6156"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173831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399080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1081413183"/>
              </p:ext>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7172" name="Equation" r:id="rId3" imgW="2616120" imgH="914400" progId="Equation.DSMT4">
                  <p:embed/>
                </p:oleObj>
              </mc:Choice>
              <mc:Fallback>
                <p:oleObj name="Equation" r:id="rId3" imgW="2616120" imgH="914400" progId="Equation.DSMT4">
                  <p:embed/>
                  <p:pic>
                    <p:nvPicPr>
                      <p:cNvPr id="0" name=""/>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02511448"/>
              </p:ext>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7173" name="Equation" r:id="rId5" imgW="1574640" imgH="914400" progId="Equation.DSMT4">
                  <p:embed/>
                </p:oleObj>
              </mc:Choice>
              <mc:Fallback>
                <p:oleObj name="Equation" r:id="rId5" imgW="1574640" imgH="914400" progId="Equation.DSMT4">
                  <p:embed/>
                  <p:pic>
                    <p:nvPicPr>
                      <p:cNvPr id="0" name=""/>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121814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414997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tips</a:t>
            </a:r>
            <a:endParaRPr lang="en-SG" dirty="0"/>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a:t>
            </a:r>
            <a:r>
              <a:rPr lang="en-SG" dirty="0" smtClean="0"/>
              <a:t>whose input geometrical </a:t>
            </a:r>
            <a:r>
              <a:rPr lang="en-SG" dirty="0" smtClean="0"/>
              <a:t>elements will firstly transform to </a:t>
            </a:r>
            <a:r>
              <a:rPr lang="en-US" dirty="0" smtClean="0"/>
              <a:t>uniforms </a:t>
            </a:r>
            <a:r>
              <a:rPr lang="en-US" dirty="0" smtClean="0"/>
              <a:t>representations under </a:t>
            </a:r>
            <a:r>
              <a:rPr lang="en-US" dirty="0" smtClean="0"/>
              <a:t>MCS, then through display converting package developed by CAD software provider, all </a:t>
            </a:r>
            <a:r>
              <a:rPr lang="en-US" altLang="zh-CN" dirty="0" smtClean="0"/>
              <a:t>3D geometrical items will be shown on the 2D screen. </a:t>
            </a:r>
            <a:endParaRPr lang="en-SG" dirty="0"/>
          </a:p>
        </p:txBody>
      </p:sp>
    </p:spTree>
    <p:extLst>
      <p:ext uri="{BB962C8B-B14F-4D97-AF65-F5344CB8AC3E}">
        <p14:creationId xmlns:p14="http://schemas.microsoft.com/office/powerpoint/2010/main" val="413246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systems</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that </a:t>
            </a:r>
            <a:r>
              <a:rPr lang="en-SG" dirty="0" smtClean="0">
                <a:solidFill>
                  <a:srgbClr val="FF0000"/>
                </a:solidFill>
              </a:rPr>
              <a:t>is</a:t>
            </a: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289345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64031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378586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3098575981"/>
              </p:ext>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1147" name="Equation" r:id="rId3" imgW="711000" imgH="203040" progId="Equation.DSMT4">
                  <p:embed/>
                </p:oleObj>
              </mc:Choice>
              <mc:Fallback>
                <p:oleObj name="Equation" r:id="rId3" imgW="711000" imgH="203040" progId="Equation.DSMT4">
                  <p:embed/>
                  <p:pic>
                    <p:nvPicPr>
                      <p:cNvPr id="0" name=""/>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50760337"/>
              </p:ext>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1148" name="Equation" r:id="rId5" imgW="583920" imgH="203040" progId="Equation.DSMT4">
                  <p:embed/>
                </p:oleObj>
              </mc:Choice>
              <mc:Fallback>
                <p:oleObj name="Equation" r:id="rId5" imgW="583920" imgH="203040" progId="Equation.DSMT4">
                  <p:embed/>
                  <p:pic>
                    <p:nvPicPr>
                      <p:cNvPr id="0" name=""/>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45266464"/>
              </p:ext>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1149" name="Equation" r:id="rId7" imgW="469800" imgH="177480" progId="Equation.DSMT4">
                  <p:embed/>
                </p:oleObj>
              </mc:Choice>
              <mc:Fallback>
                <p:oleObj name="Equation" r:id="rId7" imgW="469800" imgH="177480" progId="Equation.DSMT4">
                  <p:embed/>
                  <p:pic>
                    <p:nvPicPr>
                      <p:cNvPr id="0" name=""/>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98438404"/>
              </p:ext>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1150" name="Equation" r:id="rId9" imgW="1600200" imgH="711000" progId="Equation.DSMT4">
                  <p:embed/>
                </p:oleObj>
              </mc:Choice>
              <mc:Fallback>
                <p:oleObj name="Equation" r:id="rId9" imgW="1600200" imgH="711000" progId="Equation.DSMT4">
                  <p:embed/>
                  <p:pic>
                    <p:nvPicPr>
                      <p:cNvPr id="0" name=""/>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104582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309712970"/>
              </p:ext>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2078" name="Equation" r:id="rId3" imgW="1155600" imgH="914400" progId="Equation.DSMT4">
                  <p:embed/>
                </p:oleObj>
              </mc:Choice>
              <mc:Fallback>
                <p:oleObj name="Equation" r:id="rId3" imgW="1155600" imgH="914400" progId="Equation.DSMT4">
                  <p:embed/>
                  <p:pic>
                    <p:nvPicPr>
                      <p:cNvPr id="0" name=""/>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18544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68568589"/>
              </p:ext>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3128" name="Equation" r:id="rId3" imgW="1091880" imgH="711000" progId="Equation.DSMT4">
                  <p:embed/>
                </p:oleObj>
              </mc:Choice>
              <mc:Fallback>
                <p:oleObj name="Equation" r:id="rId3" imgW="1091880" imgH="711000" progId="Equation.DSMT4">
                  <p:embed/>
                  <p:pic>
                    <p:nvPicPr>
                      <p:cNvPr id="0" name=""/>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52305940"/>
              </p:ext>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3129" name="Equation" r:id="rId5" imgW="571320" imgH="457200" progId="Equation.DSMT4">
                  <p:embed/>
                </p:oleObj>
              </mc:Choice>
              <mc:Fallback>
                <p:oleObj name="Equation" r:id="rId5" imgW="571320" imgH="457200" progId="Equation.DSMT4">
                  <p:embed/>
                  <p:pic>
                    <p:nvPicPr>
                      <p:cNvPr id="0" name=""/>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310667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a:t>
            </a:r>
            <a:r>
              <a:rPr lang="en-SG" dirty="0" smtClean="0"/>
              <a:t>transformation matrix</a:t>
            </a:r>
            <a:endParaRPr lang="en-SG" dirty="0"/>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834687752"/>
              </p:ext>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4125" name="Equation" r:id="rId3" imgW="3682800" imgH="914400" progId="Equation.DSMT4">
                  <p:embed/>
                </p:oleObj>
              </mc:Choice>
              <mc:Fallback>
                <p:oleObj name="Equation" r:id="rId3" imgW="3682800" imgH="914400" progId="Equation.DSMT4">
                  <p:embed/>
                  <p:pic>
                    <p:nvPicPr>
                      <p:cNvPr id="0" name=""/>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63373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ext uri="{D42A27DB-BD31-4B8C-83A1-F6EECF244321}">
                <p14:modId xmlns:p14="http://schemas.microsoft.com/office/powerpoint/2010/main" val="2993923950"/>
              </p:ext>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5132" name="Equation" r:id="rId3" imgW="1155600" imgH="914400" progId="Equation.DSMT4">
                  <p:embed/>
                </p:oleObj>
              </mc:Choice>
              <mc:Fallback>
                <p:oleObj name="Equation" r:id="rId3" imgW="1155600" imgH="914400" progId="Equation.DSMT4">
                  <p:embed/>
                  <p:pic>
                    <p:nvPicPr>
                      <p:cNvPr id="0" name=""/>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98473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664</Words>
  <Application>Microsoft Office PowerPoint</Application>
  <PresentationFormat>宽屏</PresentationFormat>
  <Paragraphs>61</Paragraphs>
  <Slides>14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2" baseType="lpstr">
      <vt:lpstr>等线</vt:lpstr>
      <vt:lpstr>等线 Light</vt:lpstr>
      <vt:lpstr>Arial</vt:lpstr>
      <vt:lpstr>Calibri</vt:lpstr>
      <vt:lpstr>Calibri Light</vt:lpstr>
      <vt:lpstr>Office 主题​​</vt:lpstr>
      <vt:lpstr>Equation</vt:lpstr>
      <vt:lpstr>MathType 7.0 Equation</vt:lpstr>
      <vt:lpstr>Coordinate system</vt:lpstr>
      <vt:lpstr>Three types of coordinate systems</vt:lpstr>
      <vt:lpstr>Model Coordinate System (MCS)</vt:lpstr>
      <vt:lpstr>Working Coordinate System(WCS)</vt:lpstr>
      <vt:lpstr>Working Coordinate System(WCS)</vt:lpstr>
      <vt:lpstr> Homogenous transformation matrix </vt:lpstr>
      <vt:lpstr>Homogenous transformation matrix</vt:lpstr>
      <vt:lpstr>Homogenous transformation matrix</vt:lpstr>
      <vt:lpstr>Some useful HT matrices</vt:lpstr>
      <vt:lpstr>Some useful HT matrices</vt:lpstr>
      <vt:lpstr>PowerPoint 演示文稿</vt:lpstr>
      <vt:lpstr>PowerPoint 演示文稿</vt:lpstr>
      <vt:lpstr>Screen coordinate system (SCS)</vt:lpstr>
      <vt:lpstr>Some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Coordinate system</dc:title>
  <dc:creator>JY</dc:creator>
  <cp:lastModifiedBy>JY</cp:lastModifiedBy>
  <cp:revision>58</cp:revision>
  <dcterms:created xsi:type="dcterms:W3CDTF">2022-05-16T16:29:15Z</dcterms:created>
  <dcterms:modified xsi:type="dcterms:W3CDTF">2022-05-19T14:45:18Z</dcterms:modified>
</cp:coreProperties>
</file>