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470" y="739140"/>
          <a:ext cx="8128000" cy="590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6407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NODE NAME</a:t>
                      </a:r>
                      <a:endParaRPr lang="ko-KR" altLang="en-US" sz="2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INPUT</a:t>
                      </a:r>
                      <a:endParaRPr lang="ko-KR" altLang="en-US" sz="2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OUTPUT</a:t>
                      </a:r>
                      <a:endParaRPr lang="ko-KR" altLang="en-US" sz="2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NOTE</a:t>
                      </a:r>
                      <a:endParaRPr lang="ko-KR" altLang="en-US" sz="2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099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Car_sub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/darknet_ros/bounding_boxes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/Detect_msg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Darknet_ros로부터 /darknet_ros/bounding_boxes의 class 확인 후 차의 인식 여부에 따라 /Detectmsg.msg의 detect_cmd를 결정 후, carControl로 보냄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099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Ros_traffic_light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/darknet_ros/bounding_boxes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/Traffic_msg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Darknet_ros로부터 /darknet_ros/bounding_boxes의 class 확인 후 신호등의 인식 여부에 따라 /Trafficmsg.msg의 traffic_cmd를 결정 후, carControl로 보냄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3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ACC_CAR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/scan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/carAccMsg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Lidar_publisher</a:t>
                      </a: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로부터 /scan 의 ranges[0] (lidar의 전방 거리 데이터)를 받아 거리에 따라 /carAccMsg 의 speed_cmd를 결정 후, carControl로 보냄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099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Lidar_sub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/scan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/Lidar_msg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Lidar_publisher</a:t>
                      </a: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로부터 /scan 의 ranges[300] ~ ranges[315], ranges[0] ~ ranges[15] 사이의 (lidar 거리 데이터)를 받아 거리에 따라 /LidarMsg 의 lidar_cmd를 결정 후, carControl로 보냄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CarControl</a:t>
                      </a: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_cmd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/Detect_msg, /Traffic_msg, /carAccMsg, /Lidar_msg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/Motor_msg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 Node로부터 cmd값들을 종합 후, 그에 따른 명령을 최종 결정 후, 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조향각, 출발/정지 신호, 속도 명령어를MotorControl Node로 보냄.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5784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MotorControl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/Motor_msg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carControl로부터 받은 메세지를 이용해 servomotor 및 DC motor 동작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099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Opencv_subscriber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/camera/Image_raw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/logic_msg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camera/Image_raw 로부터 받은 이미지를 영상처리 하여 차선을 인식한 후 차선중심과 영상중심의 차이를 0으로 만들도록 조향각 값을 계산하여 /logic_msg로 보냄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 rot="0">
            <a:off x="1807845" y="233044"/>
            <a:ext cx="33013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 </a:t>
            </a:r>
            <a:r>
              <a:rPr sz="1800">
                <a:latin typeface="맑은 고딕" charset="0"/>
                <a:ea typeface="맑은 고딕" charset="0"/>
              </a:rPr>
              <a:t>Node Manual 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이규호</dc:creator>
  <cp:lastModifiedBy>이규호</cp:lastModifiedBy>
  <dc:title>PowerPoint 프레젠테이션</dc:title>
</cp:coreProperties>
</file>