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57" r:id="rId2"/>
  </p:sldMasterIdLst>
  <p:notesMasterIdLst>
    <p:notesMasterId r:id="rId19"/>
  </p:notesMasterIdLst>
  <p:handoutMasterIdLst>
    <p:handoutMasterId r:id="rId20"/>
  </p:handoutMasterIdLst>
  <p:sldIdLst>
    <p:sldId id="309" r:id="rId3"/>
    <p:sldId id="308" r:id="rId4"/>
    <p:sldId id="341" r:id="rId5"/>
    <p:sldId id="313" r:id="rId6"/>
    <p:sldId id="343" r:id="rId7"/>
    <p:sldId id="784" r:id="rId8"/>
    <p:sldId id="317" r:id="rId9"/>
    <p:sldId id="322" r:id="rId10"/>
    <p:sldId id="783" r:id="rId11"/>
    <p:sldId id="785" r:id="rId12"/>
    <p:sldId id="310" r:id="rId13"/>
    <p:sldId id="344" r:id="rId14"/>
    <p:sldId id="786" r:id="rId15"/>
    <p:sldId id="335" r:id="rId16"/>
    <p:sldId id="336" r:id="rId17"/>
    <p:sldId id="340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00D04150-7F2D-4B0E-AB9F-82406B037A5D}">
          <p14:sldIdLst>
            <p14:sldId id="309"/>
            <p14:sldId id="308"/>
            <p14:sldId id="341"/>
            <p14:sldId id="313"/>
            <p14:sldId id="343"/>
            <p14:sldId id="784"/>
            <p14:sldId id="317"/>
            <p14:sldId id="322"/>
            <p14:sldId id="783"/>
            <p14:sldId id="785"/>
            <p14:sldId id="310"/>
            <p14:sldId id="344"/>
            <p14:sldId id="786"/>
            <p14:sldId id="335"/>
            <p14:sldId id="336"/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F4691"/>
    <a:srgbClr val="F0E6D5"/>
    <a:srgbClr val="4B588B"/>
    <a:srgbClr val="E0CAA6"/>
    <a:srgbClr val="0E419C"/>
    <a:srgbClr val="083090"/>
    <a:srgbClr val="D6C2B0"/>
    <a:srgbClr val="EAD49C"/>
    <a:srgbClr val="3D4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587" autoAdjust="0"/>
    <p:restoredTop sz="92948" autoAdjust="0"/>
  </p:normalViewPr>
  <p:slideViewPr>
    <p:cSldViewPr snapToGrid="0" showGuides="1">
      <p:cViewPr varScale="1">
        <p:scale>
          <a:sx n="106" d="100"/>
          <a:sy n="106" d="100"/>
        </p:scale>
        <p:origin x="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1668" y="2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1.7187500000000001E-2"/>
          <c:y val="0.19951864163938299"/>
          <c:w val="0.96562499999999996"/>
          <c:h val="0.658108416649386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样品1</c:v>
                </c:pt>
              </c:strCache>
            </c:strRef>
          </c:tx>
          <c:spPr>
            <a:gradFill>
              <a:gsLst>
                <a:gs pos="19000">
                  <a:srgbClr val="C6AA90"/>
                </a:gs>
                <a:gs pos="87000">
                  <a:srgbClr val="DFD0C3"/>
                </a:gs>
              </a:gsLst>
              <a:lin ang="162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参数1</c:v>
                </c:pt>
                <c:pt idx="1">
                  <c:v>参数2</c:v>
                </c:pt>
                <c:pt idx="2">
                  <c:v>参数3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6.8</c:v>
                </c:pt>
                <c:pt idx="1">
                  <c:v>1.3</c:v>
                </c:pt>
                <c:pt idx="2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40-4B90-A6D6-91BCA260C9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样品2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ea"/>
                    <a:sym typeface="+mn-lt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参数1</c:v>
                </c:pt>
                <c:pt idx="1">
                  <c:v>参数2</c:v>
                </c:pt>
                <c:pt idx="2">
                  <c:v>参数3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5.3</c:v>
                </c:pt>
                <c:pt idx="1">
                  <c:v>6.6</c:v>
                </c:pt>
                <c:pt idx="2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40-4B90-A6D6-91BCA260C9E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99322240"/>
        <c:axId val="199344512"/>
      </c:barChart>
      <c:catAx>
        <c:axId val="19932224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t" anchorCtr="0"/>
          <a:lstStyle/>
          <a:p>
            <a:pPr>
              <a:defRPr sz="14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199344512"/>
        <c:crosses val="autoZero"/>
        <c:auto val="1"/>
        <c:lblAlgn val="ctr"/>
        <c:lblOffset val="100"/>
        <c:noMultiLvlLbl val="0"/>
      </c:catAx>
      <c:valAx>
        <c:axId val="199344512"/>
        <c:scaling>
          <c:orientation val="minMax"/>
        </c:scaling>
        <c:delete val="1"/>
        <c:axPos val="l"/>
        <c:minorGridlines>
          <c:spPr>
            <a:ln>
              <a:noFill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crossAx val="199322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ea"/>
              <a:sym typeface="+mn-lt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FBB21D5-1037-407C-5917-543FD7B0A2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A37705-11D3-4F5A-CB3B-796F220333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5F95D2-8152-4D36-9FFF-077F9C8AA7B2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77CA31F-60C6-8639-4DAE-B9871204B1D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0DB730B-D8DC-6F9F-F15C-8D6B7F9850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232D0-2036-4C99-B73F-70F2EC83CF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9499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6FE00-A690-4DEC-819A-86E5A8E86386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1B7E0-8347-483F-AA51-E52BB9D800B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507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930570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34375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29D1AEA2-B386-2CDB-1D15-5B761A5ED358}"/>
              </a:ext>
            </a:extLst>
          </p:cNvPr>
          <p:cNvSpPr/>
          <p:nvPr userDrawn="1"/>
        </p:nvSpPr>
        <p:spPr>
          <a:xfrm>
            <a:off x="0" y="5666876"/>
            <a:ext cx="12192000" cy="1191125"/>
          </a:xfrm>
          <a:custGeom>
            <a:avLst/>
            <a:gdLst>
              <a:gd name="connsiteX0" fmla="*/ 12191999 w 12192000"/>
              <a:gd name="connsiteY0" fmla="*/ 0 h 2201779"/>
              <a:gd name="connsiteX1" fmla="*/ 12192000 w 12192000"/>
              <a:gd name="connsiteY1" fmla="*/ 0 h 2201779"/>
              <a:gd name="connsiteX2" fmla="*/ 12192000 w 12192000"/>
              <a:gd name="connsiteY2" fmla="*/ 2201779 h 2201779"/>
              <a:gd name="connsiteX3" fmla="*/ 0 w 12192000"/>
              <a:gd name="connsiteY3" fmla="*/ 2201779 h 2201779"/>
              <a:gd name="connsiteX4" fmla="*/ 0 w 12192000"/>
              <a:gd name="connsiteY4" fmla="*/ 430428 h 2201779"/>
              <a:gd name="connsiteX5" fmla="*/ 15110 w 12192000"/>
              <a:gd name="connsiteY5" fmla="*/ 430671 h 2201779"/>
              <a:gd name="connsiteX6" fmla="*/ 6095962 w 12192000"/>
              <a:gd name="connsiteY6" fmla="*/ 1351337 h 2201779"/>
              <a:gd name="connsiteX7" fmla="*/ 6095962 w 12192000"/>
              <a:gd name="connsiteY7" fmla="*/ 1344072 h 2201779"/>
              <a:gd name="connsiteX8" fmla="*/ 6096062 w 12192000"/>
              <a:gd name="connsiteY8" fmla="*/ 1344072 h 2201779"/>
              <a:gd name="connsiteX9" fmla="*/ 6096062 w 12192000"/>
              <a:gd name="connsiteY9" fmla="*/ 1351337 h 2201779"/>
              <a:gd name="connsiteX10" fmla="*/ 12191999 w 12192000"/>
              <a:gd name="connsiteY10" fmla="*/ 430428 h 2201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201779">
                <a:moveTo>
                  <a:pt x="12191999" y="0"/>
                </a:moveTo>
                <a:lnTo>
                  <a:pt x="12192000" y="0"/>
                </a:lnTo>
                <a:lnTo>
                  <a:pt x="12192000" y="2201779"/>
                </a:lnTo>
                <a:lnTo>
                  <a:pt x="0" y="2201779"/>
                </a:lnTo>
                <a:lnTo>
                  <a:pt x="0" y="430428"/>
                </a:lnTo>
                <a:lnTo>
                  <a:pt x="15110" y="430671"/>
                </a:lnTo>
                <a:cubicBezTo>
                  <a:pt x="324341" y="435912"/>
                  <a:pt x="5284719" y="532552"/>
                  <a:pt x="6095962" y="1351337"/>
                </a:cubicBezTo>
                <a:lnTo>
                  <a:pt x="6095962" y="1344072"/>
                </a:lnTo>
                <a:lnTo>
                  <a:pt x="6096062" y="1344072"/>
                </a:lnTo>
                <a:lnTo>
                  <a:pt x="6096062" y="1351337"/>
                </a:lnTo>
                <a:cubicBezTo>
                  <a:pt x="6933443" y="506139"/>
                  <a:pt x="12191999" y="430428"/>
                  <a:pt x="12191999" y="430428"/>
                </a:cubicBezTo>
                <a:close/>
              </a:path>
            </a:pathLst>
          </a:custGeom>
          <a:gradFill>
            <a:gsLst>
              <a:gs pos="100000">
                <a:srgbClr val="E6DBC2">
                  <a:alpha val="27000"/>
                </a:srgbClr>
              </a:gs>
              <a:gs pos="0">
                <a:schemeClr val="bg1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100"/>
          </a:p>
        </p:txBody>
      </p:sp>
      <p:sp>
        <p:nvSpPr>
          <p:cNvPr id="3" name="TextBox 2"/>
          <p:cNvSpPr txBox="1"/>
          <p:nvPr userDrawn="1"/>
        </p:nvSpPr>
        <p:spPr>
          <a:xfrm>
            <a:off x="11759951" y="2224"/>
            <a:ext cx="43204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下载</a:t>
            </a:r>
            <a:r>
              <a:rPr lang="zh-CN" altLang="en-US" sz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308363715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2024/12/10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50914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2024/12/10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974191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3897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5816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61" r:id="rId3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思源宋体 CN" panose="02020400000000000000" pitchFamily="18" charset="-122"/>
          <a:ea typeface="思源宋体 CN" panose="02020400000000000000" pitchFamily="18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301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ransition spd="slow">
    <p:push dir="u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63" Type="http://schemas.openxmlformats.org/officeDocument/2006/relationships/tags" Target="../tags/tag63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159" Type="http://schemas.openxmlformats.org/officeDocument/2006/relationships/tags" Target="../tags/tag159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53" Type="http://schemas.openxmlformats.org/officeDocument/2006/relationships/tags" Target="../tags/tag53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149" Type="http://schemas.openxmlformats.org/officeDocument/2006/relationships/tags" Target="../tags/tag149.xml"/><Relationship Id="rId5" Type="http://schemas.openxmlformats.org/officeDocument/2006/relationships/tags" Target="../tags/tag5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22" Type="http://schemas.openxmlformats.org/officeDocument/2006/relationships/tags" Target="../tags/tag22.xml"/><Relationship Id="rId43" Type="http://schemas.openxmlformats.org/officeDocument/2006/relationships/tags" Target="../tags/tag43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139" Type="http://schemas.openxmlformats.org/officeDocument/2006/relationships/tags" Target="../tags/tag139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08" Type="http://schemas.openxmlformats.org/officeDocument/2006/relationships/tags" Target="../tags/tag108.xml"/><Relationship Id="rId124" Type="http://schemas.openxmlformats.org/officeDocument/2006/relationships/tags" Target="../tags/tag124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91" Type="http://schemas.openxmlformats.org/officeDocument/2006/relationships/tags" Target="../tags/tag91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45" Type="http://schemas.openxmlformats.org/officeDocument/2006/relationships/tags" Target="../tags/tag145.xml"/><Relationship Id="rId161" Type="http://schemas.openxmlformats.org/officeDocument/2006/relationships/tags" Target="../tags/tag16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119" Type="http://schemas.openxmlformats.org/officeDocument/2006/relationships/tags" Target="../tags/tag119.xml"/><Relationship Id="rId44" Type="http://schemas.openxmlformats.org/officeDocument/2006/relationships/tags" Target="../tags/tag44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81" Type="http://schemas.openxmlformats.org/officeDocument/2006/relationships/tags" Target="../tags/tag81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35" Type="http://schemas.openxmlformats.org/officeDocument/2006/relationships/tags" Target="../tags/tag135.xml"/><Relationship Id="rId151" Type="http://schemas.openxmlformats.org/officeDocument/2006/relationships/tags" Target="../tags/tag151.xml"/><Relationship Id="rId156" Type="http://schemas.openxmlformats.org/officeDocument/2006/relationships/tags" Target="../tags/tag156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109" Type="http://schemas.openxmlformats.org/officeDocument/2006/relationships/tags" Target="../tags/tag10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04" Type="http://schemas.openxmlformats.org/officeDocument/2006/relationships/tags" Target="../tags/tag104.xml"/><Relationship Id="rId120" Type="http://schemas.openxmlformats.org/officeDocument/2006/relationships/tags" Target="../tags/tag120.xml"/><Relationship Id="rId125" Type="http://schemas.openxmlformats.org/officeDocument/2006/relationships/tags" Target="../tags/tag125.xml"/><Relationship Id="rId141" Type="http://schemas.openxmlformats.org/officeDocument/2006/relationships/tags" Target="../tags/tag141.xml"/><Relationship Id="rId146" Type="http://schemas.openxmlformats.org/officeDocument/2006/relationships/tags" Target="../tags/tag14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162" Type="http://schemas.openxmlformats.org/officeDocument/2006/relationships/tags" Target="../tags/tag162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15" Type="http://schemas.openxmlformats.org/officeDocument/2006/relationships/tags" Target="../tags/tag115.xml"/><Relationship Id="rId131" Type="http://schemas.openxmlformats.org/officeDocument/2006/relationships/tags" Target="../tags/tag131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52" Type="http://schemas.openxmlformats.org/officeDocument/2006/relationships/tags" Target="../tags/tag15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94" Type="http://schemas.openxmlformats.org/officeDocument/2006/relationships/tags" Target="../tags/tag94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48" Type="http://schemas.openxmlformats.org/officeDocument/2006/relationships/tags" Target="../tags/tag148.xml"/><Relationship Id="rId164" Type="http://schemas.openxmlformats.org/officeDocument/2006/relationships/image" Target="../media/image4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26" Type="http://schemas.openxmlformats.org/officeDocument/2006/relationships/tags" Target="../tags/tag26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6" Type="http://schemas.openxmlformats.org/officeDocument/2006/relationships/tags" Target="../tags/tag16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90" Type="http://schemas.openxmlformats.org/officeDocument/2006/relationships/tags" Target="../tags/tag90.xml"/><Relationship Id="rId165" Type="http://schemas.openxmlformats.org/officeDocument/2006/relationships/image" Target="../media/image17.png"/><Relationship Id="rId27" Type="http://schemas.openxmlformats.org/officeDocument/2006/relationships/tags" Target="../tags/tag27.xml"/><Relationship Id="rId48" Type="http://schemas.openxmlformats.org/officeDocument/2006/relationships/tags" Target="../tags/tag48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34" Type="http://schemas.openxmlformats.org/officeDocument/2006/relationships/tags" Target="../tags/tag134.xml"/><Relationship Id="rId80" Type="http://schemas.openxmlformats.org/officeDocument/2006/relationships/tags" Target="../tags/tag80.xml"/><Relationship Id="rId155" Type="http://schemas.openxmlformats.org/officeDocument/2006/relationships/tags" Target="../tags/tag15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428548AB-040B-89CD-80DF-C4EBC8860F29}"/>
              </a:ext>
            </a:extLst>
          </p:cNvPr>
          <p:cNvSpPr/>
          <p:nvPr/>
        </p:nvSpPr>
        <p:spPr>
          <a:xfrm>
            <a:off x="0" y="3828681"/>
            <a:ext cx="12192000" cy="3029321"/>
          </a:xfrm>
          <a:custGeom>
            <a:avLst/>
            <a:gdLst>
              <a:gd name="connsiteX0" fmla="*/ 12191999 w 12192000"/>
              <a:gd name="connsiteY0" fmla="*/ 0 h 2201779"/>
              <a:gd name="connsiteX1" fmla="*/ 12192000 w 12192000"/>
              <a:gd name="connsiteY1" fmla="*/ 0 h 2201779"/>
              <a:gd name="connsiteX2" fmla="*/ 12192000 w 12192000"/>
              <a:gd name="connsiteY2" fmla="*/ 2201779 h 2201779"/>
              <a:gd name="connsiteX3" fmla="*/ 0 w 12192000"/>
              <a:gd name="connsiteY3" fmla="*/ 2201779 h 2201779"/>
              <a:gd name="connsiteX4" fmla="*/ 0 w 12192000"/>
              <a:gd name="connsiteY4" fmla="*/ 430428 h 2201779"/>
              <a:gd name="connsiteX5" fmla="*/ 15110 w 12192000"/>
              <a:gd name="connsiteY5" fmla="*/ 430671 h 2201779"/>
              <a:gd name="connsiteX6" fmla="*/ 6095962 w 12192000"/>
              <a:gd name="connsiteY6" fmla="*/ 1351337 h 2201779"/>
              <a:gd name="connsiteX7" fmla="*/ 6095962 w 12192000"/>
              <a:gd name="connsiteY7" fmla="*/ 1344072 h 2201779"/>
              <a:gd name="connsiteX8" fmla="*/ 6096062 w 12192000"/>
              <a:gd name="connsiteY8" fmla="*/ 1344072 h 2201779"/>
              <a:gd name="connsiteX9" fmla="*/ 6096062 w 12192000"/>
              <a:gd name="connsiteY9" fmla="*/ 1351337 h 2201779"/>
              <a:gd name="connsiteX10" fmla="*/ 12191999 w 12192000"/>
              <a:gd name="connsiteY10" fmla="*/ 430428 h 2201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201779">
                <a:moveTo>
                  <a:pt x="12191999" y="0"/>
                </a:moveTo>
                <a:lnTo>
                  <a:pt x="12192000" y="0"/>
                </a:lnTo>
                <a:lnTo>
                  <a:pt x="12192000" y="2201779"/>
                </a:lnTo>
                <a:lnTo>
                  <a:pt x="0" y="2201779"/>
                </a:lnTo>
                <a:lnTo>
                  <a:pt x="0" y="430428"/>
                </a:lnTo>
                <a:lnTo>
                  <a:pt x="15110" y="430671"/>
                </a:lnTo>
                <a:cubicBezTo>
                  <a:pt x="324341" y="435912"/>
                  <a:pt x="5284719" y="532552"/>
                  <a:pt x="6095962" y="1351337"/>
                </a:cubicBezTo>
                <a:lnTo>
                  <a:pt x="6095962" y="1344072"/>
                </a:lnTo>
                <a:lnTo>
                  <a:pt x="6096062" y="1344072"/>
                </a:lnTo>
                <a:lnTo>
                  <a:pt x="6096062" y="1351337"/>
                </a:lnTo>
                <a:cubicBezTo>
                  <a:pt x="6933443" y="506139"/>
                  <a:pt x="12191999" y="430428"/>
                  <a:pt x="12191999" y="430428"/>
                </a:cubicBezTo>
                <a:close/>
              </a:path>
            </a:pathLst>
          </a:custGeom>
          <a:gradFill>
            <a:gsLst>
              <a:gs pos="100000">
                <a:srgbClr val="E6DBC2">
                  <a:alpha val="50000"/>
                </a:srgbClr>
              </a:gs>
              <a:gs pos="0">
                <a:schemeClr val="bg1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10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335F0060-7A25-402D-E814-A5A0F62D6C48}"/>
              </a:ext>
            </a:extLst>
          </p:cNvPr>
          <p:cNvGrpSpPr/>
          <p:nvPr/>
        </p:nvGrpSpPr>
        <p:grpSpPr>
          <a:xfrm>
            <a:off x="0" y="-11509"/>
            <a:ext cx="12192003" cy="4344890"/>
            <a:chOff x="-1" y="0"/>
            <a:chExt cx="12192002" cy="5369671"/>
          </a:xfrm>
          <a:effectLst>
            <a:outerShdw blurRad="1143000" dist="254000" dir="5400000" algn="t" rotWithShape="0">
              <a:prstClr val="black">
                <a:alpha val="10000"/>
              </a:prstClr>
            </a:outerShdw>
          </a:effectLst>
        </p:grpSpPr>
        <p:sp>
          <p:nvSpPr>
            <p:cNvPr id="10" name="图形 7">
              <a:extLst>
                <a:ext uri="{FF2B5EF4-FFF2-40B4-BE49-F238E27FC236}">
                  <a16:creationId xmlns:a16="http://schemas.microsoft.com/office/drawing/2014/main" id="{FF54C151-183F-F2C3-75F0-508FCCEBE296}"/>
                </a:ext>
              </a:extLst>
            </p:cNvPr>
            <p:cNvSpPr/>
            <p:nvPr/>
          </p:nvSpPr>
          <p:spPr>
            <a:xfrm>
              <a:off x="-1" y="212557"/>
              <a:ext cx="12192000" cy="5157114"/>
            </a:xfrm>
            <a:custGeom>
              <a:avLst/>
              <a:gdLst>
                <a:gd name="connsiteX0" fmla="*/ 6128385 w 12256643"/>
                <a:gd name="connsiteY0" fmla="*/ 5157115 h 5157114"/>
                <a:gd name="connsiteX1" fmla="*/ 6128385 w 12256643"/>
                <a:gd name="connsiteY1" fmla="*/ 5149850 h 5157114"/>
                <a:gd name="connsiteX2" fmla="*/ 6128284 w 12256643"/>
                <a:gd name="connsiteY2" fmla="*/ 5149850 h 5157114"/>
                <a:gd name="connsiteX3" fmla="*/ 6128284 w 12256643"/>
                <a:gd name="connsiteY3" fmla="*/ 5157115 h 5157114"/>
                <a:gd name="connsiteX4" fmla="*/ 0 w 12256643"/>
                <a:gd name="connsiteY4" fmla="*/ 4236206 h 5157114"/>
                <a:gd name="connsiteX5" fmla="*/ 0 w 12256643"/>
                <a:gd name="connsiteY5" fmla="*/ 0 h 5157114"/>
                <a:gd name="connsiteX6" fmla="*/ 6128265 w 12256643"/>
                <a:gd name="connsiteY6" fmla="*/ 0 h 5157114"/>
                <a:gd name="connsiteX7" fmla="*/ 6128265 w 12256643"/>
                <a:gd name="connsiteY7" fmla="*/ 6350 h 5157114"/>
                <a:gd name="connsiteX8" fmla="*/ 6128385 w 12256643"/>
                <a:gd name="connsiteY8" fmla="*/ 6350 h 5157114"/>
                <a:gd name="connsiteX9" fmla="*/ 6128385 w 12256643"/>
                <a:gd name="connsiteY9" fmla="*/ 0 h 5157114"/>
                <a:gd name="connsiteX10" fmla="*/ 12256643 w 12256643"/>
                <a:gd name="connsiteY10" fmla="*/ 0 h 5157114"/>
                <a:gd name="connsiteX11" fmla="*/ 12256643 w 12256643"/>
                <a:gd name="connsiteY11" fmla="*/ 4236206 h 5157114"/>
                <a:gd name="connsiteX12" fmla="*/ 6128385 w 12256643"/>
                <a:gd name="connsiteY12" fmla="*/ 5157115 h 5157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256643" h="5157114">
                  <a:moveTo>
                    <a:pt x="6128385" y="5157115"/>
                  </a:moveTo>
                  <a:lnTo>
                    <a:pt x="6128385" y="5149850"/>
                  </a:lnTo>
                  <a:lnTo>
                    <a:pt x="6128284" y="5149850"/>
                  </a:lnTo>
                  <a:lnTo>
                    <a:pt x="6128284" y="5157115"/>
                  </a:lnTo>
                  <a:cubicBezTo>
                    <a:pt x="5286432" y="4311917"/>
                    <a:pt x="0" y="4236206"/>
                    <a:pt x="0" y="4236206"/>
                  </a:cubicBezTo>
                  <a:lnTo>
                    <a:pt x="0" y="0"/>
                  </a:lnTo>
                  <a:lnTo>
                    <a:pt x="6128265" y="0"/>
                  </a:lnTo>
                  <a:lnTo>
                    <a:pt x="6128265" y="6350"/>
                  </a:lnTo>
                  <a:lnTo>
                    <a:pt x="6128385" y="6350"/>
                  </a:lnTo>
                  <a:lnTo>
                    <a:pt x="6128385" y="0"/>
                  </a:lnTo>
                  <a:lnTo>
                    <a:pt x="12256643" y="0"/>
                  </a:lnTo>
                  <a:lnTo>
                    <a:pt x="12256643" y="4236206"/>
                  </a:lnTo>
                  <a:cubicBezTo>
                    <a:pt x="12256643" y="4236206"/>
                    <a:pt x="6970205" y="4311917"/>
                    <a:pt x="6128385" y="5157115"/>
                  </a:cubicBezTo>
                  <a:close/>
                </a:path>
              </a:pathLst>
            </a:custGeom>
            <a:solidFill>
              <a:schemeClr val="bg1"/>
            </a:solidFill>
            <a:ln w="6350" cap="flat">
              <a:noFill/>
              <a:prstDash val="solid"/>
              <a:miter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图形 7">
              <a:extLst>
                <a:ext uri="{FF2B5EF4-FFF2-40B4-BE49-F238E27FC236}">
                  <a16:creationId xmlns:a16="http://schemas.microsoft.com/office/drawing/2014/main" id="{B4C78220-0B60-F366-D9C2-BD86C283398A}"/>
                </a:ext>
              </a:extLst>
            </p:cNvPr>
            <p:cNvSpPr/>
            <p:nvPr/>
          </p:nvSpPr>
          <p:spPr>
            <a:xfrm>
              <a:off x="1" y="0"/>
              <a:ext cx="12192000" cy="5157114"/>
            </a:xfrm>
            <a:custGeom>
              <a:avLst/>
              <a:gdLst>
                <a:gd name="connsiteX0" fmla="*/ 6128385 w 12256643"/>
                <a:gd name="connsiteY0" fmla="*/ 5157115 h 5157114"/>
                <a:gd name="connsiteX1" fmla="*/ 6128385 w 12256643"/>
                <a:gd name="connsiteY1" fmla="*/ 5149850 h 5157114"/>
                <a:gd name="connsiteX2" fmla="*/ 6128284 w 12256643"/>
                <a:gd name="connsiteY2" fmla="*/ 5149850 h 5157114"/>
                <a:gd name="connsiteX3" fmla="*/ 6128284 w 12256643"/>
                <a:gd name="connsiteY3" fmla="*/ 5157115 h 5157114"/>
                <a:gd name="connsiteX4" fmla="*/ 0 w 12256643"/>
                <a:gd name="connsiteY4" fmla="*/ 4236206 h 5157114"/>
                <a:gd name="connsiteX5" fmla="*/ 0 w 12256643"/>
                <a:gd name="connsiteY5" fmla="*/ 0 h 5157114"/>
                <a:gd name="connsiteX6" fmla="*/ 6128265 w 12256643"/>
                <a:gd name="connsiteY6" fmla="*/ 0 h 5157114"/>
                <a:gd name="connsiteX7" fmla="*/ 6128265 w 12256643"/>
                <a:gd name="connsiteY7" fmla="*/ 6350 h 5157114"/>
                <a:gd name="connsiteX8" fmla="*/ 6128385 w 12256643"/>
                <a:gd name="connsiteY8" fmla="*/ 6350 h 5157114"/>
                <a:gd name="connsiteX9" fmla="*/ 6128385 w 12256643"/>
                <a:gd name="connsiteY9" fmla="*/ 0 h 5157114"/>
                <a:gd name="connsiteX10" fmla="*/ 12256643 w 12256643"/>
                <a:gd name="connsiteY10" fmla="*/ 0 h 5157114"/>
                <a:gd name="connsiteX11" fmla="*/ 12256643 w 12256643"/>
                <a:gd name="connsiteY11" fmla="*/ 4236206 h 5157114"/>
                <a:gd name="connsiteX12" fmla="*/ 6128385 w 12256643"/>
                <a:gd name="connsiteY12" fmla="*/ 5157115 h 5157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256643" h="5157114">
                  <a:moveTo>
                    <a:pt x="6128385" y="5157115"/>
                  </a:moveTo>
                  <a:lnTo>
                    <a:pt x="6128385" y="5149850"/>
                  </a:lnTo>
                  <a:lnTo>
                    <a:pt x="6128284" y="5149850"/>
                  </a:lnTo>
                  <a:lnTo>
                    <a:pt x="6128284" y="5157115"/>
                  </a:lnTo>
                  <a:cubicBezTo>
                    <a:pt x="5286432" y="4311917"/>
                    <a:pt x="0" y="4236206"/>
                    <a:pt x="0" y="4236206"/>
                  </a:cubicBezTo>
                  <a:lnTo>
                    <a:pt x="0" y="0"/>
                  </a:lnTo>
                  <a:lnTo>
                    <a:pt x="6128265" y="0"/>
                  </a:lnTo>
                  <a:lnTo>
                    <a:pt x="6128265" y="6350"/>
                  </a:lnTo>
                  <a:lnTo>
                    <a:pt x="6128385" y="6350"/>
                  </a:lnTo>
                  <a:lnTo>
                    <a:pt x="6128385" y="0"/>
                  </a:lnTo>
                  <a:lnTo>
                    <a:pt x="12256643" y="0"/>
                  </a:lnTo>
                  <a:lnTo>
                    <a:pt x="12256643" y="4236206"/>
                  </a:lnTo>
                  <a:cubicBezTo>
                    <a:pt x="12256643" y="4236206"/>
                    <a:pt x="6970205" y="4311917"/>
                    <a:pt x="6128385" y="515711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E419C">
                    <a:shade val="30000"/>
                    <a:satMod val="115000"/>
                  </a:srgbClr>
                </a:gs>
                <a:gs pos="50000">
                  <a:srgbClr val="0E419C">
                    <a:shade val="67500"/>
                    <a:satMod val="115000"/>
                  </a:srgbClr>
                </a:gs>
                <a:gs pos="100000">
                  <a:srgbClr val="0E419C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32" name="任意多边形 42">
            <a:extLst>
              <a:ext uri="{FF2B5EF4-FFF2-40B4-BE49-F238E27FC236}">
                <a16:creationId xmlns:a16="http://schemas.microsoft.com/office/drawing/2014/main" id="{284EA633-8B06-33F0-0205-790C9D9BC9E4}"/>
              </a:ext>
            </a:extLst>
          </p:cNvPr>
          <p:cNvSpPr/>
          <p:nvPr/>
        </p:nvSpPr>
        <p:spPr>
          <a:xfrm flipH="1" flipV="1">
            <a:off x="-2" y="-31297"/>
            <a:ext cx="3475990" cy="2791460"/>
          </a:xfrm>
          <a:custGeom>
            <a:avLst/>
            <a:gdLst>
              <a:gd name="it" fmla="*/ h 7 12"/>
              <a:gd name="ir" fmla="*/ w 7 12"/>
              <a:gd name="ib" fmla="*/ h 11 12"/>
            </a:gdLst>
            <a:ahLst/>
            <a:cxnLst>
              <a:cxn ang="3cd4">
                <a:pos x="l" y="t"/>
              </a:cxn>
              <a:cxn ang="cd2">
                <a:pos x="l" y="vc"/>
              </a:cxn>
              <a:cxn ang="cd4">
                <a:pos x="l" y="b"/>
              </a:cxn>
              <a:cxn ang="cd4">
                <a:pos x="hc" y="b"/>
              </a:cxn>
              <a:cxn ang="cd4">
                <a:pos x="r" y="b"/>
              </a:cxn>
              <a:cxn ang="0">
                <a:pos x="hc" y="vc"/>
              </a:cxn>
            </a:cxnLst>
            <a:rect l="l" t="t" r="r" b="b"/>
            <a:pathLst>
              <a:path w="5474" h="4396">
                <a:moveTo>
                  <a:pt x="0" y="0"/>
                </a:moveTo>
                <a:lnTo>
                  <a:pt x="5474" y="3836"/>
                </a:lnTo>
                <a:lnTo>
                  <a:pt x="5474" y="4396"/>
                </a:lnTo>
                <a:lnTo>
                  <a:pt x="0" y="439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9000">
                <a:srgbClr val="4E5B90">
                  <a:alpha val="52000"/>
                </a:srgbClr>
              </a:gs>
              <a:gs pos="100000">
                <a:srgbClr val="4D5A8E">
                  <a:alpha val="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3" name="直角三角形 132">
            <a:extLst>
              <a:ext uri="{FF2B5EF4-FFF2-40B4-BE49-F238E27FC236}">
                <a16:creationId xmlns:a16="http://schemas.microsoft.com/office/drawing/2014/main" id="{F9472FA1-263F-98C1-F2CB-FF80584792A7}"/>
              </a:ext>
            </a:extLst>
          </p:cNvPr>
          <p:cNvSpPr/>
          <p:nvPr/>
        </p:nvSpPr>
        <p:spPr>
          <a:xfrm flipH="1" flipV="1">
            <a:off x="7825501" y="10067"/>
            <a:ext cx="4189730" cy="2791460"/>
          </a:xfrm>
          <a:prstGeom prst="rtTriangle">
            <a:avLst/>
          </a:prstGeom>
          <a:gradFill>
            <a:gsLst>
              <a:gs pos="29000">
                <a:srgbClr val="4E5B90">
                  <a:alpha val="52000"/>
                </a:srgbClr>
              </a:gs>
              <a:gs pos="100000">
                <a:srgbClr val="4D5A8E">
                  <a:alpha val="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83FB67B-B560-8EA0-AA7D-5A957D6159F9}"/>
              </a:ext>
            </a:extLst>
          </p:cNvPr>
          <p:cNvSpPr txBox="1"/>
          <p:nvPr/>
        </p:nvSpPr>
        <p:spPr>
          <a:xfrm>
            <a:off x="1219603" y="934159"/>
            <a:ext cx="98792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800" b="1" dirty="0">
                <a:gradFill>
                  <a:gsLst>
                    <a:gs pos="11000">
                      <a:srgbClr val="CCB29B"/>
                    </a:gs>
                    <a:gs pos="100000">
                      <a:srgbClr val="E9DFD7"/>
                    </a:gs>
                  </a:gsLst>
                  <a:lin ang="5400000" scaled="0"/>
                </a:gra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阿里巴巴普惠体" panose="00020600040101010101" pitchFamily="18" charset="-122"/>
              </a:rPr>
              <a:t>复旦大学</a:t>
            </a:r>
            <a:r>
              <a:rPr lang="en-US" altLang="zh-CN" sz="8800" b="1" dirty="0">
                <a:gradFill>
                  <a:gsLst>
                    <a:gs pos="11000">
                      <a:srgbClr val="CCB29B"/>
                    </a:gs>
                    <a:gs pos="100000">
                      <a:srgbClr val="E9DFD7"/>
                    </a:gs>
                  </a:gsLst>
                  <a:lin ang="5400000" scaled="0"/>
                </a:gra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阿里巴巴普惠体" panose="00020600040101010101" pitchFamily="18" charset="-122"/>
              </a:rPr>
              <a:t>PPT</a:t>
            </a:r>
            <a:r>
              <a:rPr lang="zh-CN" altLang="en-US" sz="8800" b="1" dirty="0">
                <a:gradFill>
                  <a:gsLst>
                    <a:gs pos="11000">
                      <a:srgbClr val="CCB29B"/>
                    </a:gs>
                    <a:gs pos="100000">
                      <a:srgbClr val="E9DFD7"/>
                    </a:gs>
                  </a:gsLst>
                  <a:lin ang="5400000" scaled="0"/>
                </a:gra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阿里巴巴普惠体" panose="00020600040101010101" pitchFamily="18" charset="-122"/>
              </a:rPr>
              <a:t>模板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8D33D50-8F09-9C7C-E68E-03E28DE17DE3}"/>
              </a:ext>
            </a:extLst>
          </p:cNvPr>
          <p:cNvSpPr txBox="1"/>
          <p:nvPr/>
        </p:nvSpPr>
        <p:spPr>
          <a:xfrm>
            <a:off x="2846314" y="2770518"/>
            <a:ext cx="6499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bg1"/>
                </a:solidFill>
                <a:latin typeface="阿里巴巴普惠体" panose="00020600040101010101" pitchFamily="18" charset="-122"/>
                <a:ea typeface="阿里巴巴普惠体" panose="00020600040101010101" pitchFamily="18" charset="-122"/>
                <a:cs typeface="阿里巴巴普惠体" panose="00020600040101010101" pitchFamily="18" charset="-122"/>
              </a:rPr>
              <a:t>请输入文字小标题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8C58048-A29C-38C6-1332-1E70EE412002}"/>
              </a:ext>
            </a:extLst>
          </p:cNvPr>
          <p:cNvSpPr/>
          <p:nvPr/>
        </p:nvSpPr>
        <p:spPr>
          <a:xfrm>
            <a:off x="4124513" y="5120808"/>
            <a:ext cx="3975786" cy="1590703"/>
          </a:xfrm>
          <a:prstGeom prst="rect">
            <a:avLst/>
          </a:prstGeom>
          <a:blipFill dpi="0" rotWithShape="1">
            <a:blip r:embed="rId2">
              <a:alphaModFix amt="29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9854088-3580-4928-BA69-AE5B1BF5811A}"/>
              </a:ext>
            </a:extLst>
          </p:cNvPr>
          <p:cNvSpPr/>
          <p:nvPr/>
        </p:nvSpPr>
        <p:spPr>
          <a:xfrm>
            <a:off x="-52817" y="5395549"/>
            <a:ext cx="4458667" cy="1637019"/>
          </a:xfrm>
          <a:prstGeom prst="rect">
            <a:avLst/>
          </a:prstGeom>
          <a:blipFill>
            <a:blip r:embed="rId3">
              <a:alphaModFix amt="29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DA3465F-A8D5-07A8-CE9B-EB35EE0BA024}"/>
              </a:ext>
            </a:extLst>
          </p:cNvPr>
          <p:cNvSpPr/>
          <p:nvPr/>
        </p:nvSpPr>
        <p:spPr>
          <a:xfrm>
            <a:off x="8067487" y="5254474"/>
            <a:ext cx="3978268" cy="1590703"/>
          </a:xfrm>
          <a:prstGeom prst="rect">
            <a:avLst/>
          </a:prstGeom>
          <a:blipFill>
            <a:blip r:embed="rId4">
              <a:alphaModFix amt="29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24B6B96D-71B6-34C0-DCE4-B831879606E4}"/>
              </a:ext>
            </a:extLst>
          </p:cNvPr>
          <p:cNvSpPr/>
          <p:nvPr/>
        </p:nvSpPr>
        <p:spPr>
          <a:xfrm>
            <a:off x="3064304" y="6100893"/>
            <a:ext cx="1874825" cy="38179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CCB29B"/>
              </a:gs>
              <a:gs pos="100000">
                <a:srgbClr val="D3BEAD"/>
              </a:gs>
            </a:gsLst>
            <a:lin ang="11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3E4871"/>
                </a:solidFill>
                <a:latin typeface="+mj-ea"/>
                <a:ea typeface="+mj-ea"/>
                <a:cs typeface="阿里巴巴普惠体" panose="00020600040101010101" pitchFamily="18" charset="-122"/>
              </a:rPr>
              <a:t>答辩人：</a:t>
            </a:r>
            <a:r>
              <a:rPr lang="en-US" altLang="zh-CN" sz="1600" b="1" dirty="0">
                <a:solidFill>
                  <a:srgbClr val="3E4871"/>
                </a:solidFill>
                <a:latin typeface="+mj-ea"/>
                <a:ea typeface="+mj-ea"/>
                <a:cs typeface="阿里巴巴普惠体" panose="00020600040101010101" pitchFamily="18" charset="-122"/>
              </a:rPr>
              <a:t>xxx</a:t>
            </a: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1AB595A2-2913-2026-B259-ECD3565040DC}"/>
              </a:ext>
            </a:extLst>
          </p:cNvPr>
          <p:cNvSpPr/>
          <p:nvPr/>
        </p:nvSpPr>
        <p:spPr>
          <a:xfrm>
            <a:off x="5221997" y="6100893"/>
            <a:ext cx="1874461" cy="38179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CCB29B"/>
              </a:gs>
              <a:gs pos="100000">
                <a:srgbClr val="D3BEAD"/>
              </a:gs>
            </a:gsLst>
            <a:lin ang="11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3E4871"/>
                </a:solidFill>
                <a:latin typeface="+mj-ea"/>
                <a:ea typeface="+mj-ea"/>
                <a:cs typeface="阿里巴巴普惠体" panose="00020600040101010101" pitchFamily="18" charset="-122"/>
              </a:rPr>
              <a:t>指导人：</a:t>
            </a:r>
            <a:r>
              <a:rPr lang="en-US" altLang="zh-CN" sz="1600" b="1" dirty="0">
                <a:solidFill>
                  <a:srgbClr val="3E4871"/>
                </a:solidFill>
                <a:latin typeface="+mj-ea"/>
                <a:ea typeface="+mj-ea"/>
                <a:cs typeface="阿里巴巴普惠体" panose="00020600040101010101" pitchFamily="18" charset="-122"/>
              </a:rPr>
              <a:t>xxx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7CB6DE19-8FC7-B389-FC12-AA0FB2E20A98}"/>
              </a:ext>
            </a:extLst>
          </p:cNvPr>
          <p:cNvSpPr/>
          <p:nvPr/>
        </p:nvSpPr>
        <p:spPr>
          <a:xfrm>
            <a:off x="7387650" y="6100893"/>
            <a:ext cx="1761785" cy="38179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CCB29B"/>
              </a:gs>
              <a:gs pos="100000">
                <a:srgbClr val="D3BEAD"/>
              </a:gs>
            </a:gsLst>
            <a:lin ang="11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3E4871"/>
                </a:solidFill>
                <a:latin typeface="+mj-ea"/>
                <a:ea typeface="+mj-ea"/>
                <a:cs typeface="阿里巴巴普惠体" panose="00020600040101010101" pitchFamily="18" charset="-122"/>
              </a:rPr>
              <a:t>时间：</a:t>
            </a:r>
            <a:r>
              <a:rPr lang="en-US" altLang="zh-CN" sz="1600" b="1" dirty="0">
                <a:solidFill>
                  <a:srgbClr val="3E4871"/>
                </a:solidFill>
                <a:latin typeface="+mj-ea"/>
                <a:ea typeface="+mj-ea"/>
                <a:cs typeface="阿里巴巴普惠体" panose="00020600040101010101" pitchFamily="18" charset="-122"/>
              </a:rPr>
              <a:t>xx/xx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5668E335-20FD-B020-3CAF-F6F02948875C}"/>
              </a:ext>
            </a:extLst>
          </p:cNvPr>
          <p:cNvCxnSpPr/>
          <p:nvPr/>
        </p:nvCxnSpPr>
        <p:spPr>
          <a:xfrm>
            <a:off x="101600" y="6703868"/>
            <a:ext cx="11823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49C01EA3-BBBE-0DA5-CD37-F460521A65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837" y="4411465"/>
            <a:ext cx="2046326" cy="123042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5684890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9EB29-788C-D4B5-78D0-84E92AAFC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复旦校徽">
            <a:extLst>
              <a:ext uri="{FF2B5EF4-FFF2-40B4-BE49-F238E27FC236}">
                <a16:creationId xmlns:a16="http://schemas.microsoft.com/office/drawing/2014/main" id="{240D6814-CCAE-B06B-8B67-E2529237C81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biLevel thresh="50000"/>
            <a:lum bright="-88000" contrast="-42000"/>
          </a:blip>
          <a:stretch>
            <a:fillRect/>
          </a:stretch>
        </p:blipFill>
        <p:spPr>
          <a:xfrm rot="307016">
            <a:off x="2124772" y="-1083649"/>
            <a:ext cx="12872578" cy="9105669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BA31EF1A-3054-DB44-9933-AAD57DF40B2D}"/>
              </a:ext>
            </a:extLst>
          </p:cNvPr>
          <p:cNvGrpSpPr/>
          <p:nvPr/>
        </p:nvGrpSpPr>
        <p:grpSpPr>
          <a:xfrm rot="16200000">
            <a:off x="-1245270" y="1245270"/>
            <a:ext cx="6858003" cy="4367461"/>
            <a:chOff x="-1" y="0"/>
            <a:chExt cx="12192003" cy="5369671"/>
          </a:xfrm>
          <a:effectLst>
            <a:outerShdw blurRad="1143000" dist="254000" dir="5400000" algn="t" rotWithShape="0">
              <a:prstClr val="black">
                <a:alpha val="10000"/>
              </a:prstClr>
            </a:outerShdw>
          </a:effectLst>
        </p:grpSpPr>
        <p:sp>
          <p:nvSpPr>
            <p:cNvPr id="3" name="图形 7">
              <a:extLst>
                <a:ext uri="{FF2B5EF4-FFF2-40B4-BE49-F238E27FC236}">
                  <a16:creationId xmlns:a16="http://schemas.microsoft.com/office/drawing/2014/main" id="{BDA2ABFA-154A-27DC-F3A7-E4DBAA59E843}"/>
                </a:ext>
              </a:extLst>
            </p:cNvPr>
            <p:cNvSpPr/>
            <p:nvPr/>
          </p:nvSpPr>
          <p:spPr>
            <a:xfrm>
              <a:off x="-1" y="212557"/>
              <a:ext cx="12192000" cy="5157114"/>
            </a:xfrm>
            <a:custGeom>
              <a:avLst/>
              <a:gdLst>
                <a:gd name="connsiteX0" fmla="*/ 6128385 w 12256643"/>
                <a:gd name="connsiteY0" fmla="*/ 5157115 h 5157114"/>
                <a:gd name="connsiteX1" fmla="*/ 6128385 w 12256643"/>
                <a:gd name="connsiteY1" fmla="*/ 5149850 h 5157114"/>
                <a:gd name="connsiteX2" fmla="*/ 6128284 w 12256643"/>
                <a:gd name="connsiteY2" fmla="*/ 5149850 h 5157114"/>
                <a:gd name="connsiteX3" fmla="*/ 6128284 w 12256643"/>
                <a:gd name="connsiteY3" fmla="*/ 5157115 h 5157114"/>
                <a:gd name="connsiteX4" fmla="*/ 0 w 12256643"/>
                <a:gd name="connsiteY4" fmla="*/ 4236206 h 5157114"/>
                <a:gd name="connsiteX5" fmla="*/ 0 w 12256643"/>
                <a:gd name="connsiteY5" fmla="*/ 0 h 5157114"/>
                <a:gd name="connsiteX6" fmla="*/ 6128265 w 12256643"/>
                <a:gd name="connsiteY6" fmla="*/ 0 h 5157114"/>
                <a:gd name="connsiteX7" fmla="*/ 6128265 w 12256643"/>
                <a:gd name="connsiteY7" fmla="*/ 6350 h 5157114"/>
                <a:gd name="connsiteX8" fmla="*/ 6128385 w 12256643"/>
                <a:gd name="connsiteY8" fmla="*/ 6350 h 5157114"/>
                <a:gd name="connsiteX9" fmla="*/ 6128385 w 12256643"/>
                <a:gd name="connsiteY9" fmla="*/ 0 h 5157114"/>
                <a:gd name="connsiteX10" fmla="*/ 12256643 w 12256643"/>
                <a:gd name="connsiteY10" fmla="*/ 0 h 5157114"/>
                <a:gd name="connsiteX11" fmla="*/ 12256643 w 12256643"/>
                <a:gd name="connsiteY11" fmla="*/ 4236206 h 5157114"/>
                <a:gd name="connsiteX12" fmla="*/ 6128385 w 12256643"/>
                <a:gd name="connsiteY12" fmla="*/ 5157115 h 5157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256643" h="5157114">
                  <a:moveTo>
                    <a:pt x="6128385" y="5157115"/>
                  </a:moveTo>
                  <a:lnTo>
                    <a:pt x="6128385" y="5149850"/>
                  </a:lnTo>
                  <a:lnTo>
                    <a:pt x="6128284" y="5149850"/>
                  </a:lnTo>
                  <a:lnTo>
                    <a:pt x="6128284" y="5157115"/>
                  </a:lnTo>
                  <a:cubicBezTo>
                    <a:pt x="5286432" y="4311917"/>
                    <a:pt x="0" y="4236206"/>
                    <a:pt x="0" y="4236206"/>
                  </a:cubicBezTo>
                  <a:lnTo>
                    <a:pt x="0" y="0"/>
                  </a:lnTo>
                  <a:lnTo>
                    <a:pt x="6128265" y="0"/>
                  </a:lnTo>
                  <a:lnTo>
                    <a:pt x="6128265" y="6350"/>
                  </a:lnTo>
                  <a:lnTo>
                    <a:pt x="6128385" y="6350"/>
                  </a:lnTo>
                  <a:lnTo>
                    <a:pt x="6128385" y="0"/>
                  </a:lnTo>
                  <a:lnTo>
                    <a:pt x="12256643" y="0"/>
                  </a:lnTo>
                  <a:lnTo>
                    <a:pt x="12256643" y="4236206"/>
                  </a:lnTo>
                  <a:cubicBezTo>
                    <a:pt x="12256643" y="4236206"/>
                    <a:pt x="6970205" y="4311917"/>
                    <a:pt x="6128385" y="5157115"/>
                  </a:cubicBezTo>
                  <a:close/>
                </a:path>
              </a:pathLst>
            </a:custGeom>
            <a:solidFill>
              <a:schemeClr val="bg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" name="图形 7">
              <a:extLst>
                <a:ext uri="{FF2B5EF4-FFF2-40B4-BE49-F238E27FC236}">
                  <a16:creationId xmlns:a16="http://schemas.microsoft.com/office/drawing/2014/main" id="{2AEA7421-25D1-F315-1E2C-7220572F478F}"/>
                </a:ext>
              </a:extLst>
            </p:cNvPr>
            <p:cNvSpPr/>
            <p:nvPr/>
          </p:nvSpPr>
          <p:spPr>
            <a:xfrm>
              <a:off x="2" y="0"/>
              <a:ext cx="12192000" cy="5157114"/>
            </a:xfrm>
            <a:custGeom>
              <a:avLst/>
              <a:gdLst>
                <a:gd name="connsiteX0" fmla="*/ 6128385 w 12256643"/>
                <a:gd name="connsiteY0" fmla="*/ 5157115 h 5157114"/>
                <a:gd name="connsiteX1" fmla="*/ 6128385 w 12256643"/>
                <a:gd name="connsiteY1" fmla="*/ 5149850 h 5157114"/>
                <a:gd name="connsiteX2" fmla="*/ 6128284 w 12256643"/>
                <a:gd name="connsiteY2" fmla="*/ 5149850 h 5157114"/>
                <a:gd name="connsiteX3" fmla="*/ 6128284 w 12256643"/>
                <a:gd name="connsiteY3" fmla="*/ 5157115 h 5157114"/>
                <a:gd name="connsiteX4" fmla="*/ 0 w 12256643"/>
                <a:gd name="connsiteY4" fmla="*/ 4236206 h 5157114"/>
                <a:gd name="connsiteX5" fmla="*/ 0 w 12256643"/>
                <a:gd name="connsiteY5" fmla="*/ 0 h 5157114"/>
                <a:gd name="connsiteX6" fmla="*/ 6128265 w 12256643"/>
                <a:gd name="connsiteY6" fmla="*/ 0 h 5157114"/>
                <a:gd name="connsiteX7" fmla="*/ 6128265 w 12256643"/>
                <a:gd name="connsiteY7" fmla="*/ 6350 h 5157114"/>
                <a:gd name="connsiteX8" fmla="*/ 6128385 w 12256643"/>
                <a:gd name="connsiteY8" fmla="*/ 6350 h 5157114"/>
                <a:gd name="connsiteX9" fmla="*/ 6128385 w 12256643"/>
                <a:gd name="connsiteY9" fmla="*/ 0 h 5157114"/>
                <a:gd name="connsiteX10" fmla="*/ 12256643 w 12256643"/>
                <a:gd name="connsiteY10" fmla="*/ 0 h 5157114"/>
                <a:gd name="connsiteX11" fmla="*/ 12256643 w 12256643"/>
                <a:gd name="connsiteY11" fmla="*/ 4236206 h 5157114"/>
                <a:gd name="connsiteX12" fmla="*/ 6128385 w 12256643"/>
                <a:gd name="connsiteY12" fmla="*/ 5157115 h 5157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256643" h="5157114">
                  <a:moveTo>
                    <a:pt x="6128385" y="5157115"/>
                  </a:moveTo>
                  <a:lnTo>
                    <a:pt x="6128385" y="5149850"/>
                  </a:lnTo>
                  <a:lnTo>
                    <a:pt x="6128284" y="5149850"/>
                  </a:lnTo>
                  <a:lnTo>
                    <a:pt x="6128284" y="5157115"/>
                  </a:lnTo>
                  <a:cubicBezTo>
                    <a:pt x="5286432" y="4311917"/>
                    <a:pt x="0" y="4236206"/>
                    <a:pt x="0" y="4236206"/>
                  </a:cubicBezTo>
                  <a:lnTo>
                    <a:pt x="0" y="0"/>
                  </a:lnTo>
                  <a:lnTo>
                    <a:pt x="6128265" y="0"/>
                  </a:lnTo>
                  <a:lnTo>
                    <a:pt x="6128265" y="6350"/>
                  </a:lnTo>
                  <a:lnTo>
                    <a:pt x="6128385" y="6350"/>
                  </a:lnTo>
                  <a:lnTo>
                    <a:pt x="6128385" y="0"/>
                  </a:lnTo>
                  <a:lnTo>
                    <a:pt x="12256643" y="0"/>
                  </a:lnTo>
                  <a:lnTo>
                    <a:pt x="12256643" y="4236206"/>
                  </a:lnTo>
                  <a:cubicBezTo>
                    <a:pt x="12256643" y="4236206"/>
                    <a:pt x="6970205" y="4311917"/>
                    <a:pt x="6128385" y="5157115"/>
                  </a:cubicBezTo>
                  <a:close/>
                </a:path>
              </a:pathLst>
            </a:custGeom>
            <a:gradFill>
              <a:gsLst>
                <a:gs pos="0">
                  <a:srgbClr val="0E419C"/>
                </a:gs>
                <a:gs pos="100000">
                  <a:srgbClr val="3E4871"/>
                </a:gs>
              </a:gsLst>
              <a:lin ang="11400000" scaled="0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1FFF2ED1-AABD-C1CC-9A98-644A1AC16631}"/>
              </a:ext>
            </a:extLst>
          </p:cNvPr>
          <p:cNvSpPr/>
          <p:nvPr/>
        </p:nvSpPr>
        <p:spPr>
          <a:xfrm rot="16200000">
            <a:off x="4326862" y="-948900"/>
            <a:ext cx="6894105" cy="8836171"/>
          </a:xfrm>
          <a:custGeom>
            <a:avLst/>
            <a:gdLst>
              <a:gd name="connsiteX0" fmla="*/ 6894105 w 6894105"/>
              <a:gd name="connsiteY0" fmla="*/ 1160110 h 8264879"/>
              <a:gd name="connsiteX1" fmla="*/ 6894105 w 6894105"/>
              <a:gd name="connsiteY1" fmla="*/ 8264879 h 8264879"/>
              <a:gd name="connsiteX2" fmla="*/ 36104 w 6894105"/>
              <a:gd name="connsiteY2" fmla="*/ 8264879 h 8264879"/>
              <a:gd name="connsiteX3" fmla="*/ 36104 w 6894105"/>
              <a:gd name="connsiteY3" fmla="*/ 1643501 h 8264879"/>
              <a:gd name="connsiteX4" fmla="*/ 0 w 6894105"/>
              <a:gd name="connsiteY4" fmla="*/ 1643501 h 8264879"/>
              <a:gd name="connsiteX5" fmla="*/ 0 w 6894105"/>
              <a:gd name="connsiteY5" fmla="*/ 321290 h 8264879"/>
              <a:gd name="connsiteX6" fmla="*/ 8500 w 6894105"/>
              <a:gd name="connsiteY6" fmla="*/ 321471 h 8264879"/>
              <a:gd name="connsiteX7" fmla="*/ 3428979 w 6894105"/>
              <a:gd name="connsiteY7" fmla="*/ 1008695 h 8264879"/>
              <a:gd name="connsiteX8" fmla="*/ 3428979 w 6894105"/>
              <a:gd name="connsiteY8" fmla="*/ 1003272 h 8264879"/>
              <a:gd name="connsiteX9" fmla="*/ 3429036 w 6894105"/>
              <a:gd name="connsiteY9" fmla="*/ 1003272 h 8264879"/>
              <a:gd name="connsiteX10" fmla="*/ 3429036 w 6894105"/>
              <a:gd name="connsiteY10" fmla="*/ 1008695 h 8264879"/>
              <a:gd name="connsiteX11" fmla="*/ 6858000 w 6894105"/>
              <a:gd name="connsiteY11" fmla="*/ 321290 h 8264879"/>
              <a:gd name="connsiteX12" fmla="*/ 6858000 w 6894105"/>
              <a:gd name="connsiteY12" fmla="*/ 0 h 8264879"/>
              <a:gd name="connsiteX13" fmla="*/ 6858001 w 6894105"/>
              <a:gd name="connsiteY13" fmla="*/ 0 h 8264879"/>
              <a:gd name="connsiteX14" fmla="*/ 6858001 w 6894105"/>
              <a:gd name="connsiteY14" fmla="*/ 1160110 h 826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94105" h="8264879">
                <a:moveTo>
                  <a:pt x="6894105" y="1160110"/>
                </a:moveTo>
                <a:lnTo>
                  <a:pt x="6894105" y="8264879"/>
                </a:lnTo>
                <a:lnTo>
                  <a:pt x="36104" y="8264879"/>
                </a:lnTo>
                <a:lnTo>
                  <a:pt x="36104" y="1643501"/>
                </a:lnTo>
                <a:lnTo>
                  <a:pt x="0" y="1643501"/>
                </a:lnTo>
                <a:lnTo>
                  <a:pt x="0" y="321290"/>
                </a:lnTo>
                <a:lnTo>
                  <a:pt x="8500" y="321471"/>
                </a:lnTo>
                <a:cubicBezTo>
                  <a:pt x="182442" y="325383"/>
                  <a:pt x="2972655" y="397520"/>
                  <a:pt x="3428979" y="1008695"/>
                </a:cubicBezTo>
                <a:lnTo>
                  <a:pt x="3428979" y="1003272"/>
                </a:lnTo>
                <a:lnTo>
                  <a:pt x="3429036" y="1003272"/>
                </a:lnTo>
                <a:lnTo>
                  <a:pt x="3429036" y="1008695"/>
                </a:lnTo>
                <a:cubicBezTo>
                  <a:pt x="3900062" y="377804"/>
                  <a:pt x="6858000" y="321290"/>
                  <a:pt x="6858000" y="321290"/>
                </a:cubicBezTo>
                <a:lnTo>
                  <a:pt x="6858000" y="0"/>
                </a:lnTo>
                <a:lnTo>
                  <a:pt x="6858001" y="0"/>
                </a:lnTo>
                <a:lnTo>
                  <a:pt x="6858001" y="1160110"/>
                </a:lnTo>
                <a:close/>
              </a:path>
            </a:pathLst>
          </a:custGeom>
          <a:gradFill>
            <a:gsLst>
              <a:gs pos="100000">
                <a:srgbClr val="E6DBC2">
                  <a:alpha val="27000"/>
                </a:srgbClr>
              </a:gs>
              <a:gs pos="0">
                <a:schemeClr val="bg1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100" dirty="0"/>
          </a:p>
        </p:txBody>
      </p:sp>
      <p:sp>
        <p:nvSpPr>
          <p:cNvPr id="68" name="15">
            <a:extLst>
              <a:ext uri="{FF2B5EF4-FFF2-40B4-BE49-F238E27FC236}">
                <a16:creationId xmlns:a16="http://schemas.microsoft.com/office/drawing/2014/main" id="{3F1356D7-9013-6FEB-1564-337859340BF3}"/>
              </a:ext>
            </a:extLst>
          </p:cNvPr>
          <p:cNvSpPr txBox="1"/>
          <p:nvPr/>
        </p:nvSpPr>
        <p:spPr>
          <a:xfrm>
            <a:off x="5806521" y="3040998"/>
            <a:ext cx="6545775" cy="543803"/>
          </a:xfrm>
          <a:prstGeom prst="roundRect">
            <a:avLst>
              <a:gd name="adj" fmla="val 0"/>
            </a:avLst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Heavy" pitchFamily="18" charset="-122"/>
                <a:ea typeface="阿里巴巴普惠体 Heavy" pitchFamily="18" charset="-122"/>
                <a:cs typeface="阿里巴巴普惠体 Heavy" pitchFamily="18" charset="-122"/>
                <a:sym typeface="+mn-lt"/>
              </a:rPr>
              <a:t>研究成果与应用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CBCCD4FA-01EA-E413-898B-086B99E8A689}"/>
              </a:ext>
            </a:extLst>
          </p:cNvPr>
          <p:cNvSpPr/>
          <p:nvPr/>
        </p:nvSpPr>
        <p:spPr>
          <a:xfrm>
            <a:off x="5904605" y="3429000"/>
            <a:ext cx="5269249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Please add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the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text  in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here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6" name="TextBox 9">
            <a:extLst>
              <a:ext uri="{FF2B5EF4-FFF2-40B4-BE49-F238E27FC236}">
                <a16:creationId xmlns:a16="http://schemas.microsoft.com/office/drawing/2014/main" id="{6B5DDA28-5E8F-1C82-33EB-F094FB893457}"/>
              </a:ext>
            </a:extLst>
          </p:cNvPr>
          <p:cNvSpPr txBox="1"/>
          <p:nvPr/>
        </p:nvSpPr>
        <p:spPr>
          <a:xfrm>
            <a:off x="0" y="3960"/>
            <a:ext cx="453651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noFill/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noFill/>
                <a:latin typeface="微软雅黑" panose="020B0503020204020204" pitchFamily="34" charset="-122"/>
                <a:ea typeface="微软雅黑" panose="020B0503020204020204" pitchFamily="34" charset="-122"/>
              </a:rPr>
              <a:t>下载 </a:t>
            </a:r>
            <a:r>
              <a:rPr lang="en-US" altLang="zh-CN" sz="100" dirty="0">
                <a:noFill/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http://www.1ppt.com/xiazai/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38ACBBA-1DC9-2A86-7C36-98468F3A95BE}"/>
              </a:ext>
            </a:extLst>
          </p:cNvPr>
          <p:cNvGrpSpPr/>
          <p:nvPr/>
        </p:nvGrpSpPr>
        <p:grpSpPr>
          <a:xfrm flipH="1">
            <a:off x="4407452" y="4291579"/>
            <a:ext cx="7451549" cy="388002"/>
            <a:chOff x="4115837" y="-310422"/>
            <a:chExt cx="7994345" cy="0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8338636E-939A-FB5A-4EED-4AE8E154E201}"/>
                </a:ext>
              </a:extLst>
            </p:cNvPr>
            <p:cNvCxnSpPr>
              <a:cxnSpLocks/>
            </p:cNvCxnSpPr>
            <p:nvPr/>
          </p:nvCxnSpPr>
          <p:spPr>
            <a:xfrm>
              <a:off x="4256517" y="-310422"/>
              <a:ext cx="7853665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2813E1E7-AD44-2CBE-BFEB-70D10AF17974}"/>
                </a:ext>
              </a:extLst>
            </p:cNvPr>
            <p:cNvCxnSpPr>
              <a:cxnSpLocks/>
            </p:cNvCxnSpPr>
            <p:nvPr/>
          </p:nvCxnSpPr>
          <p:spPr>
            <a:xfrm>
              <a:off x="4115837" y="-310422"/>
              <a:ext cx="2583647" cy="0"/>
            </a:xfrm>
            <a:prstGeom prst="line">
              <a:avLst/>
            </a:prstGeom>
            <a:ln w="50800" cap="rnd">
              <a:solidFill>
                <a:srgbClr val="DFCF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4F59F721-A0D3-DC94-2288-642DF778D1C3}"/>
              </a:ext>
            </a:extLst>
          </p:cNvPr>
          <p:cNvSpPr txBox="1"/>
          <p:nvPr/>
        </p:nvSpPr>
        <p:spPr>
          <a:xfrm>
            <a:off x="4008131" y="2433111"/>
            <a:ext cx="225569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  <a:buClrTx/>
              <a:buSzTx/>
              <a:buFontTx/>
            </a:pPr>
            <a:r>
              <a:rPr lang="en-US" altLang="zh-CN" sz="11500" dirty="0">
                <a:ln w="28575" cmpd="sng">
                  <a:noFill/>
                  <a:prstDash val="solid"/>
                </a:ln>
                <a:gradFill>
                  <a:gsLst>
                    <a:gs pos="11000">
                      <a:srgbClr val="CCB29B"/>
                    </a:gs>
                    <a:gs pos="100000">
                      <a:srgbClr val="E9DFD7"/>
                    </a:gs>
                  </a:gsLst>
                  <a:lin ang="5400000" scaled="0"/>
                </a:gradFill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sym typeface="+mn-ea"/>
              </a:rPr>
              <a:t>03</a:t>
            </a:r>
            <a:endParaRPr lang="zh-CN" altLang="en-US" sz="11500" dirty="0">
              <a:ln w="28575" cmpd="sng">
                <a:noFill/>
                <a:prstDash val="solid"/>
              </a:ln>
              <a:gradFill>
                <a:gsLst>
                  <a:gs pos="11000">
                    <a:srgbClr val="CCB29B"/>
                  </a:gs>
                  <a:gs pos="100000">
                    <a:srgbClr val="E9DFD7"/>
                  </a:gs>
                </a:gsLst>
                <a:lin ang="5400000" scaled="0"/>
              </a:gradFill>
              <a:uFillTx/>
              <a:latin typeface="思源宋体 CN Heavy" panose="02020900000000000000" pitchFamily="18" charset="-122"/>
              <a:ea typeface="思源宋体 CN Heavy" panose="02020900000000000000" pitchFamily="18" charset="-122"/>
              <a:sym typeface="+mn-ea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3B68CCB-851F-EBF2-BDA8-ADA2C1E96F23}"/>
              </a:ext>
            </a:extLst>
          </p:cNvPr>
          <p:cNvGrpSpPr/>
          <p:nvPr/>
        </p:nvGrpSpPr>
        <p:grpSpPr>
          <a:xfrm>
            <a:off x="4540347" y="2413434"/>
            <a:ext cx="7318655" cy="421065"/>
            <a:chOff x="4115837" y="-310422"/>
            <a:chExt cx="7994345" cy="0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F0B83BB5-6F2A-E753-5FC2-79790169017B}"/>
                </a:ext>
              </a:extLst>
            </p:cNvPr>
            <p:cNvCxnSpPr>
              <a:cxnSpLocks/>
            </p:cNvCxnSpPr>
            <p:nvPr/>
          </p:nvCxnSpPr>
          <p:spPr>
            <a:xfrm>
              <a:off x="4256517" y="-310422"/>
              <a:ext cx="7853665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26FC7377-8F40-EEAA-523C-807C83D47DFF}"/>
                </a:ext>
              </a:extLst>
            </p:cNvPr>
            <p:cNvCxnSpPr>
              <a:cxnSpLocks/>
            </p:cNvCxnSpPr>
            <p:nvPr/>
          </p:nvCxnSpPr>
          <p:spPr>
            <a:xfrm>
              <a:off x="4115837" y="-310422"/>
              <a:ext cx="2583647" cy="0"/>
            </a:xfrm>
            <a:prstGeom prst="line">
              <a:avLst/>
            </a:prstGeom>
            <a:ln w="50800" cap="rnd">
              <a:solidFill>
                <a:srgbClr val="DFCF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图片 19">
            <a:extLst>
              <a:ext uri="{FF2B5EF4-FFF2-40B4-BE49-F238E27FC236}">
                <a16:creationId xmlns:a16="http://schemas.microsoft.com/office/drawing/2014/main" id="{1C26AE75-99EA-4680-9015-815B6ED6AAF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897" y="2750543"/>
            <a:ext cx="3987986" cy="1437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25892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FDBDA9FA-9F6A-47F3-8B97-82F32CBACD71}"/>
              </a:ext>
            </a:extLst>
          </p:cNvPr>
          <p:cNvSpPr/>
          <p:nvPr/>
        </p:nvSpPr>
        <p:spPr>
          <a:xfrm>
            <a:off x="7902865" y="3842416"/>
            <a:ext cx="3602244" cy="1966106"/>
          </a:xfrm>
          <a:prstGeom prst="round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>
            <a:outerShdw blurRad="76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B3EDDE8-39F0-43C9-B470-BA39D0D072AC}"/>
              </a:ext>
            </a:extLst>
          </p:cNvPr>
          <p:cNvGrpSpPr/>
          <p:nvPr/>
        </p:nvGrpSpPr>
        <p:grpSpPr>
          <a:xfrm>
            <a:off x="8159394" y="4103833"/>
            <a:ext cx="2796412" cy="1340950"/>
            <a:chOff x="8364665" y="4335902"/>
            <a:chExt cx="2796412" cy="1340950"/>
          </a:xfrm>
        </p:grpSpPr>
        <p:sp>
          <p:nvSpPr>
            <p:cNvPr id="40" name="矩形 3">
              <a:extLst>
                <a:ext uri="{FF2B5EF4-FFF2-40B4-BE49-F238E27FC236}">
                  <a16:creationId xmlns:a16="http://schemas.microsoft.com/office/drawing/2014/main" id="{633BC23B-95E3-45F1-8ED4-BF216B1CC26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379178" y="4335902"/>
              <a:ext cx="101309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 b="1" dirty="0">
                  <a:solidFill>
                    <a:srgbClr val="404040"/>
                  </a:solidFill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5A099A67-E2E6-41BF-A982-E0E71BD45392}"/>
                </a:ext>
              </a:extLst>
            </p:cNvPr>
            <p:cNvSpPr txBox="1"/>
            <p:nvPr/>
          </p:nvSpPr>
          <p:spPr>
            <a:xfrm flipH="1">
              <a:off x="8364665" y="4707356"/>
              <a:ext cx="2796412" cy="96949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  <a:spcAft>
                  <a:spcPct val="0"/>
                </a:spcAft>
              </a:pPr>
              <a:r>
                <a:rPr lang="zh-CN" altLang="en-US" sz="1400" dirty="0">
                  <a:solidFill>
                    <a:srgbClr val="404040"/>
                  </a:solidFill>
                  <a:cs typeface="+mn-ea"/>
                  <a:sym typeface="+mn-lt"/>
                </a:rPr>
                <a:t>请您单击此处输入文本内容加以解释说明，可根据自己的需要适当地调整文字的颜色或者大小等属性。</a:t>
              </a:r>
            </a:p>
          </p:txBody>
        </p:sp>
      </p:grp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8F55A193-E112-5463-C7E7-BAAE91766670}"/>
              </a:ext>
            </a:extLst>
          </p:cNvPr>
          <p:cNvSpPr/>
          <p:nvPr/>
        </p:nvSpPr>
        <p:spPr>
          <a:xfrm flipH="1">
            <a:off x="0" y="5833413"/>
            <a:ext cx="12192000" cy="1024589"/>
          </a:xfrm>
          <a:custGeom>
            <a:avLst/>
            <a:gdLst>
              <a:gd name="connsiteX0" fmla="*/ 12191999 w 12192000"/>
              <a:gd name="connsiteY0" fmla="*/ 0 h 2201779"/>
              <a:gd name="connsiteX1" fmla="*/ 12192000 w 12192000"/>
              <a:gd name="connsiteY1" fmla="*/ 0 h 2201779"/>
              <a:gd name="connsiteX2" fmla="*/ 12192000 w 12192000"/>
              <a:gd name="connsiteY2" fmla="*/ 2201779 h 2201779"/>
              <a:gd name="connsiteX3" fmla="*/ 0 w 12192000"/>
              <a:gd name="connsiteY3" fmla="*/ 2201779 h 2201779"/>
              <a:gd name="connsiteX4" fmla="*/ 0 w 12192000"/>
              <a:gd name="connsiteY4" fmla="*/ 430428 h 2201779"/>
              <a:gd name="connsiteX5" fmla="*/ 15110 w 12192000"/>
              <a:gd name="connsiteY5" fmla="*/ 430671 h 2201779"/>
              <a:gd name="connsiteX6" fmla="*/ 6095962 w 12192000"/>
              <a:gd name="connsiteY6" fmla="*/ 1351337 h 2201779"/>
              <a:gd name="connsiteX7" fmla="*/ 6095962 w 12192000"/>
              <a:gd name="connsiteY7" fmla="*/ 1344072 h 2201779"/>
              <a:gd name="connsiteX8" fmla="*/ 6096062 w 12192000"/>
              <a:gd name="connsiteY8" fmla="*/ 1344072 h 2201779"/>
              <a:gd name="connsiteX9" fmla="*/ 6096062 w 12192000"/>
              <a:gd name="connsiteY9" fmla="*/ 1351337 h 2201779"/>
              <a:gd name="connsiteX10" fmla="*/ 12191999 w 12192000"/>
              <a:gd name="connsiteY10" fmla="*/ 430428 h 2201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201779">
                <a:moveTo>
                  <a:pt x="12191999" y="0"/>
                </a:moveTo>
                <a:lnTo>
                  <a:pt x="12192000" y="0"/>
                </a:lnTo>
                <a:lnTo>
                  <a:pt x="12192000" y="2201779"/>
                </a:lnTo>
                <a:lnTo>
                  <a:pt x="0" y="2201779"/>
                </a:lnTo>
                <a:lnTo>
                  <a:pt x="0" y="430428"/>
                </a:lnTo>
                <a:lnTo>
                  <a:pt x="15110" y="430671"/>
                </a:lnTo>
                <a:cubicBezTo>
                  <a:pt x="324341" y="435912"/>
                  <a:pt x="5284719" y="532552"/>
                  <a:pt x="6095962" y="1351337"/>
                </a:cubicBezTo>
                <a:lnTo>
                  <a:pt x="6095962" y="1344072"/>
                </a:lnTo>
                <a:lnTo>
                  <a:pt x="6096062" y="1344072"/>
                </a:lnTo>
                <a:lnTo>
                  <a:pt x="6096062" y="1351337"/>
                </a:lnTo>
                <a:cubicBezTo>
                  <a:pt x="6933443" y="506139"/>
                  <a:pt x="12191999" y="430428"/>
                  <a:pt x="12191999" y="430428"/>
                </a:cubicBezTo>
                <a:close/>
              </a:path>
            </a:pathLst>
          </a:custGeom>
          <a:gradFill>
            <a:gsLst>
              <a:gs pos="100000">
                <a:srgbClr val="E6DBC2">
                  <a:alpha val="50000"/>
                </a:srgbClr>
              </a:gs>
              <a:gs pos="0">
                <a:schemeClr val="bg1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10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A252E51-8766-4AC8-B44B-759856833D06}"/>
              </a:ext>
            </a:extLst>
          </p:cNvPr>
          <p:cNvGrpSpPr/>
          <p:nvPr/>
        </p:nvGrpSpPr>
        <p:grpSpPr>
          <a:xfrm>
            <a:off x="4387800" y="2300588"/>
            <a:ext cx="3491687" cy="2157264"/>
            <a:chOff x="4563439" y="2104475"/>
            <a:chExt cx="3491687" cy="2157264"/>
          </a:xfrm>
        </p:grpSpPr>
        <p:sp>
          <p:nvSpPr>
            <p:cNvPr id="25" name="Oval 23">
              <a:extLst>
                <a:ext uri="{FF2B5EF4-FFF2-40B4-BE49-F238E27FC236}">
                  <a16:creationId xmlns:a16="http://schemas.microsoft.com/office/drawing/2014/main" id="{3A0BC5EB-7CA5-4ABE-B5E4-AFE91D24279F}"/>
                </a:ext>
              </a:extLst>
            </p:cNvPr>
            <p:cNvSpPr/>
            <p:nvPr/>
          </p:nvSpPr>
          <p:spPr>
            <a:xfrm>
              <a:off x="4563439" y="2519189"/>
              <a:ext cx="1460113" cy="1464955"/>
            </a:xfrm>
            <a:prstGeom prst="ellipse">
              <a:avLst/>
            </a:prstGeom>
            <a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762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1600" dirty="0">
                <a:solidFill>
                  <a:srgbClr val="404040"/>
                </a:solidFill>
                <a:cs typeface="+mn-ea"/>
                <a:sym typeface="+mn-lt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7FFDD81-954F-4496-A52B-B68A4695A92B}"/>
                </a:ext>
              </a:extLst>
            </p:cNvPr>
            <p:cNvSpPr/>
            <p:nvPr/>
          </p:nvSpPr>
          <p:spPr>
            <a:xfrm>
              <a:off x="6595013" y="2519189"/>
              <a:ext cx="1460113" cy="1464955"/>
            </a:xfrm>
            <a:prstGeom prst="ellipse">
              <a:avLst/>
            </a:prstGeom>
            <a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762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sz="1600" dirty="0">
                <a:solidFill>
                  <a:srgbClr val="404040"/>
                </a:solidFill>
                <a:cs typeface="+mn-ea"/>
                <a:sym typeface="+mn-lt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EC491C4C-4CDE-47DA-9526-C676707EAE80}"/>
                </a:ext>
              </a:extLst>
            </p:cNvPr>
            <p:cNvSpPr/>
            <p:nvPr/>
          </p:nvSpPr>
          <p:spPr>
            <a:xfrm>
              <a:off x="5360597" y="2199897"/>
              <a:ext cx="1934579" cy="1934579"/>
            </a:xfrm>
            <a:prstGeom prst="ellipse">
              <a:avLst/>
            </a:prstGeom>
            <a:gradFill>
              <a:gsLst>
                <a:gs pos="19000">
                  <a:srgbClr val="C6AA90"/>
                </a:gs>
                <a:gs pos="87000">
                  <a:srgbClr val="DFD0C3"/>
                </a:gs>
              </a:gsLst>
              <a:lin ang="16200000" scaled="0"/>
            </a:gra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404040"/>
                </a:solidFill>
                <a:cs typeface="+mn-ea"/>
                <a:sym typeface="+mn-lt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6DE49C6F-53A1-42BA-A61F-0203A212BEC4}"/>
                </a:ext>
              </a:extLst>
            </p:cNvPr>
            <p:cNvSpPr/>
            <p:nvPr/>
          </p:nvSpPr>
          <p:spPr>
            <a:xfrm>
              <a:off x="5260678" y="2104475"/>
              <a:ext cx="2157264" cy="2157264"/>
            </a:xfrm>
            <a:prstGeom prst="ellipse">
              <a:avLst/>
            </a:prstGeom>
            <a:noFill/>
            <a:ln>
              <a:solidFill>
                <a:srgbClr val="3E487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rgbClr val="40404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8F9ACBC-223A-4B34-9810-8AAFDF1A5DE0}"/>
              </a:ext>
            </a:extLst>
          </p:cNvPr>
          <p:cNvGrpSpPr/>
          <p:nvPr/>
        </p:nvGrpSpPr>
        <p:grpSpPr>
          <a:xfrm>
            <a:off x="6412851" y="4441153"/>
            <a:ext cx="1266894" cy="540325"/>
            <a:chOff x="6560862" y="4424415"/>
            <a:chExt cx="1266894" cy="540325"/>
          </a:xfrm>
        </p:grpSpPr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73A505D5-3A7F-44D9-BE94-F7968220CD25}"/>
                </a:ext>
              </a:extLst>
            </p:cNvPr>
            <p:cNvCxnSpPr>
              <a:cxnSpLocks/>
            </p:cNvCxnSpPr>
            <p:nvPr/>
          </p:nvCxnSpPr>
          <p:spPr>
            <a:xfrm>
              <a:off x="6560862" y="4424415"/>
              <a:ext cx="400739" cy="540325"/>
            </a:xfrm>
            <a:prstGeom prst="line">
              <a:avLst/>
            </a:prstGeom>
            <a:ln w="12700" cmpd="sng">
              <a:solidFill>
                <a:srgbClr val="3D466F"/>
              </a:solidFill>
              <a:prstDash val="solid"/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7BC79882-4F46-4BAF-8B04-197391E3EFD3}"/>
                </a:ext>
              </a:extLst>
            </p:cNvPr>
            <p:cNvCxnSpPr>
              <a:cxnSpLocks/>
            </p:cNvCxnSpPr>
            <p:nvPr/>
          </p:nvCxnSpPr>
          <p:spPr>
            <a:xfrm>
              <a:off x="6950450" y="4964251"/>
              <a:ext cx="877306" cy="0"/>
            </a:xfrm>
            <a:prstGeom prst="line">
              <a:avLst/>
            </a:prstGeom>
            <a:ln w="12700" cmpd="sng">
              <a:solidFill>
                <a:srgbClr val="3D466F"/>
              </a:solidFill>
              <a:prstDash val="solid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F2E75C47-E5BF-42D3-81C0-F988C7CF9666}"/>
              </a:ext>
            </a:extLst>
          </p:cNvPr>
          <p:cNvSpPr/>
          <p:nvPr/>
        </p:nvSpPr>
        <p:spPr>
          <a:xfrm flipH="1">
            <a:off x="784721" y="3919075"/>
            <a:ext cx="3602244" cy="1966106"/>
          </a:xfrm>
          <a:prstGeom prst="round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>
            <a:outerShdw blurRad="76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C32EC141-7155-421D-81A0-53EF992BEFD7}"/>
              </a:ext>
            </a:extLst>
          </p:cNvPr>
          <p:cNvGrpSpPr/>
          <p:nvPr/>
        </p:nvGrpSpPr>
        <p:grpSpPr>
          <a:xfrm flipH="1">
            <a:off x="1210344" y="4260323"/>
            <a:ext cx="2796412" cy="1340950"/>
            <a:chOff x="8364665" y="4335902"/>
            <a:chExt cx="2796412" cy="1340950"/>
          </a:xfrm>
        </p:grpSpPr>
        <p:sp>
          <p:nvSpPr>
            <p:cNvPr id="52" name="矩形 3">
              <a:extLst>
                <a:ext uri="{FF2B5EF4-FFF2-40B4-BE49-F238E27FC236}">
                  <a16:creationId xmlns:a16="http://schemas.microsoft.com/office/drawing/2014/main" id="{0E7C0061-021F-4013-A941-AA13A561372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379178" y="4335902"/>
              <a:ext cx="101309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 b="1" dirty="0">
                  <a:solidFill>
                    <a:srgbClr val="404040"/>
                  </a:solidFill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AE362EC4-3A86-48F2-AA93-8A8D96B7C9AB}"/>
                </a:ext>
              </a:extLst>
            </p:cNvPr>
            <p:cNvSpPr txBox="1"/>
            <p:nvPr/>
          </p:nvSpPr>
          <p:spPr>
            <a:xfrm flipH="1">
              <a:off x="8364665" y="4707356"/>
              <a:ext cx="2796412" cy="96949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  <a:spcAft>
                  <a:spcPct val="0"/>
                </a:spcAft>
              </a:pPr>
              <a:r>
                <a:rPr lang="zh-CN" altLang="en-US" sz="1400" dirty="0">
                  <a:solidFill>
                    <a:srgbClr val="404040"/>
                  </a:solidFill>
                  <a:cs typeface="+mn-ea"/>
                  <a:sym typeface="+mn-lt"/>
                </a:rPr>
                <a:t>请您单击此处输入文本内容加以解释说明，可根据自己的需要适当地调整文字的颜色或者大小等属性。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ACBDC22E-BDE0-4431-9C0F-D21FB53A7E4A}"/>
              </a:ext>
            </a:extLst>
          </p:cNvPr>
          <p:cNvGrpSpPr/>
          <p:nvPr/>
        </p:nvGrpSpPr>
        <p:grpSpPr>
          <a:xfrm flipH="1">
            <a:off x="4518058" y="4442159"/>
            <a:ext cx="1266894" cy="540325"/>
            <a:chOff x="6560862" y="4424415"/>
            <a:chExt cx="1266894" cy="540325"/>
          </a:xfrm>
        </p:grpSpPr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ACD390EA-C5C3-4466-8EB4-8C898CF2294D}"/>
                </a:ext>
              </a:extLst>
            </p:cNvPr>
            <p:cNvCxnSpPr>
              <a:cxnSpLocks/>
            </p:cNvCxnSpPr>
            <p:nvPr/>
          </p:nvCxnSpPr>
          <p:spPr>
            <a:xfrm>
              <a:off x="6560862" y="4424415"/>
              <a:ext cx="400739" cy="540325"/>
            </a:xfrm>
            <a:prstGeom prst="line">
              <a:avLst/>
            </a:prstGeom>
            <a:ln w="12700" cmpd="sng">
              <a:solidFill>
                <a:srgbClr val="3D466F"/>
              </a:solidFill>
              <a:prstDash val="solid"/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919A91BD-BBA5-4DDF-8295-583B54839CA3}"/>
                </a:ext>
              </a:extLst>
            </p:cNvPr>
            <p:cNvCxnSpPr>
              <a:cxnSpLocks/>
            </p:cNvCxnSpPr>
            <p:nvPr/>
          </p:nvCxnSpPr>
          <p:spPr>
            <a:xfrm>
              <a:off x="6950450" y="4964251"/>
              <a:ext cx="877306" cy="0"/>
            </a:xfrm>
            <a:prstGeom prst="line">
              <a:avLst/>
            </a:prstGeom>
            <a:ln w="12700" cmpd="sng">
              <a:solidFill>
                <a:srgbClr val="3D466F"/>
              </a:solidFill>
              <a:prstDash val="solid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矩形: 圆角 56">
            <a:extLst>
              <a:ext uri="{FF2B5EF4-FFF2-40B4-BE49-F238E27FC236}">
                <a16:creationId xmlns:a16="http://schemas.microsoft.com/office/drawing/2014/main" id="{193CDCAC-A4BD-43D3-B34F-7424626F6B79}"/>
              </a:ext>
            </a:extLst>
          </p:cNvPr>
          <p:cNvSpPr/>
          <p:nvPr/>
        </p:nvSpPr>
        <p:spPr>
          <a:xfrm>
            <a:off x="7909561" y="1102211"/>
            <a:ext cx="3602244" cy="1966106"/>
          </a:xfrm>
          <a:prstGeom prst="round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>
            <a:outerShdw blurRad="76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58" name="矩形: 圆角 57">
            <a:extLst>
              <a:ext uri="{FF2B5EF4-FFF2-40B4-BE49-F238E27FC236}">
                <a16:creationId xmlns:a16="http://schemas.microsoft.com/office/drawing/2014/main" id="{DA30D3A5-6345-4D31-A0C5-28AACA8720B5}"/>
              </a:ext>
            </a:extLst>
          </p:cNvPr>
          <p:cNvSpPr/>
          <p:nvPr/>
        </p:nvSpPr>
        <p:spPr>
          <a:xfrm>
            <a:off x="807428" y="1102211"/>
            <a:ext cx="3602244" cy="1966106"/>
          </a:xfrm>
          <a:prstGeom prst="round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>
            <a:outerShdw blurRad="76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4C08CCC7-6BA4-43A8-B0AC-EB7B17300A8D}"/>
              </a:ext>
            </a:extLst>
          </p:cNvPr>
          <p:cNvGrpSpPr/>
          <p:nvPr/>
        </p:nvGrpSpPr>
        <p:grpSpPr>
          <a:xfrm flipH="1">
            <a:off x="1305240" y="1352071"/>
            <a:ext cx="2796412" cy="1340950"/>
            <a:chOff x="8364665" y="4335902"/>
            <a:chExt cx="2796412" cy="1340950"/>
          </a:xfrm>
        </p:grpSpPr>
        <p:sp>
          <p:nvSpPr>
            <p:cNvPr id="60" name="矩形 3">
              <a:extLst>
                <a:ext uri="{FF2B5EF4-FFF2-40B4-BE49-F238E27FC236}">
                  <a16:creationId xmlns:a16="http://schemas.microsoft.com/office/drawing/2014/main" id="{94D3F1B5-DB77-479C-A86D-1D23A681CBD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379178" y="4335902"/>
              <a:ext cx="101309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 b="1" dirty="0">
                  <a:solidFill>
                    <a:srgbClr val="404040"/>
                  </a:solidFill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C88F0858-1C95-416B-9549-EE044BFC2404}"/>
                </a:ext>
              </a:extLst>
            </p:cNvPr>
            <p:cNvSpPr txBox="1"/>
            <p:nvPr/>
          </p:nvSpPr>
          <p:spPr>
            <a:xfrm flipH="1">
              <a:off x="8364665" y="4707356"/>
              <a:ext cx="2796412" cy="96949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  <a:spcAft>
                  <a:spcPct val="0"/>
                </a:spcAft>
              </a:pPr>
              <a:r>
                <a:rPr lang="zh-CN" altLang="en-US" sz="1400" dirty="0">
                  <a:solidFill>
                    <a:srgbClr val="404040"/>
                  </a:solidFill>
                  <a:cs typeface="+mn-ea"/>
                  <a:sym typeface="+mn-lt"/>
                </a:rPr>
                <a:t>请您单击此处输入文本内容加以解释说明，可根据自己的需要适当地调整文字的颜色或者大小等属性。</a:t>
              </a: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4AF7C1EE-6F5F-4E5B-998B-AEF5E93843D4}"/>
              </a:ext>
            </a:extLst>
          </p:cNvPr>
          <p:cNvGrpSpPr/>
          <p:nvPr/>
        </p:nvGrpSpPr>
        <p:grpSpPr>
          <a:xfrm>
            <a:off x="8305781" y="1344151"/>
            <a:ext cx="2796412" cy="1340950"/>
            <a:chOff x="8364665" y="4335902"/>
            <a:chExt cx="2796412" cy="1340950"/>
          </a:xfrm>
        </p:grpSpPr>
        <p:sp>
          <p:nvSpPr>
            <p:cNvPr id="63" name="矩形 3">
              <a:extLst>
                <a:ext uri="{FF2B5EF4-FFF2-40B4-BE49-F238E27FC236}">
                  <a16:creationId xmlns:a16="http://schemas.microsoft.com/office/drawing/2014/main" id="{BF5EF5B3-88A9-433C-B90A-0B19A6D04E2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379178" y="4335902"/>
              <a:ext cx="101309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 b="1" dirty="0">
                  <a:solidFill>
                    <a:srgbClr val="404040"/>
                  </a:solidFill>
                  <a:cs typeface="+mn-ea"/>
                  <a:sym typeface="+mn-lt"/>
                </a:rPr>
                <a:t>添加标题</a:t>
              </a: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1AC9D31D-EE34-40C2-92D2-917C8B735F49}"/>
                </a:ext>
              </a:extLst>
            </p:cNvPr>
            <p:cNvSpPr txBox="1"/>
            <p:nvPr/>
          </p:nvSpPr>
          <p:spPr>
            <a:xfrm flipH="1">
              <a:off x="8364665" y="4707356"/>
              <a:ext cx="2796412" cy="969496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150000"/>
                </a:lnSpc>
                <a:spcAft>
                  <a:spcPct val="0"/>
                </a:spcAft>
              </a:pPr>
              <a:r>
                <a:rPr lang="zh-CN" altLang="en-US" sz="1400" dirty="0">
                  <a:solidFill>
                    <a:srgbClr val="404040"/>
                  </a:solidFill>
                  <a:cs typeface="+mn-ea"/>
                  <a:sym typeface="+mn-lt"/>
                </a:rPr>
                <a:t>请您单击此处输入文本内容加以解释说明，可根据自己的需要适当地调整文字的颜色或者大小等属性。</a:t>
              </a: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E56791BD-5F03-411F-8C67-15E7F8D74E40}"/>
              </a:ext>
            </a:extLst>
          </p:cNvPr>
          <p:cNvGrpSpPr/>
          <p:nvPr/>
        </p:nvGrpSpPr>
        <p:grpSpPr>
          <a:xfrm flipV="1">
            <a:off x="6419374" y="1772056"/>
            <a:ext cx="1266894" cy="540325"/>
            <a:chOff x="6560862" y="4424415"/>
            <a:chExt cx="1266894" cy="540325"/>
          </a:xfrm>
        </p:grpSpPr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91F43125-270D-4E9C-9608-A7BB0B1BFE73}"/>
                </a:ext>
              </a:extLst>
            </p:cNvPr>
            <p:cNvCxnSpPr>
              <a:cxnSpLocks/>
            </p:cNvCxnSpPr>
            <p:nvPr/>
          </p:nvCxnSpPr>
          <p:spPr>
            <a:xfrm>
              <a:off x="6560862" y="4424415"/>
              <a:ext cx="400739" cy="540325"/>
            </a:xfrm>
            <a:prstGeom prst="line">
              <a:avLst/>
            </a:prstGeom>
            <a:ln w="12700" cmpd="sng">
              <a:solidFill>
                <a:srgbClr val="3D466F"/>
              </a:solidFill>
              <a:prstDash val="solid"/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37B1269D-FA82-45DA-8265-F04D18DC6848}"/>
                </a:ext>
              </a:extLst>
            </p:cNvPr>
            <p:cNvCxnSpPr>
              <a:cxnSpLocks/>
            </p:cNvCxnSpPr>
            <p:nvPr/>
          </p:nvCxnSpPr>
          <p:spPr>
            <a:xfrm>
              <a:off x="6950450" y="4964251"/>
              <a:ext cx="877306" cy="0"/>
            </a:xfrm>
            <a:prstGeom prst="line">
              <a:avLst/>
            </a:prstGeom>
            <a:ln w="12700" cmpd="sng">
              <a:solidFill>
                <a:srgbClr val="3D466F"/>
              </a:solidFill>
              <a:prstDash val="solid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BAF1CDE2-0B26-4680-A079-3EB44DE55E0B}"/>
              </a:ext>
            </a:extLst>
          </p:cNvPr>
          <p:cNvGrpSpPr/>
          <p:nvPr/>
        </p:nvGrpSpPr>
        <p:grpSpPr>
          <a:xfrm flipH="1" flipV="1">
            <a:off x="4524581" y="1773062"/>
            <a:ext cx="1266894" cy="540325"/>
            <a:chOff x="6560862" y="4424415"/>
            <a:chExt cx="1266894" cy="540325"/>
          </a:xfrm>
        </p:grpSpPr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C2BB78DC-2042-4440-8264-AF8390738A0B}"/>
                </a:ext>
              </a:extLst>
            </p:cNvPr>
            <p:cNvCxnSpPr>
              <a:cxnSpLocks/>
            </p:cNvCxnSpPr>
            <p:nvPr/>
          </p:nvCxnSpPr>
          <p:spPr>
            <a:xfrm>
              <a:off x="6560862" y="4424415"/>
              <a:ext cx="400739" cy="540325"/>
            </a:xfrm>
            <a:prstGeom prst="line">
              <a:avLst/>
            </a:prstGeom>
            <a:ln w="12700" cmpd="sng">
              <a:solidFill>
                <a:srgbClr val="3D466F"/>
              </a:solidFill>
              <a:prstDash val="solid"/>
              <a:headEnd type="oval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9B06EB83-75DA-4301-A266-62B79A726E7C}"/>
                </a:ext>
              </a:extLst>
            </p:cNvPr>
            <p:cNvCxnSpPr>
              <a:cxnSpLocks/>
            </p:cNvCxnSpPr>
            <p:nvPr/>
          </p:nvCxnSpPr>
          <p:spPr>
            <a:xfrm>
              <a:off x="6950450" y="4964251"/>
              <a:ext cx="877306" cy="0"/>
            </a:xfrm>
            <a:prstGeom prst="line">
              <a:avLst/>
            </a:prstGeom>
            <a:ln w="12700" cmpd="sng">
              <a:solidFill>
                <a:srgbClr val="3D466F"/>
              </a:solidFill>
              <a:prstDash val="solid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C5D1E7FC-17BE-57F3-1A57-2ECE056775D7}"/>
              </a:ext>
            </a:extLst>
          </p:cNvPr>
          <p:cNvGrpSpPr/>
          <p:nvPr/>
        </p:nvGrpSpPr>
        <p:grpSpPr>
          <a:xfrm>
            <a:off x="-11572" y="0"/>
            <a:ext cx="12718245" cy="1109273"/>
            <a:chOff x="-11572" y="0"/>
            <a:chExt cx="12718245" cy="1109273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82DC6F7-E2B6-5748-125A-5D35B4A24796}"/>
                </a:ext>
              </a:extLst>
            </p:cNvPr>
            <p:cNvCxnSpPr>
              <a:cxnSpLocks/>
            </p:cNvCxnSpPr>
            <p:nvPr/>
          </p:nvCxnSpPr>
          <p:spPr>
            <a:xfrm>
              <a:off x="1826588" y="735549"/>
              <a:ext cx="922865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B4ED1203-2F0A-C80D-9640-DF3DCDA8989E}"/>
                </a:ext>
              </a:extLst>
            </p:cNvPr>
            <p:cNvSpPr txBox="1"/>
            <p:nvPr/>
          </p:nvSpPr>
          <p:spPr>
            <a:xfrm>
              <a:off x="753466" y="208048"/>
              <a:ext cx="3516321" cy="4939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>
                <a:lnSpc>
                  <a:spcPts val="2600"/>
                </a:lnSpc>
              </a:pPr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研究成果与应用</a:t>
              </a: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46747E85-D938-9224-2568-DDD32B016589}"/>
                </a:ext>
              </a:extLst>
            </p:cNvPr>
            <p:cNvCxnSpPr>
              <a:cxnSpLocks/>
            </p:cNvCxnSpPr>
            <p:nvPr/>
          </p:nvCxnSpPr>
          <p:spPr>
            <a:xfrm>
              <a:off x="753466" y="735549"/>
              <a:ext cx="1159659" cy="0"/>
            </a:xfrm>
            <a:prstGeom prst="line">
              <a:avLst/>
            </a:prstGeom>
            <a:ln w="50800" cap="rnd">
              <a:solidFill>
                <a:srgbClr val="3E487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21F5135C-AD20-E4D2-5459-A8A96773560A}"/>
                </a:ext>
              </a:extLst>
            </p:cNvPr>
            <p:cNvGrpSpPr/>
            <p:nvPr/>
          </p:nvGrpSpPr>
          <p:grpSpPr>
            <a:xfrm>
              <a:off x="-11572" y="0"/>
              <a:ext cx="616764" cy="702023"/>
              <a:chOff x="-11572" y="0"/>
              <a:chExt cx="616764" cy="702023"/>
            </a:xfrm>
          </p:grpSpPr>
          <p:sp>
            <p:nvSpPr>
              <p:cNvPr id="18" name="等腰三角形 17">
                <a:extLst>
                  <a:ext uri="{FF2B5EF4-FFF2-40B4-BE49-F238E27FC236}">
                    <a16:creationId xmlns:a16="http://schemas.microsoft.com/office/drawing/2014/main" id="{2C828171-48E0-474D-A857-EAECB4A3C009}"/>
                  </a:ext>
                </a:extLst>
              </p:cNvPr>
              <p:cNvSpPr/>
              <p:nvPr/>
            </p:nvSpPr>
            <p:spPr>
              <a:xfrm rot="5400000">
                <a:off x="-48416" y="48416"/>
                <a:ext cx="702023" cy="605192"/>
              </a:xfrm>
              <a:prstGeom prst="triangle">
                <a:avLst/>
              </a:prstGeom>
              <a:solidFill>
                <a:srgbClr val="0E419C"/>
              </a:solidFill>
              <a:ln>
                <a:solidFill>
                  <a:srgbClr val="0E419C"/>
                </a:solidFill>
              </a:ln>
              <a:effectLst>
                <a:outerShdw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95BEF03-63E3-E947-E87D-9BAB333795FD}"/>
                  </a:ext>
                </a:extLst>
              </p:cNvPr>
              <p:cNvSpPr txBox="1"/>
              <p:nvPr/>
            </p:nvSpPr>
            <p:spPr>
              <a:xfrm>
                <a:off x="-11572" y="87288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</a:rPr>
                  <a:t>3</a:t>
                </a:r>
                <a:endParaRPr lang="zh-CN" altLang="en-US" sz="32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B1BC59BE-8B52-1890-7EB1-E4D0FC374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647"/>
            <a:stretch/>
          </p:blipFill>
          <p:spPr>
            <a:xfrm>
              <a:off x="10365412" y="20323"/>
              <a:ext cx="2341261" cy="10889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45" name="图片 44">
            <a:extLst>
              <a:ext uri="{FF2B5EF4-FFF2-40B4-BE49-F238E27FC236}">
                <a16:creationId xmlns:a16="http://schemas.microsoft.com/office/drawing/2014/main" id="{CFADEA64-9037-4653-AF36-B51436FBA7C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812" y="5924157"/>
            <a:ext cx="3288123" cy="108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1882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778FDF0-EF61-2939-EE4F-F104824D771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223108" y="3481606"/>
            <a:ext cx="11751529" cy="234215"/>
            <a:chOff x="2222758" y="2983467"/>
            <a:chExt cx="5185209" cy="152890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5D2A4D65-9B36-CD7A-E569-C4A5112C81F1}"/>
                </a:ext>
              </a:extLst>
            </p:cNvPr>
            <p:cNvGrpSpPr/>
            <p:nvPr/>
          </p:nvGrpSpPr>
          <p:grpSpPr>
            <a:xfrm>
              <a:off x="2222758" y="2983467"/>
              <a:ext cx="194108" cy="152890"/>
              <a:chOff x="2222758" y="2984296"/>
              <a:chExt cx="194108" cy="152890"/>
            </a:xfrm>
          </p:grpSpPr>
          <p:cxnSp>
            <p:nvCxnSpPr>
              <p:cNvPr id="187" name="直接连接符 186">
                <a:extLst>
                  <a:ext uri="{FF2B5EF4-FFF2-40B4-BE49-F238E27FC236}">
                    <a16:creationId xmlns:a16="http://schemas.microsoft.com/office/drawing/2014/main" id="{BE937491-2935-F63B-504F-F1A882EDDABE}"/>
                  </a:ext>
                </a:extLst>
              </p:cNvPr>
              <p:cNvCxnSpPr/>
              <p:nvPr/>
            </p:nvCxnSpPr>
            <p:spPr>
              <a:xfrm flipH="1">
                <a:off x="2319811" y="2984296"/>
                <a:ext cx="0" cy="15289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 187">
                <a:extLst>
                  <a:ext uri="{FF2B5EF4-FFF2-40B4-BE49-F238E27FC236}">
                    <a16:creationId xmlns:a16="http://schemas.microsoft.com/office/drawing/2014/main" id="{EBA2233F-9095-FF28-E931-4FF6668CAA2C}"/>
                  </a:ext>
                </a:extLst>
              </p:cNvPr>
              <p:cNvCxnSpPr/>
              <p:nvPr/>
            </p:nvCxnSpPr>
            <p:spPr>
              <a:xfrm flipH="1">
                <a:off x="2287460" y="3009839"/>
                <a:ext cx="0" cy="101804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 188">
                <a:extLst>
                  <a:ext uri="{FF2B5EF4-FFF2-40B4-BE49-F238E27FC236}">
                    <a16:creationId xmlns:a16="http://schemas.microsoft.com/office/drawing/2014/main" id="{3BF0D70F-FE4F-3528-8772-8B9D45D89A48}"/>
                  </a:ext>
                </a:extLst>
              </p:cNvPr>
              <p:cNvCxnSpPr/>
              <p:nvPr/>
            </p:nvCxnSpPr>
            <p:spPr>
              <a:xfrm flipH="1">
                <a:off x="2255109" y="3028061"/>
                <a:ext cx="0" cy="6536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直接连接符 189">
                <a:extLst>
                  <a:ext uri="{FF2B5EF4-FFF2-40B4-BE49-F238E27FC236}">
                    <a16:creationId xmlns:a16="http://schemas.microsoft.com/office/drawing/2014/main" id="{5FB06BC7-32A2-52D8-37E5-CDA2E46EB803}"/>
                  </a:ext>
                </a:extLst>
              </p:cNvPr>
              <p:cNvCxnSpPr/>
              <p:nvPr/>
            </p:nvCxnSpPr>
            <p:spPr>
              <a:xfrm flipH="1">
                <a:off x="2222758" y="3041916"/>
                <a:ext cx="0" cy="3765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接连接符 190">
                <a:extLst>
                  <a:ext uri="{FF2B5EF4-FFF2-40B4-BE49-F238E27FC236}">
                    <a16:creationId xmlns:a16="http://schemas.microsoft.com/office/drawing/2014/main" id="{4E4B763B-9F8D-C89E-E3FF-83BC2826EA7E}"/>
                  </a:ext>
                </a:extLst>
              </p:cNvPr>
              <p:cNvCxnSpPr/>
              <p:nvPr/>
            </p:nvCxnSpPr>
            <p:spPr>
              <a:xfrm rot="10800000" flipH="1">
                <a:off x="2352162" y="3009839"/>
                <a:ext cx="0" cy="101804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接连接符 191">
                <a:extLst>
                  <a:ext uri="{FF2B5EF4-FFF2-40B4-BE49-F238E27FC236}">
                    <a16:creationId xmlns:a16="http://schemas.microsoft.com/office/drawing/2014/main" id="{C97679E7-9B51-6641-CE8D-C932A4558399}"/>
                  </a:ext>
                </a:extLst>
              </p:cNvPr>
              <p:cNvCxnSpPr/>
              <p:nvPr/>
            </p:nvCxnSpPr>
            <p:spPr>
              <a:xfrm rot="10800000" flipH="1">
                <a:off x="2384513" y="3028061"/>
                <a:ext cx="0" cy="6536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接连接符 192">
                <a:extLst>
                  <a:ext uri="{FF2B5EF4-FFF2-40B4-BE49-F238E27FC236}">
                    <a16:creationId xmlns:a16="http://schemas.microsoft.com/office/drawing/2014/main" id="{A01E6F58-4BF7-6F04-A721-63AFD655CF8C}"/>
                  </a:ext>
                </a:extLst>
              </p:cNvPr>
              <p:cNvCxnSpPr/>
              <p:nvPr/>
            </p:nvCxnSpPr>
            <p:spPr>
              <a:xfrm rot="10800000" flipH="1">
                <a:off x="2416866" y="3041916"/>
                <a:ext cx="0" cy="3765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21ABA36E-4837-DEEB-1226-70C80F52F296}"/>
                </a:ext>
              </a:extLst>
            </p:cNvPr>
            <p:cNvGrpSpPr/>
            <p:nvPr/>
          </p:nvGrpSpPr>
          <p:grpSpPr>
            <a:xfrm>
              <a:off x="2440515" y="2983467"/>
              <a:ext cx="194108" cy="152890"/>
              <a:chOff x="2222758" y="2984296"/>
              <a:chExt cx="194108" cy="152890"/>
            </a:xfrm>
          </p:grpSpPr>
          <p:cxnSp>
            <p:nvCxnSpPr>
              <p:cNvPr id="180" name="直接连接符 179">
                <a:extLst>
                  <a:ext uri="{FF2B5EF4-FFF2-40B4-BE49-F238E27FC236}">
                    <a16:creationId xmlns:a16="http://schemas.microsoft.com/office/drawing/2014/main" id="{7F11F619-E141-16A0-8190-A3C839FED73A}"/>
                  </a:ext>
                </a:extLst>
              </p:cNvPr>
              <p:cNvCxnSpPr/>
              <p:nvPr>
                <p:custDataLst>
                  <p:tags r:id="rId156"/>
                </p:custDataLst>
              </p:nvPr>
            </p:nvCxnSpPr>
            <p:spPr>
              <a:xfrm flipH="1">
                <a:off x="2319811" y="2984296"/>
                <a:ext cx="0" cy="15289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 180">
                <a:extLst>
                  <a:ext uri="{FF2B5EF4-FFF2-40B4-BE49-F238E27FC236}">
                    <a16:creationId xmlns:a16="http://schemas.microsoft.com/office/drawing/2014/main" id="{537F87FC-FEBC-76ED-939D-EFC04F7D1092}"/>
                  </a:ext>
                </a:extLst>
              </p:cNvPr>
              <p:cNvCxnSpPr/>
              <p:nvPr>
                <p:custDataLst>
                  <p:tags r:id="rId157"/>
                </p:custDataLst>
              </p:nvPr>
            </p:nvCxnSpPr>
            <p:spPr>
              <a:xfrm flipH="1">
                <a:off x="2287460" y="3009839"/>
                <a:ext cx="0" cy="101804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直接连接符 181">
                <a:extLst>
                  <a:ext uri="{FF2B5EF4-FFF2-40B4-BE49-F238E27FC236}">
                    <a16:creationId xmlns:a16="http://schemas.microsoft.com/office/drawing/2014/main" id="{05FEAB79-676C-C52A-9EB2-836F57ACC4FE}"/>
                  </a:ext>
                </a:extLst>
              </p:cNvPr>
              <p:cNvCxnSpPr/>
              <p:nvPr>
                <p:custDataLst>
                  <p:tags r:id="rId158"/>
                </p:custDataLst>
              </p:nvPr>
            </p:nvCxnSpPr>
            <p:spPr>
              <a:xfrm flipH="1">
                <a:off x="2255109" y="3028061"/>
                <a:ext cx="0" cy="6536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直接连接符 182">
                <a:extLst>
                  <a:ext uri="{FF2B5EF4-FFF2-40B4-BE49-F238E27FC236}">
                    <a16:creationId xmlns:a16="http://schemas.microsoft.com/office/drawing/2014/main" id="{538BA2C7-6CF7-1E12-0E6F-66FED8021514}"/>
                  </a:ext>
                </a:extLst>
              </p:cNvPr>
              <p:cNvCxnSpPr/>
              <p:nvPr>
                <p:custDataLst>
                  <p:tags r:id="rId159"/>
                </p:custDataLst>
              </p:nvPr>
            </p:nvCxnSpPr>
            <p:spPr>
              <a:xfrm flipH="1">
                <a:off x="2222758" y="3041916"/>
                <a:ext cx="0" cy="3765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直接连接符 183">
                <a:extLst>
                  <a:ext uri="{FF2B5EF4-FFF2-40B4-BE49-F238E27FC236}">
                    <a16:creationId xmlns:a16="http://schemas.microsoft.com/office/drawing/2014/main" id="{D60561F6-D11C-EC49-1C4C-90CB2937615A}"/>
                  </a:ext>
                </a:extLst>
              </p:cNvPr>
              <p:cNvCxnSpPr/>
              <p:nvPr>
                <p:custDataLst>
                  <p:tags r:id="rId160"/>
                </p:custDataLst>
              </p:nvPr>
            </p:nvCxnSpPr>
            <p:spPr>
              <a:xfrm rot="10800000" flipH="1">
                <a:off x="2352162" y="3009839"/>
                <a:ext cx="0" cy="101804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直接连接符 184">
                <a:extLst>
                  <a:ext uri="{FF2B5EF4-FFF2-40B4-BE49-F238E27FC236}">
                    <a16:creationId xmlns:a16="http://schemas.microsoft.com/office/drawing/2014/main" id="{DF8BA2E2-A8B6-94B7-9D67-0164419E277F}"/>
                  </a:ext>
                </a:extLst>
              </p:cNvPr>
              <p:cNvCxnSpPr/>
              <p:nvPr>
                <p:custDataLst>
                  <p:tags r:id="rId161"/>
                </p:custDataLst>
              </p:nvPr>
            </p:nvCxnSpPr>
            <p:spPr>
              <a:xfrm rot="10800000" flipH="1">
                <a:off x="2384513" y="3028061"/>
                <a:ext cx="0" cy="6536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直接连接符 185">
                <a:extLst>
                  <a:ext uri="{FF2B5EF4-FFF2-40B4-BE49-F238E27FC236}">
                    <a16:creationId xmlns:a16="http://schemas.microsoft.com/office/drawing/2014/main" id="{9206BD98-3963-B3C0-A08E-E74C62E76DB4}"/>
                  </a:ext>
                </a:extLst>
              </p:cNvPr>
              <p:cNvCxnSpPr/>
              <p:nvPr>
                <p:custDataLst>
                  <p:tags r:id="rId162"/>
                </p:custDataLst>
              </p:nvPr>
            </p:nvCxnSpPr>
            <p:spPr>
              <a:xfrm rot="10800000" flipH="1">
                <a:off x="2416866" y="3041916"/>
                <a:ext cx="0" cy="3765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086C6EE0-E844-6035-9E54-5AC6C0DB65B6}"/>
                </a:ext>
              </a:extLst>
            </p:cNvPr>
            <p:cNvGrpSpPr/>
            <p:nvPr/>
          </p:nvGrpSpPr>
          <p:grpSpPr>
            <a:xfrm>
              <a:off x="2658272" y="2983467"/>
              <a:ext cx="194108" cy="152890"/>
              <a:chOff x="2222758" y="2984296"/>
              <a:chExt cx="194108" cy="152890"/>
            </a:xfrm>
          </p:grpSpPr>
          <p:cxnSp>
            <p:nvCxnSpPr>
              <p:cNvPr id="173" name="直接连接符 172">
                <a:extLst>
                  <a:ext uri="{FF2B5EF4-FFF2-40B4-BE49-F238E27FC236}">
                    <a16:creationId xmlns:a16="http://schemas.microsoft.com/office/drawing/2014/main" id="{8E3DCB74-312D-EC2C-9C89-7E5A8E4A39E0}"/>
                  </a:ext>
                </a:extLst>
              </p:cNvPr>
              <p:cNvCxnSpPr/>
              <p:nvPr>
                <p:custDataLst>
                  <p:tags r:id="rId149"/>
                </p:custDataLst>
              </p:nvPr>
            </p:nvCxnSpPr>
            <p:spPr>
              <a:xfrm flipH="1">
                <a:off x="2319811" y="2984296"/>
                <a:ext cx="0" cy="15289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接连接符 173">
                <a:extLst>
                  <a:ext uri="{FF2B5EF4-FFF2-40B4-BE49-F238E27FC236}">
                    <a16:creationId xmlns:a16="http://schemas.microsoft.com/office/drawing/2014/main" id="{D65296D4-9F50-7272-E663-B428CE863E25}"/>
                  </a:ext>
                </a:extLst>
              </p:cNvPr>
              <p:cNvCxnSpPr/>
              <p:nvPr>
                <p:custDataLst>
                  <p:tags r:id="rId150"/>
                </p:custDataLst>
              </p:nvPr>
            </p:nvCxnSpPr>
            <p:spPr>
              <a:xfrm flipH="1">
                <a:off x="2287460" y="3009839"/>
                <a:ext cx="0" cy="101804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直接连接符 174">
                <a:extLst>
                  <a:ext uri="{FF2B5EF4-FFF2-40B4-BE49-F238E27FC236}">
                    <a16:creationId xmlns:a16="http://schemas.microsoft.com/office/drawing/2014/main" id="{79A7B1FA-7D9E-771A-1667-886C5CD8C27A}"/>
                  </a:ext>
                </a:extLst>
              </p:cNvPr>
              <p:cNvCxnSpPr/>
              <p:nvPr>
                <p:custDataLst>
                  <p:tags r:id="rId151"/>
                </p:custDataLst>
              </p:nvPr>
            </p:nvCxnSpPr>
            <p:spPr>
              <a:xfrm flipH="1">
                <a:off x="2255109" y="3028061"/>
                <a:ext cx="0" cy="6536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直接连接符 175">
                <a:extLst>
                  <a:ext uri="{FF2B5EF4-FFF2-40B4-BE49-F238E27FC236}">
                    <a16:creationId xmlns:a16="http://schemas.microsoft.com/office/drawing/2014/main" id="{00E5D3CD-8C1A-6249-A96C-DADF0BD64800}"/>
                  </a:ext>
                </a:extLst>
              </p:cNvPr>
              <p:cNvCxnSpPr/>
              <p:nvPr>
                <p:custDataLst>
                  <p:tags r:id="rId152"/>
                </p:custDataLst>
              </p:nvPr>
            </p:nvCxnSpPr>
            <p:spPr>
              <a:xfrm flipH="1">
                <a:off x="2222758" y="3041916"/>
                <a:ext cx="0" cy="3765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直接连接符 176">
                <a:extLst>
                  <a:ext uri="{FF2B5EF4-FFF2-40B4-BE49-F238E27FC236}">
                    <a16:creationId xmlns:a16="http://schemas.microsoft.com/office/drawing/2014/main" id="{6C136377-153A-9A23-C05F-D25AEB14A4F1}"/>
                  </a:ext>
                </a:extLst>
              </p:cNvPr>
              <p:cNvCxnSpPr/>
              <p:nvPr>
                <p:custDataLst>
                  <p:tags r:id="rId153"/>
                </p:custDataLst>
              </p:nvPr>
            </p:nvCxnSpPr>
            <p:spPr>
              <a:xfrm rot="10800000" flipH="1">
                <a:off x="2352162" y="3009839"/>
                <a:ext cx="0" cy="101804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235E7D53-8CD2-4D4E-26E8-F0418D1E729D}"/>
                  </a:ext>
                </a:extLst>
              </p:cNvPr>
              <p:cNvCxnSpPr/>
              <p:nvPr>
                <p:custDataLst>
                  <p:tags r:id="rId154"/>
                </p:custDataLst>
              </p:nvPr>
            </p:nvCxnSpPr>
            <p:spPr>
              <a:xfrm rot="10800000" flipH="1">
                <a:off x="2384513" y="3028061"/>
                <a:ext cx="0" cy="6536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>
                <a:extLst>
                  <a:ext uri="{FF2B5EF4-FFF2-40B4-BE49-F238E27FC236}">
                    <a16:creationId xmlns:a16="http://schemas.microsoft.com/office/drawing/2014/main" id="{E55A020D-BC7C-E28E-503C-C4BDEE8673BF}"/>
                  </a:ext>
                </a:extLst>
              </p:cNvPr>
              <p:cNvCxnSpPr/>
              <p:nvPr>
                <p:custDataLst>
                  <p:tags r:id="rId155"/>
                </p:custDataLst>
              </p:nvPr>
            </p:nvCxnSpPr>
            <p:spPr>
              <a:xfrm rot="10800000" flipH="1">
                <a:off x="2416866" y="3041916"/>
                <a:ext cx="0" cy="3765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C72CD1B8-8079-BCB0-0D32-EE9E2A733AF5}"/>
                </a:ext>
              </a:extLst>
            </p:cNvPr>
            <p:cNvGrpSpPr/>
            <p:nvPr/>
          </p:nvGrpSpPr>
          <p:grpSpPr>
            <a:xfrm>
              <a:off x="2876029" y="2983467"/>
              <a:ext cx="194108" cy="152890"/>
              <a:chOff x="2222758" y="2984296"/>
              <a:chExt cx="194108" cy="152890"/>
            </a:xfrm>
          </p:grpSpPr>
          <p:cxnSp>
            <p:nvCxnSpPr>
              <p:cNvPr id="166" name="直接连接符 165">
                <a:extLst>
                  <a:ext uri="{FF2B5EF4-FFF2-40B4-BE49-F238E27FC236}">
                    <a16:creationId xmlns:a16="http://schemas.microsoft.com/office/drawing/2014/main" id="{BC959CB9-B110-7C12-E9F7-95D5C53171D2}"/>
                  </a:ext>
                </a:extLst>
              </p:cNvPr>
              <p:cNvCxnSpPr/>
              <p:nvPr>
                <p:custDataLst>
                  <p:tags r:id="rId142"/>
                </p:custDataLst>
              </p:nvPr>
            </p:nvCxnSpPr>
            <p:spPr>
              <a:xfrm flipH="1">
                <a:off x="2319811" y="2984296"/>
                <a:ext cx="0" cy="15289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接连接符 166">
                <a:extLst>
                  <a:ext uri="{FF2B5EF4-FFF2-40B4-BE49-F238E27FC236}">
                    <a16:creationId xmlns:a16="http://schemas.microsoft.com/office/drawing/2014/main" id="{5D881E91-BEC1-DE11-0091-58213502C0C9}"/>
                  </a:ext>
                </a:extLst>
              </p:cNvPr>
              <p:cNvCxnSpPr/>
              <p:nvPr>
                <p:custDataLst>
                  <p:tags r:id="rId143"/>
                </p:custDataLst>
              </p:nvPr>
            </p:nvCxnSpPr>
            <p:spPr>
              <a:xfrm flipH="1">
                <a:off x="2287460" y="3009839"/>
                <a:ext cx="0" cy="101804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接连接符 167">
                <a:extLst>
                  <a:ext uri="{FF2B5EF4-FFF2-40B4-BE49-F238E27FC236}">
                    <a16:creationId xmlns:a16="http://schemas.microsoft.com/office/drawing/2014/main" id="{5E7226B4-81AC-F5E7-5AF5-4DF656D4C29F}"/>
                  </a:ext>
                </a:extLst>
              </p:cNvPr>
              <p:cNvCxnSpPr/>
              <p:nvPr>
                <p:custDataLst>
                  <p:tags r:id="rId144"/>
                </p:custDataLst>
              </p:nvPr>
            </p:nvCxnSpPr>
            <p:spPr>
              <a:xfrm flipH="1">
                <a:off x="2255109" y="3028061"/>
                <a:ext cx="0" cy="6536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接连接符 168">
                <a:extLst>
                  <a:ext uri="{FF2B5EF4-FFF2-40B4-BE49-F238E27FC236}">
                    <a16:creationId xmlns:a16="http://schemas.microsoft.com/office/drawing/2014/main" id="{7A9DD375-275F-EF84-9503-5E09F94705EB}"/>
                  </a:ext>
                </a:extLst>
              </p:cNvPr>
              <p:cNvCxnSpPr/>
              <p:nvPr>
                <p:custDataLst>
                  <p:tags r:id="rId145"/>
                </p:custDataLst>
              </p:nvPr>
            </p:nvCxnSpPr>
            <p:spPr>
              <a:xfrm flipH="1">
                <a:off x="2222758" y="3041916"/>
                <a:ext cx="0" cy="3765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接连接符 169">
                <a:extLst>
                  <a:ext uri="{FF2B5EF4-FFF2-40B4-BE49-F238E27FC236}">
                    <a16:creationId xmlns:a16="http://schemas.microsoft.com/office/drawing/2014/main" id="{CF66CFC9-FBF4-3019-C9BE-A307B58A4E27}"/>
                  </a:ext>
                </a:extLst>
              </p:cNvPr>
              <p:cNvCxnSpPr/>
              <p:nvPr>
                <p:custDataLst>
                  <p:tags r:id="rId146"/>
                </p:custDataLst>
              </p:nvPr>
            </p:nvCxnSpPr>
            <p:spPr>
              <a:xfrm rot="10800000" flipH="1">
                <a:off x="2352162" y="3009839"/>
                <a:ext cx="0" cy="101804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接连接符 170">
                <a:extLst>
                  <a:ext uri="{FF2B5EF4-FFF2-40B4-BE49-F238E27FC236}">
                    <a16:creationId xmlns:a16="http://schemas.microsoft.com/office/drawing/2014/main" id="{D2BB3323-DCE7-1888-2916-A5144F6568C3}"/>
                  </a:ext>
                </a:extLst>
              </p:cNvPr>
              <p:cNvCxnSpPr/>
              <p:nvPr>
                <p:custDataLst>
                  <p:tags r:id="rId147"/>
                </p:custDataLst>
              </p:nvPr>
            </p:nvCxnSpPr>
            <p:spPr>
              <a:xfrm rot="10800000" flipH="1">
                <a:off x="2384513" y="3028061"/>
                <a:ext cx="0" cy="6536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接连接符 171">
                <a:extLst>
                  <a:ext uri="{FF2B5EF4-FFF2-40B4-BE49-F238E27FC236}">
                    <a16:creationId xmlns:a16="http://schemas.microsoft.com/office/drawing/2014/main" id="{8615EAE6-A6F5-2768-5F1B-AF86252D09FD}"/>
                  </a:ext>
                </a:extLst>
              </p:cNvPr>
              <p:cNvCxnSpPr/>
              <p:nvPr>
                <p:custDataLst>
                  <p:tags r:id="rId148"/>
                </p:custDataLst>
              </p:nvPr>
            </p:nvCxnSpPr>
            <p:spPr>
              <a:xfrm rot="10800000" flipH="1">
                <a:off x="2416866" y="3041916"/>
                <a:ext cx="0" cy="3765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FDD8AB46-80B4-082B-F2AE-381A6AE7B00A}"/>
                </a:ext>
              </a:extLst>
            </p:cNvPr>
            <p:cNvGrpSpPr/>
            <p:nvPr/>
          </p:nvGrpSpPr>
          <p:grpSpPr>
            <a:xfrm>
              <a:off x="3093786" y="2983467"/>
              <a:ext cx="194108" cy="152890"/>
              <a:chOff x="2222758" y="2984296"/>
              <a:chExt cx="194108" cy="152890"/>
            </a:xfrm>
          </p:grpSpPr>
          <p:cxnSp>
            <p:nvCxnSpPr>
              <p:cNvPr id="159" name="直接连接符 158">
                <a:extLst>
                  <a:ext uri="{FF2B5EF4-FFF2-40B4-BE49-F238E27FC236}">
                    <a16:creationId xmlns:a16="http://schemas.microsoft.com/office/drawing/2014/main" id="{3153F0CF-DF70-5E44-8330-8B241E660D46}"/>
                  </a:ext>
                </a:extLst>
              </p:cNvPr>
              <p:cNvCxnSpPr/>
              <p:nvPr>
                <p:custDataLst>
                  <p:tags r:id="rId135"/>
                </p:custDataLst>
              </p:nvPr>
            </p:nvCxnSpPr>
            <p:spPr>
              <a:xfrm flipH="1">
                <a:off x="2319811" y="2984296"/>
                <a:ext cx="0" cy="15289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直接连接符 159">
                <a:extLst>
                  <a:ext uri="{FF2B5EF4-FFF2-40B4-BE49-F238E27FC236}">
                    <a16:creationId xmlns:a16="http://schemas.microsoft.com/office/drawing/2014/main" id="{17626D82-9C76-AA2E-C190-8A3FEEC826B3}"/>
                  </a:ext>
                </a:extLst>
              </p:cNvPr>
              <p:cNvCxnSpPr/>
              <p:nvPr>
                <p:custDataLst>
                  <p:tags r:id="rId136"/>
                </p:custDataLst>
              </p:nvPr>
            </p:nvCxnSpPr>
            <p:spPr>
              <a:xfrm flipH="1">
                <a:off x="2287460" y="3009839"/>
                <a:ext cx="0" cy="101804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直接连接符 160">
                <a:extLst>
                  <a:ext uri="{FF2B5EF4-FFF2-40B4-BE49-F238E27FC236}">
                    <a16:creationId xmlns:a16="http://schemas.microsoft.com/office/drawing/2014/main" id="{D36C011F-54B5-94A7-2401-18A317A82ACC}"/>
                  </a:ext>
                </a:extLst>
              </p:cNvPr>
              <p:cNvCxnSpPr/>
              <p:nvPr>
                <p:custDataLst>
                  <p:tags r:id="rId137"/>
                </p:custDataLst>
              </p:nvPr>
            </p:nvCxnSpPr>
            <p:spPr>
              <a:xfrm flipH="1">
                <a:off x="2255109" y="3028061"/>
                <a:ext cx="0" cy="6536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连接符 161">
                <a:extLst>
                  <a:ext uri="{FF2B5EF4-FFF2-40B4-BE49-F238E27FC236}">
                    <a16:creationId xmlns:a16="http://schemas.microsoft.com/office/drawing/2014/main" id="{5B8046AC-4C8C-9656-CD5B-8B7DFF5EA7E7}"/>
                  </a:ext>
                </a:extLst>
              </p:cNvPr>
              <p:cNvCxnSpPr/>
              <p:nvPr>
                <p:custDataLst>
                  <p:tags r:id="rId138"/>
                </p:custDataLst>
              </p:nvPr>
            </p:nvCxnSpPr>
            <p:spPr>
              <a:xfrm flipH="1">
                <a:off x="2222758" y="3041916"/>
                <a:ext cx="0" cy="3765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接连接符 162">
                <a:extLst>
                  <a:ext uri="{FF2B5EF4-FFF2-40B4-BE49-F238E27FC236}">
                    <a16:creationId xmlns:a16="http://schemas.microsoft.com/office/drawing/2014/main" id="{7B22FC98-6A07-366D-F6AA-79AAD2A2B0F4}"/>
                  </a:ext>
                </a:extLst>
              </p:cNvPr>
              <p:cNvCxnSpPr/>
              <p:nvPr>
                <p:custDataLst>
                  <p:tags r:id="rId139"/>
                </p:custDataLst>
              </p:nvPr>
            </p:nvCxnSpPr>
            <p:spPr>
              <a:xfrm rot="10800000" flipH="1">
                <a:off x="2352162" y="3009839"/>
                <a:ext cx="0" cy="101804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直接连接符 163">
                <a:extLst>
                  <a:ext uri="{FF2B5EF4-FFF2-40B4-BE49-F238E27FC236}">
                    <a16:creationId xmlns:a16="http://schemas.microsoft.com/office/drawing/2014/main" id="{804A486C-15D9-489C-B8DF-9EFC6588BC3D}"/>
                  </a:ext>
                </a:extLst>
              </p:cNvPr>
              <p:cNvCxnSpPr/>
              <p:nvPr>
                <p:custDataLst>
                  <p:tags r:id="rId140"/>
                </p:custDataLst>
              </p:nvPr>
            </p:nvCxnSpPr>
            <p:spPr>
              <a:xfrm rot="10800000" flipH="1">
                <a:off x="2384513" y="3028061"/>
                <a:ext cx="0" cy="6536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直接连接符 164">
                <a:extLst>
                  <a:ext uri="{FF2B5EF4-FFF2-40B4-BE49-F238E27FC236}">
                    <a16:creationId xmlns:a16="http://schemas.microsoft.com/office/drawing/2014/main" id="{2E996511-1DBF-BE93-7AFC-94025E9CEAB4}"/>
                  </a:ext>
                </a:extLst>
              </p:cNvPr>
              <p:cNvCxnSpPr/>
              <p:nvPr>
                <p:custDataLst>
                  <p:tags r:id="rId141"/>
                </p:custDataLst>
              </p:nvPr>
            </p:nvCxnSpPr>
            <p:spPr>
              <a:xfrm rot="10800000" flipH="1">
                <a:off x="2416866" y="3041916"/>
                <a:ext cx="0" cy="3765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C7B19493-F0B9-5824-E105-E454142BC0D2}"/>
                </a:ext>
              </a:extLst>
            </p:cNvPr>
            <p:cNvGrpSpPr/>
            <p:nvPr/>
          </p:nvGrpSpPr>
          <p:grpSpPr>
            <a:xfrm>
              <a:off x="3311543" y="2983467"/>
              <a:ext cx="194108" cy="152890"/>
              <a:chOff x="2222758" y="2984296"/>
              <a:chExt cx="194108" cy="152890"/>
            </a:xfrm>
          </p:grpSpPr>
          <p:cxnSp>
            <p:nvCxnSpPr>
              <p:cNvPr id="152" name="直接连接符 151">
                <a:extLst>
                  <a:ext uri="{FF2B5EF4-FFF2-40B4-BE49-F238E27FC236}">
                    <a16:creationId xmlns:a16="http://schemas.microsoft.com/office/drawing/2014/main" id="{1EFAACE1-4F56-B337-B9A2-9CF8031D2EF5}"/>
                  </a:ext>
                </a:extLst>
              </p:cNvPr>
              <p:cNvCxnSpPr/>
              <p:nvPr>
                <p:custDataLst>
                  <p:tags r:id="rId128"/>
                </p:custDataLst>
              </p:nvPr>
            </p:nvCxnSpPr>
            <p:spPr>
              <a:xfrm flipH="1">
                <a:off x="2319811" y="2984296"/>
                <a:ext cx="0" cy="15289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直接连接符 152">
                <a:extLst>
                  <a:ext uri="{FF2B5EF4-FFF2-40B4-BE49-F238E27FC236}">
                    <a16:creationId xmlns:a16="http://schemas.microsoft.com/office/drawing/2014/main" id="{7CC76158-6ACE-0ECF-A029-0D63F146A9CC}"/>
                  </a:ext>
                </a:extLst>
              </p:cNvPr>
              <p:cNvCxnSpPr/>
              <p:nvPr>
                <p:custDataLst>
                  <p:tags r:id="rId129"/>
                </p:custDataLst>
              </p:nvPr>
            </p:nvCxnSpPr>
            <p:spPr>
              <a:xfrm flipH="1">
                <a:off x="2287460" y="3009839"/>
                <a:ext cx="0" cy="101804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直接连接符 153">
                <a:extLst>
                  <a:ext uri="{FF2B5EF4-FFF2-40B4-BE49-F238E27FC236}">
                    <a16:creationId xmlns:a16="http://schemas.microsoft.com/office/drawing/2014/main" id="{D1B6A553-7A93-2726-6A8B-3BDD9E88EEB0}"/>
                  </a:ext>
                </a:extLst>
              </p:cNvPr>
              <p:cNvCxnSpPr/>
              <p:nvPr>
                <p:custDataLst>
                  <p:tags r:id="rId130"/>
                </p:custDataLst>
              </p:nvPr>
            </p:nvCxnSpPr>
            <p:spPr>
              <a:xfrm flipH="1">
                <a:off x="2255109" y="3028061"/>
                <a:ext cx="0" cy="6536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直接连接符 154">
                <a:extLst>
                  <a:ext uri="{FF2B5EF4-FFF2-40B4-BE49-F238E27FC236}">
                    <a16:creationId xmlns:a16="http://schemas.microsoft.com/office/drawing/2014/main" id="{4AA283F6-A0C3-5B81-FFBB-C7EE820A4872}"/>
                  </a:ext>
                </a:extLst>
              </p:cNvPr>
              <p:cNvCxnSpPr/>
              <p:nvPr>
                <p:custDataLst>
                  <p:tags r:id="rId131"/>
                </p:custDataLst>
              </p:nvPr>
            </p:nvCxnSpPr>
            <p:spPr>
              <a:xfrm flipH="1">
                <a:off x="2222758" y="3041916"/>
                <a:ext cx="0" cy="3765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直接连接符 155">
                <a:extLst>
                  <a:ext uri="{FF2B5EF4-FFF2-40B4-BE49-F238E27FC236}">
                    <a16:creationId xmlns:a16="http://schemas.microsoft.com/office/drawing/2014/main" id="{943DDFDB-F3EB-0D9B-32A1-B01A8928488B}"/>
                  </a:ext>
                </a:extLst>
              </p:cNvPr>
              <p:cNvCxnSpPr/>
              <p:nvPr>
                <p:custDataLst>
                  <p:tags r:id="rId132"/>
                </p:custDataLst>
              </p:nvPr>
            </p:nvCxnSpPr>
            <p:spPr>
              <a:xfrm rot="10800000" flipH="1">
                <a:off x="2352162" y="3009839"/>
                <a:ext cx="0" cy="101804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直接连接符 156">
                <a:extLst>
                  <a:ext uri="{FF2B5EF4-FFF2-40B4-BE49-F238E27FC236}">
                    <a16:creationId xmlns:a16="http://schemas.microsoft.com/office/drawing/2014/main" id="{57E044AF-1275-BEF8-1F25-BAEF76955E0D}"/>
                  </a:ext>
                </a:extLst>
              </p:cNvPr>
              <p:cNvCxnSpPr/>
              <p:nvPr>
                <p:custDataLst>
                  <p:tags r:id="rId133"/>
                </p:custDataLst>
              </p:nvPr>
            </p:nvCxnSpPr>
            <p:spPr>
              <a:xfrm rot="10800000" flipH="1">
                <a:off x="2384513" y="3028061"/>
                <a:ext cx="0" cy="6536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直接连接符 157">
                <a:extLst>
                  <a:ext uri="{FF2B5EF4-FFF2-40B4-BE49-F238E27FC236}">
                    <a16:creationId xmlns:a16="http://schemas.microsoft.com/office/drawing/2014/main" id="{992B0285-4E5B-2070-7B2C-694FE7BA2D07}"/>
                  </a:ext>
                </a:extLst>
              </p:cNvPr>
              <p:cNvCxnSpPr/>
              <p:nvPr>
                <p:custDataLst>
                  <p:tags r:id="rId134"/>
                </p:custDataLst>
              </p:nvPr>
            </p:nvCxnSpPr>
            <p:spPr>
              <a:xfrm rot="10800000" flipH="1">
                <a:off x="2416866" y="3041916"/>
                <a:ext cx="0" cy="3765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04FD006-3660-57B0-B4E6-B96DB3E27966}"/>
                </a:ext>
              </a:extLst>
            </p:cNvPr>
            <p:cNvGrpSpPr/>
            <p:nvPr/>
          </p:nvGrpSpPr>
          <p:grpSpPr>
            <a:xfrm>
              <a:off x="3529300" y="2983467"/>
              <a:ext cx="194108" cy="152890"/>
              <a:chOff x="2222758" y="2984296"/>
              <a:chExt cx="194108" cy="152890"/>
            </a:xfrm>
          </p:grpSpPr>
          <p:cxnSp>
            <p:nvCxnSpPr>
              <p:cNvPr id="145" name="直接连接符 144">
                <a:extLst>
                  <a:ext uri="{FF2B5EF4-FFF2-40B4-BE49-F238E27FC236}">
                    <a16:creationId xmlns:a16="http://schemas.microsoft.com/office/drawing/2014/main" id="{4D6F6EDF-8AE1-DD18-D6BC-589EA1C5A1A4}"/>
                  </a:ext>
                </a:extLst>
              </p:cNvPr>
              <p:cNvCxnSpPr/>
              <p:nvPr>
                <p:custDataLst>
                  <p:tags r:id="rId121"/>
                </p:custDataLst>
              </p:nvPr>
            </p:nvCxnSpPr>
            <p:spPr>
              <a:xfrm flipH="1">
                <a:off x="2319811" y="2984296"/>
                <a:ext cx="0" cy="15289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直接连接符 145">
                <a:extLst>
                  <a:ext uri="{FF2B5EF4-FFF2-40B4-BE49-F238E27FC236}">
                    <a16:creationId xmlns:a16="http://schemas.microsoft.com/office/drawing/2014/main" id="{977E949F-5431-0969-F898-9EC356A40C36}"/>
                  </a:ext>
                </a:extLst>
              </p:cNvPr>
              <p:cNvCxnSpPr/>
              <p:nvPr>
                <p:custDataLst>
                  <p:tags r:id="rId122"/>
                </p:custDataLst>
              </p:nvPr>
            </p:nvCxnSpPr>
            <p:spPr>
              <a:xfrm flipH="1">
                <a:off x="2287460" y="3009839"/>
                <a:ext cx="0" cy="101804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直接连接符 146">
                <a:extLst>
                  <a:ext uri="{FF2B5EF4-FFF2-40B4-BE49-F238E27FC236}">
                    <a16:creationId xmlns:a16="http://schemas.microsoft.com/office/drawing/2014/main" id="{129754C2-61AA-B4E7-0372-DAAA6ABA4C4E}"/>
                  </a:ext>
                </a:extLst>
              </p:cNvPr>
              <p:cNvCxnSpPr/>
              <p:nvPr>
                <p:custDataLst>
                  <p:tags r:id="rId123"/>
                </p:custDataLst>
              </p:nvPr>
            </p:nvCxnSpPr>
            <p:spPr>
              <a:xfrm flipH="1">
                <a:off x="2255109" y="3028061"/>
                <a:ext cx="0" cy="6536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直接连接符 147">
                <a:extLst>
                  <a:ext uri="{FF2B5EF4-FFF2-40B4-BE49-F238E27FC236}">
                    <a16:creationId xmlns:a16="http://schemas.microsoft.com/office/drawing/2014/main" id="{F5BD2CF8-DC62-6772-4E2C-C73BD0958847}"/>
                  </a:ext>
                </a:extLst>
              </p:cNvPr>
              <p:cNvCxnSpPr/>
              <p:nvPr>
                <p:custDataLst>
                  <p:tags r:id="rId124"/>
                </p:custDataLst>
              </p:nvPr>
            </p:nvCxnSpPr>
            <p:spPr>
              <a:xfrm flipH="1">
                <a:off x="2222758" y="3041916"/>
                <a:ext cx="0" cy="3765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直接连接符 148">
                <a:extLst>
                  <a:ext uri="{FF2B5EF4-FFF2-40B4-BE49-F238E27FC236}">
                    <a16:creationId xmlns:a16="http://schemas.microsoft.com/office/drawing/2014/main" id="{F6375698-456B-57DE-29CC-FA410BA91617}"/>
                  </a:ext>
                </a:extLst>
              </p:cNvPr>
              <p:cNvCxnSpPr/>
              <p:nvPr>
                <p:custDataLst>
                  <p:tags r:id="rId125"/>
                </p:custDataLst>
              </p:nvPr>
            </p:nvCxnSpPr>
            <p:spPr>
              <a:xfrm rot="10800000" flipH="1">
                <a:off x="2352162" y="3009839"/>
                <a:ext cx="0" cy="101804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直接连接符 149">
                <a:extLst>
                  <a:ext uri="{FF2B5EF4-FFF2-40B4-BE49-F238E27FC236}">
                    <a16:creationId xmlns:a16="http://schemas.microsoft.com/office/drawing/2014/main" id="{46982CC1-5A82-0755-C973-10387E91A1C7}"/>
                  </a:ext>
                </a:extLst>
              </p:cNvPr>
              <p:cNvCxnSpPr/>
              <p:nvPr>
                <p:custDataLst>
                  <p:tags r:id="rId126"/>
                </p:custDataLst>
              </p:nvPr>
            </p:nvCxnSpPr>
            <p:spPr>
              <a:xfrm rot="10800000" flipH="1">
                <a:off x="2384513" y="3028061"/>
                <a:ext cx="0" cy="6536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接连接符 150">
                <a:extLst>
                  <a:ext uri="{FF2B5EF4-FFF2-40B4-BE49-F238E27FC236}">
                    <a16:creationId xmlns:a16="http://schemas.microsoft.com/office/drawing/2014/main" id="{27FFB13C-0A3C-C425-4ADD-C8028F983C2D}"/>
                  </a:ext>
                </a:extLst>
              </p:cNvPr>
              <p:cNvCxnSpPr/>
              <p:nvPr>
                <p:custDataLst>
                  <p:tags r:id="rId127"/>
                </p:custDataLst>
              </p:nvPr>
            </p:nvCxnSpPr>
            <p:spPr>
              <a:xfrm rot="10800000" flipH="1">
                <a:off x="2416866" y="3041916"/>
                <a:ext cx="0" cy="3765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DE40C2B5-83DC-B4DC-648F-319E1F28657E}"/>
                </a:ext>
              </a:extLst>
            </p:cNvPr>
            <p:cNvGrpSpPr/>
            <p:nvPr/>
          </p:nvGrpSpPr>
          <p:grpSpPr>
            <a:xfrm>
              <a:off x="3747057" y="2983467"/>
              <a:ext cx="194108" cy="152890"/>
              <a:chOff x="2222758" y="2984296"/>
              <a:chExt cx="194108" cy="152890"/>
            </a:xfrm>
          </p:grpSpPr>
          <p:cxnSp>
            <p:nvCxnSpPr>
              <p:cNvPr id="138" name="直接连接符 137">
                <a:extLst>
                  <a:ext uri="{FF2B5EF4-FFF2-40B4-BE49-F238E27FC236}">
                    <a16:creationId xmlns:a16="http://schemas.microsoft.com/office/drawing/2014/main" id="{9E043A88-EBEF-9D39-9756-AC15546F1F73}"/>
                  </a:ext>
                </a:extLst>
              </p:cNvPr>
              <p:cNvCxnSpPr/>
              <p:nvPr>
                <p:custDataLst>
                  <p:tags r:id="rId114"/>
                </p:custDataLst>
              </p:nvPr>
            </p:nvCxnSpPr>
            <p:spPr>
              <a:xfrm flipH="1">
                <a:off x="2319811" y="2984296"/>
                <a:ext cx="0" cy="15289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直接连接符 138">
                <a:extLst>
                  <a:ext uri="{FF2B5EF4-FFF2-40B4-BE49-F238E27FC236}">
                    <a16:creationId xmlns:a16="http://schemas.microsoft.com/office/drawing/2014/main" id="{52FC9D70-268B-74B8-1531-DAB48874D44C}"/>
                  </a:ext>
                </a:extLst>
              </p:cNvPr>
              <p:cNvCxnSpPr/>
              <p:nvPr>
                <p:custDataLst>
                  <p:tags r:id="rId115"/>
                </p:custDataLst>
              </p:nvPr>
            </p:nvCxnSpPr>
            <p:spPr>
              <a:xfrm flipH="1">
                <a:off x="2287460" y="3009839"/>
                <a:ext cx="0" cy="101804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直接连接符 139">
                <a:extLst>
                  <a:ext uri="{FF2B5EF4-FFF2-40B4-BE49-F238E27FC236}">
                    <a16:creationId xmlns:a16="http://schemas.microsoft.com/office/drawing/2014/main" id="{6C634A90-703B-B816-CE87-8070258EDD5E}"/>
                  </a:ext>
                </a:extLst>
              </p:cNvPr>
              <p:cNvCxnSpPr/>
              <p:nvPr>
                <p:custDataLst>
                  <p:tags r:id="rId116"/>
                </p:custDataLst>
              </p:nvPr>
            </p:nvCxnSpPr>
            <p:spPr>
              <a:xfrm flipH="1">
                <a:off x="2255109" y="3028061"/>
                <a:ext cx="0" cy="6536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直接连接符 140">
                <a:extLst>
                  <a:ext uri="{FF2B5EF4-FFF2-40B4-BE49-F238E27FC236}">
                    <a16:creationId xmlns:a16="http://schemas.microsoft.com/office/drawing/2014/main" id="{9A8038C7-9061-ADC3-F233-52754150C974}"/>
                  </a:ext>
                </a:extLst>
              </p:cNvPr>
              <p:cNvCxnSpPr/>
              <p:nvPr>
                <p:custDataLst>
                  <p:tags r:id="rId117"/>
                </p:custDataLst>
              </p:nvPr>
            </p:nvCxnSpPr>
            <p:spPr>
              <a:xfrm flipH="1">
                <a:off x="2222758" y="3041916"/>
                <a:ext cx="0" cy="3765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直接连接符 141">
                <a:extLst>
                  <a:ext uri="{FF2B5EF4-FFF2-40B4-BE49-F238E27FC236}">
                    <a16:creationId xmlns:a16="http://schemas.microsoft.com/office/drawing/2014/main" id="{C05469A6-3203-79B4-7CD8-87F05943EF1C}"/>
                  </a:ext>
                </a:extLst>
              </p:cNvPr>
              <p:cNvCxnSpPr/>
              <p:nvPr>
                <p:custDataLst>
                  <p:tags r:id="rId118"/>
                </p:custDataLst>
              </p:nvPr>
            </p:nvCxnSpPr>
            <p:spPr>
              <a:xfrm rot="10800000" flipH="1">
                <a:off x="2352162" y="3009839"/>
                <a:ext cx="0" cy="101804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直接连接符 142">
                <a:extLst>
                  <a:ext uri="{FF2B5EF4-FFF2-40B4-BE49-F238E27FC236}">
                    <a16:creationId xmlns:a16="http://schemas.microsoft.com/office/drawing/2014/main" id="{1B68ADD7-75E1-ECD7-1508-3AF683C5A2AE}"/>
                  </a:ext>
                </a:extLst>
              </p:cNvPr>
              <p:cNvCxnSpPr/>
              <p:nvPr>
                <p:custDataLst>
                  <p:tags r:id="rId119"/>
                </p:custDataLst>
              </p:nvPr>
            </p:nvCxnSpPr>
            <p:spPr>
              <a:xfrm rot="10800000" flipH="1">
                <a:off x="2384513" y="3028061"/>
                <a:ext cx="0" cy="6536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直接连接符 143">
                <a:extLst>
                  <a:ext uri="{FF2B5EF4-FFF2-40B4-BE49-F238E27FC236}">
                    <a16:creationId xmlns:a16="http://schemas.microsoft.com/office/drawing/2014/main" id="{490EE2B6-9515-6F61-D174-F5D2C9EB4E5A}"/>
                  </a:ext>
                </a:extLst>
              </p:cNvPr>
              <p:cNvCxnSpPr/>
              <p:nvPr>
                <p:custDataLst>
                  <p:tags r:id="rId120"/>
                </p:custDataLst>
              </p:nvPr>
            </p:nvCxnSpPr>
            <p:spPr>
              <a:xfrm rot="10800000" flipH="1">
                <a:off x="2416866" y="3041916"/>
                <a:ext cx="0" cy="3765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48D46A2D-F5A5-59C3-37FF-3BAF03FF9262}"/>
                </a:ext>
              </a:extLst>
            </p:cNvPr>
            <p:cNvGrpSpPr/>
            <p:nvPr/>
          </p:nvGrpSpPr>
          <p:grpSpPr>
            <a:xfrm>
              <a:off x="3964814" y="2983467"/>
              <a:ext cx="194108" cy="152890"/>
              <a:chOff x="2222758" y="2984296"/>
              <a:chExt cx="194108" cy="152890"/>
            </a:xfrm>
          </p:grpSpPr>
          <p:cxnSp>
            <p:nvCxnSpPr>
              <p:cNvPr id="131" name="直接连接符 130">
                <a:extLst>
                  <a:ext uri="{FF2B5EF4-FFF2-40B4-BE49-F238E27FC236}">
                    <a16:creationId xmlns:a16="http://schemas.microsoft.com/office/drawing/2014/main" id="{E0B1A058-FD1C-9EA8-198B-37C205BCD8E7}"/>
                  </a:ext>
                </a:extLst>
              </p:cNvPr>
              <p:cNvCxnSpPr/>
              <p:nvPr>
                <p:custDataLst>
                  <p:tags r:id="rId107"/>
                </p:custDataLst>
              </p:nvPr>
            </p:nvCxnSpPr>
            <p:spPr>
              <a:xfrm flipH="1">
                <a:off x="2319811" y="2984296"/>
                <a:ext cx="0" cy="15289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直接连接符 131">
                <a:extLst>
                  <a:ext uri="{FF2B5EF4-FFF2-40B4-BE49-F238E27FC236}">
                    <a16:creationId xmlns:a16="http://schemas.microsoft.com/office/drawing/2014/main" id="{61F83777-2C73-F034-51A5-A8BDB8F39D35}"/>
                  </a:ext>
                </a:extLst>
              </p:cNvPr>
              <p:cNvCxnSpPr/>
              <p:nvPr>
                <p:custDataLst>
                  <p:tags r:id="rId108"/>
                </p:custDataLst>
              </p:nvPr>
            </p:nvCxnSpPr>
            <p:spPr>
              <a:xfrm flipH="1">
                <a:off x="2287460" y="3009839"/>
                <a:ext cx="0" cy="101804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直接连接符 132">
                <a:extLst>
                  <a:ext uri="{FF2B5EF4-FFF2-40B4-BE49-F238E27FC236}">
                    <a16:creationId xmlns:a16="http://schemas.microsoft.com/office/drawing/2014/main" id="{82639D03-4CD7-4278-3A32-DE7BCF326D61}"/>
                  </a:ext>
                </a:extLst>
              </p:cNvPr>
              <p:cNvCxnSpPr/>
              <p:nvPr>
                <p:custDataLst>
                  <p:tags r:id="rId109"/>
                </p:custDataLst>
              </p:nvPr>
            </p:nvCxnSpPr>
            <p:spPr>
              <a:xfrm flipH="1">
                <a:off x="2255109" y="3028061"/>
                <a:ext cx="0" cy="6536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直接连接符 133">
                <a:extLst>
                  <a:ext uri="{FF2B5EF4-FFF2-40B4-BE49-F238E27FC236}">
                    <a16:creationId xmlns:a16="http://schemas.microsoft.com/office/drawing/2014/main" id="{B25757E9-FAE5-22AE-7848-30B63334FF57}"/>
                  </a:ext>
                </a:extLst>
              </p:cNvPr>
              <p:cNvCxnSpPr/>
              <p:nvPr>
                <p:custDataLst>
                  <p:tags r:id="rId110"/>
                </p:custDataLst>
              </p:nvPr>
            </p:nvCxnSpPr>
            <p:spPr>
              <a:xfrm flipH="1">
                <a:off x="2222758" y="3041916"/>
                <a:ext cx="0" cy="3765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直接连接符 134">
                <a:extLst>
                  <a:ext uri="{FF2B5EF4-FFF2-40B4-BE49-F238E27FC236}">
                    <a16:creationId xmlns:a16="http://schemas.microsoft.com/office/drawing/2014/main" id="{43269AC4-2C13-AC7D-EEF0-7406CC4E57C6}"/>
                  </a:ext>
                </a:extLst>
              </p:cNvPr>
              <p:cNvCxnSpPr/>
              <p:nvPr>
                <p:custDataLst>
                  <p:tags r:id="rId111"/>
                </p:custDataLst>
              </p:nvPr>
            </p:nvCxnSpPr>
            <p:spPr>
              <a:xfrm rot="10800000" flipH="1">
                <a:off x="2352162" y="3009839"/>
                <a:ext cx="0" cy="101804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直接连接符 135">
                <a:extLst>
                  <a:ext uri="{FF2B5EF4-FFF2-40B4-BE49-F238E27FC236}">
                    <a16:creationId xmlns:a16="http://schemas.microsoft.com/office/drawing/2014/main" id="{3D8325A3-8409-97D3-1B82-475E354A6C4B}"/>
                  </a:ext>
                </a:extLst>
              </p:cNvPr>
              <p:cNvCxnSpPr/>
              <p:nvPr>
                <p:custDataLst>
                  <p:tags r:id="rId112"/>
                </p:custDataLst>
              </p:nvPr>
            </p:nvCxnSpPr>
            <p:spPr>
              <a:xfrm rot="10800000" flipH="1">
                <a:off x="2384513" y="3028061"/>
                <a:ext cx="0" cy="6536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直接连接符 136">
                <a:extLst>
                  <a:ext uri="{FF2B5EF4-FFF2-40B4-BE49-F238E27FC236}">
                    <a16:creationId xmlns:a16="http://schemas.microsoft.com/office/drawing/2014/main" id="{9F1AAC57-332D-35E2-903A-1425370FADC3}"/>
                  </a:ext>
                </a:extLst>
              </p:cNvPr>
              <p:cNvCxnSpPr/>
              <p:nvPr>
                <p:custDataLst>
                  <p:tags r:id="rId113"/>
                </p:custDataLst>
              </p:nvPr>
            </p:nvCxnSpPr>
            <p:spPr>
              <a:xfrm rot="10800000" flipH="1">
                <a:off x="2416866" y="3041916"/>
                <a:ext cx="0" cy="3765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BF1966D1-3876-3C00-2C4D-63BD654E5D2D}"/>
                </a:ext>
              </a:extLst>
            </p:cNvPr>
            <p:cNvGrpSpPr/>
            <p:nvPr/>
          </p:nvGrpSpPr>
          <p:grpSpPr>
            <a:xfrm>
              <a:off x="4182571" y="2983467"/>
              <a:ext cx="194108" cy="152890"/>
              <a:chOff x="2222758" y="2984296"/>
              <a:chExt cx="194108" cy="152890"/>
            </a:xfrm>
          </p:grpSpPr>
          <p:cxnSp>
            <p:nvCxnSpPr>
              <p:cNvPr id="124" name="直接连接符 123">
                <a:extLst>
                  <a:ext uri="{FF2B5EF4-FFF2-40B4-BE49-F238E27FC236}">
                    <a16:creationId xmlns:a16="http://schemas.microsoft.com/office/drawing/2014/main" id="{C4E5744B-B5A8-D6E3-4005-686A831FF62F}"/>
                  </a:ext>
                </a:extLst>
              </p:cNvPr>
              <p:cNvCxnSpPr/>
              <p:nvPr>
                <p:custDataLst>
                  <p:tags r:id="rId100"/>
                </p:custDataLst>
              </p:nvPr>
            </p:nvCxnSpPr>
            <p:spPr>
              <a:xfrm flipH="1">
                <a:off x="2319811" y="2984296"/>
                <a:ext cx="0" cy="15289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直接连接符 124">
                <a:extLst>
                  <a:ext uri="{FF2B5EF4-FFF2-40B4-BE49-F238E27FC236}">
                    <a16:creationId xmlns:a16="http://schemas.microsoft.com/office/drawing/2014/main" id="{47F87AC5-1B3F-BB3A-48BE-5DC3B6541F6A}"/>
                  </a:ext>
                </a:extLst>
              </p:cNvPr>
              <p:cNvCxnSpPr/>
              <p:nvPr>
                <p:custDataLst>
                  <p:tags r:id="rId101"/>
                </p:custDataLst>
              </p:nvPr>
            </p:nvCxnSpPr>
            <p:spPr>
              <a:xfrm flipH="1">
                <a:off x="2287460" y="3009839"/>
                <a:ext cx="0" cy="101804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直接连接符 125">
                <a:extLst>
                  <a:ext uri="{FF2B5EF4-FFF2-40B4-BE49-F238E27FC236}">
                    <a16:creationId xmlns:a16="http://schemas.microsoft.com/office/drawing/2014/main" id="{E064871D-305A-C53F-D233-CBC2ACE20600}"/>
                  </a:ext>
                </a:extLst>
              </p:cNvPr>
              <p:cNvCxnSpPr/>
              <p:nvPr>
                <p:custDataLst>
                  <p:tags r:id="rId102"/>
                </p:custDataLst>
              </p:nvPr>
            </p:nvCxnSpPr>
            <p:spPr>
              <a:xfrm flipH="1">
                <a:off x="2255109" y="3028061"/>
                <a:ext cx="0" cy="6536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直接连接符 126">
                <a:extLst>
                  <a:ext uri="{FF2B5EF4-FFF2-40B4-BE49-F238E27FC236}">
                    <a16:creationId xmlns:a16="http://schemas.microsoft.com/office/drawing/2014/main" id="{4391B9B1-CC15-6ACC-8A7F-4E2665B0F89A}"/>
                  </a:ext>
                </a:extLst>
              </p:cNvPr>
              <p:cNvCxnSpPr/>
              <p:nvPr>
                <p:custDataLst>
                  <p:tags r:id="rId103"/>
                </p:custDataLst>
              </p:nvPr>
            </p:nvCxnSpPr>
            <p:spPr>
              <a:xfrm flipH="1">
                <a:off x="2222758" y="3041916"/>
                <a:ext cx="0" cy="3765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直接连接符 127">
                <a:extLst>
                  <a:ext uri="{FF2B5EF4-FFF2-40B4-BE49-F238E27FC236}">
                    <a16:creationId xmlns:a16="http://schemas.microsoft.com/office/drawing/2014/main" id="{71F39416-E003-C02B-7216-C5D3CA418423}"/>
                  </a:ext>
                </a:extLst>
              </p:cNvPr>
              <p:cNvCxnSpPr/>
              <p:nvPr>
                <p:custDataLst>
                  <p:tags r:id="rId104"/>
                </p:custDataLst>
              </p:nvPr>
            </p:nvCxnSpPr>
            <p:spPr>
              <a:xfrm rot="10800000" flipH="1">
                <a:off x="2352162" y="3009839"/>
                <a:ext cx="0" cy="101804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直接连接符 128">
                <a:extLst>
                  <a:ext uri="{FF2B5EF4-FFF2-40B4-BE49-F238E27FC236}">
                    <a16:creationId xmlns:a16="http://schemas.microsoft.com/office/drawing/2014/main" id="{16518294-FDCE-448D-8123-0F00DCC4F382}"/>
                  </a:ext>
                </a:extLst>
              </p:cNvPr>
              <p:cNvCxnSpPr/>
              <p:nvPr>
                <p:custDataLst>
                  <p:tags r:id="rId105"/>
                </p:custDataLst>
              </p:nvPr>
            </p:nvCxnSpPr>
            <p:spPr>
              <a:xfrm rot="10800000" flipH="1">
                <a:off x="2384513" y="3028061"/>
                <a:ext cx="0" cy="6536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直接连接符 129">
                <a:extLst>
                  <a:ext uri="{FF2B5EF4-FFF2-40B4-BE49-F238E27FC236}">
                    <a16:creationId xmlns:a16="http://schemas.microsoft.com/office/drawing/2014/main" id="{5B6921C2-B59B-0BA0-73B9-4EDDA772D595}"/>
                  </a:ext>
                </a:extLst>
              </p:cNvPr>
              <p:cNvCxnSpPr/>
              <p:nvPr>
                <p:custDataLst>
                  <p:tags r:id="rId106"/>
                </p:custDataLst>
              </p:nvPr>
            </p:nvCxnSpPr>
            <p:spPr>
              <a:xfrm rot="10800000" flipH="1">
                <a:off x="2416866" y="3041916"/>
                <a:ext cx="0" cy="3765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4934DAB-9E79-DDF1-CCFA-33E86E33C207}"/>
                </a:ext>
              </a:extLst>
            </p:cNvPr>
            <p:cNvGrpSpPr/>
            <p:nvPr/>
          </p:nvGrpSpPr>
          <p:grpSpPr>
            <a:xfrm>
              <a:off x="4400328" y="2983467"/>
              <a:ext cx="194108" cy="152890"/>
              <a:chOff x="2222758" y="2984296"/>
              <a:chExt cx="194108" cy="152890"/>
            </a:xfrm>
          </p:grpSpPr>
          <p:cxnSp>
            <p:nvCxnSpPr>
              <p:cNvPr id="117" name="直接连接符 116">
                <a:extLst>
                  <a:ext uri="{FF2B5EF4-FFF2-40B4-BE49-F238E27FC236}">
                    <a16:creationId xmlns:a16="http://schemas.microsoft.com/office/drawing/2014/main" id="{185961BC-C398-C7A7-2AD1-E7291851B442}"/>
                  </a:ext>
                </a:extLst>
              </p:cNvPr>
              <p:cNvCxnSpPr/>
              <p:nvPr>
                <p:custDataLst>
                  <p:tags r:id="rId93"/>
                </p:custDataLst>
              </p:nvPr>
            </p:nvCxnSpPr>
            <p:spPr>
              <a:xfrm flipH="1">
                <a:off x="2319811" y="2984296"/>
                <a:ext cx="0" cy="15289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>
                <a:extLst>
                  <a:ext uri="{FF2B5EF4-FFF2-40B4-BE49-F238E27FC236}">
                    <a16:creationId xmlns:a16="http://schemas.microsoft.com/office/drawing/2014/main" id="{910F8DDA-0892-C4BF-9875-BED379153078}"/>
                  </a:ext>
                </a:extLst>
              </p:cNvPr>
              <p:cNvCxnSpPr/>
              <p:nvPr>
                <p:custDataLst>
                  <p:tags r:id="rId94"/>
                </p:custDataLst>
              </p:nvPr>
            </p:nvCxnSpPr>
            <p:spPr>
              <a:xfrm flipH="1">
                <a:off x="2287460" y="3009839"/>
                <a:ext cx="0" cy="101804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>
                <a:extLst>
                  <a:ext uri="{FF2B5EF4-FFF2-40B4-BE49-F238E27FC236}">
                    <a16:creationId xmlns:a16="http://schemas.microsoft.com/office/drawing/2014/main" id="{A5874C4C-8246-EC93-FA3E-3E8B944E9542}"/>
                  </a:ext>
                </a:extLst>
              </p:cNvPr>
              <p:cNvCxnSpPr/>
              <p:nvPr>
                <p:custDataLst>
                  <p:tags r:id="rId95"/>
                </p:custDataLst>
              </p:nvPr>
            </p:nvCxnSpPr>
            <p:spPr>
              <a:xfrm flipH="1">
                <a:off x="2255109" y="3028061"/>
                <a:ext cx="0" cy="6536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>
                <a:extLst>
                  <a:ext uri="{FF2B5EF4-FFF2-40B4-BE49-F238E27FC236}">
                    <a16:creationId xmlns:a16="http://schemas.microsoft.com/office/drawing/2014/main" id="{3DD76CB1-CB9A-EBFE-B28C-23D9CE6CE872}"/>
                  </a:ext>
                </a:extLst>
              </p:cNvPr>
              <p:cNvCxnSpPr/>
              <p:nvPr>
                <p:custDataLst>
                  <p:tags r:id="rId96"/>
                </p:custDataLst>
              </p:nvPr>
            </p:nvCxnSpPr>
            <p:spPr>
              <a:xfrm flipH="1">
                <a:off x="2222758" y="3041916"/>
                <a:ext cx="0" cy="3765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>
                <a:extLst>
                  <a:ext uri="{FF2B5EF4-FFF2-40B4-BE49-F238E27FC236}">
                    <a16:creationId xmlns:a16="http://schemas.microsoft.com/office/drawing/2014/main" id="{0359F16E-7D82-9D1E-8123-F561A008C34A}"/>
                  </a:ext>
                </a:extLst>
              </p:cNvPr>
              <p:cNvCxnSpPr/>
              <p:nvPr>
                <p:custDataLst>
                  <p:tags r:id="rId97"/>
                </p:custDataLst>
              </p:nvPr>
            </p:nvCxnSpPr>
            <p:spPr>
              <a:xfrm rot="10800000" flipH="1">
                <a:off x="2352162" y="3009839"/>
                <a:ext cx="0" cy="101804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>
                <a:extLst>
                  <a:ext uri="{FF2B5EF4-FFF2-40B4-BE49-F238E27FC236}">
                    <a16:creationId xmlns:a16="http://schemas.microsoft.com/office/drawing/2014/main" id="{02727DED-52B5-211E-6A8A-F0DA23C65CDA}"/>
                  </a:ext>
                </a:extLst>
              </p:cNvPr>
              <p:cNvCxnSpPr/>
              <p:nvPr>
                <p:custDataLst>
                  <p:tags r:id="rId98"/>
                </p:custDataLst>
              </p:nvPr>
            </p:nvCxnSpPr>
            <p:spPr>
              <a:xfrm rot="10800000" flipH="1">
                <a:off x="2384513" y="3028061"/>
                <a:ext cx="0" cy="6536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直接连接符 122">
                <a:extLst>
                  <a:ext uri="{FF2B5EF4-FFF2-40B4-BE49-F238E27FC236}">
                    <a16:creationId xmlns:a16="http://schemas.microsoft.com/office/drawing/2014/main" id="{26A1F93D-9998-B2B2-638E-42BA360E708F}"/>
                  </a:ext>
                </a:extLst>
              </p:cNvPr>
              <p:cNvCxnSpPr/>
              <p:nvPr>
                <p:custDataLst>
                  <p:tags r:id="rId99"/>
                </p:custDataLst>
              </p:nvPr>
            </p:nvCxnSpPr>
            <p:spPr>
              <a:xfrm rot="10800000" flipH="1">
                <a:off x="2416866" y="3041916"/>
                <a:ext cx="0" cy="3765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28A205F2-7AC4-DDE9-17A1-7C2E6B637C52}"/>
                </a:ext>
              </a:extLst>
            </p:cNvPr>
            <p:cNvGrpSpPr/>
            <p:nvPr/>
          </p:nvGrpSpPr>
          <p:grpSpPr>
            <a:xfrm>
              <a:off x="4618089" y="2983467"/>
              <a:ext cx="194108" cy="152890"/>
              <a:chOff x="2222758" y="2984296"/>
              <a:chExt cx="194108" cy="152890"/>
            </a:xfrm>
          </p:grpSpPr>
          <p:cxnSp>
            <p:nvCxnSpPr>
              <p:cNvPr id="110" name="直接连接符 109">
                <a:extLst>
                  <a:ext uri="{FF2B5EF4-FFF2-40B4-BE49-F238E27FC236}">
                    <a16:creationId xmlns:a16="http://schemas.microsoft.com/office/drawing/2014/main" id="{0103206F-4123-ADF8-C157-CD6AB11F5A7C}"/>
                  </a:ext>
                </a:extLst>
              </p:cNvPr>
              <p:cNvCxnSpPr/>
              <p:nvPr>
                <p:custDataLst>
                  <p:tags r:id="rId86"/>
                </p:custDataLst>
              </p:nvPr>
            </p:nvCxnSpPr>
            <p:spPr>
              <a:xfrm flipH="1">
                <a:off x="2319811" y="2984296"/>
                <a:ext cx="0" cy="15289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>
                <a:extLst>
                  <a:ext uri="{FF2B5EF4-FFF2-40B4-BE49-F238E27FC236}">
                    <a16:creationId xmlns:a16="http://schemas.microsoft.com/office/drawing/2014/main" id="{5C935064-D46B-7518-82E9-F294DB88FE73}"/>
                  </a:ext>
                </a:extLst>
              </p:cNvPr>
              <p:cNvCxnSpPr/>
              <p:nvPr>
                <p:custDataLst>
                  <p:tags r:id="rId87"/>
                </p:custDataLst>
              </p:nvPr>
            </p:nvCxnSpPr>
            <p:spPr>
              <a:xfrm flipH="1">
                <a:off x="2287460" y="3009839"/>
                <a:ext cx="0" cy="101804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>
                <a:extLst>
                  <a:ext uri="{FF2B5EF4-FFF2-40B4-BE49-F238E27FC236}">
                    <a16:creationId xmlns:a16="http://schemas.microsoft.com/office/drawing/2014/main" id="{8D3B9CF6-5989-9AAA-35C1-DBD9EBD8EFF4}"/>
                  </a:ext>
                </a:extLst>
              </p:cNvPr>
              <p:cNvCxnSpPr/>
              <p:nvPr>
                <p:custDataLst>
                  <p:tags r:id="rId88"/>
                </p:custDataLst>
              </p:nvPr>
            </p:nvCxnSpPr>
            <p:spPr>
              <a:xfrm flipH="1">
                <a:off x="2255109" y="3028061"/>
                <a:ext cx="0" cy="6536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>
                <a:extLst>
                  <a:ext uri="{FF2B5EF4-FFF2-40B4-BE49-F238E27FC236}">
                    <a16:creationId xmlns:a16="http://schemas.microsoft.com/office/drawing/2014/main" id="{95586722-D3FF-6078-1AA2-F5D4E74D5169}"/>
                  </a:ext>
                </a:extLst>
              </p:cNvPr>
              <p:cNvCxnSpPr/>
              <p:nvPr>
                <p:custDataLst>
                  <p:tags r:id="rId89"/>
                </p:custDataLst>
              </p:nvPr>
            </p:nvCxnSpPr>
            <p:spPr>
              <a:xfrm flipH="1">
                <a:off x="2222758" y="3041916"/>
                <a:ext cx="0" cy="3765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>
                <a:extLst>
                  <a:ext uri="{FF2B5EF4-FFF2-40B4-BE49-F238E27FC236}">
                    <a16:creationId xmlns:a16="http://schemas.microsoft.com/office/drawing/2014/main" id="{58E06FA8-D351-1D4A-CC58-10494B4CFE22}"/>
                  </a:ext>
                </a:extLst>
              </p:cNvPr>
              <p:cNvCxnSpPr/>
              <p:nvPr>
                <p:custDataLst>
                  <p:tags r:id="rId90"/>
                </p:custDataLst>
              </p:nvPr>
            </p:nvCxnSpPr>
            <p:spPr>
              <a:xfrm rot="10800000" flipH="1">
                <a:off x="2352162" y="3009839"/>
                <a:ext cx="0" cy="101804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>
                <a:extLst>
                  <a:ext uri="{FF2B5EF4-FFF2-40B4-BE49-F238E27FC236}">
                    <a16:creationId xmlns:a16="http://schemas.microsoft.com/office/drawing/2014/main" id="{30EA7D0A-192C-FB61-1583-1CE56304F957}"/>
                  </a:ext>
                </a:extLst>
              </p:cNvPr>
              <p:cNvCxnSpPr/>
              <p:nvPr>
                <p:custDataLst>
                  <p:tags r:id="rId91"/>
                </p:custDataLst>
              </p:nvPr>
            </p:nvCxnSpPr>
            <p:spPr>
              <a:xfrm rot="10800000" flipH="1">
                <a:off x="2384513" y="3028061"/>
                <a:ext cx="0" cy="6536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>
                <a:extLst>
                  <a:ext uri="{FF2B5EF4-FFF2-40B4-BE49-F238E27FC236}">
                    <a16:creationId xmlns:a16="http://schemas.microsoft.com/office/drawing/2014/main" id="{9094EC1A-F64D-03E2-77B6-F8CD58D25E78}"/>
                  </a:ext>
                </a:extLst>
              </p:cNvPr>
              <p:cNvCxnSpPr/>
              <p:nvPr>
                <p:custDataLst>
                  <p:tags r:id="rId92"/>
                </p:custDataLst>
              </p:nvPr>
            </p:nvCxnSpPr>
            <p:spPr>
              <a:xfrm rot="10800000" flipH="1">
                <a:off x="2416866" y="3041916"/>
                <a:ext cx="0" cy="3765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CF3D1983-C9E9-E089-B3AD-EB1FED46814E}"/>
                </a:ext>
              </a:extLst>
            </p:cNvPr>
            <p:cNvGrpSpPr/>
            <p:nvPr/>
          </p:nvGrpSpPr>
          <p:grpSpPr>
            <a:xfrm>
              <a:off x="4850879" y="2983467"/>
              <a:ext cx="161757" cy="152890"/>
              <a:chOff x="2255109" y="2984296"/>
              <a:chExt cx="161757" cy="152890"/>
            </a:xfrm>
          </p:grpSpPr>
          <p:cxnSp>
            <p:nvCxnSpPr>
              <p:cNvPr id="104" name="直接连接符 103">
                <a:extLst>
                  <a:ext uri="{FF2B5EF4-FFF2-40B4-BE49-F238E27FC236}">
                    <a16:creationId xmlns:a16="http://schemas.microsoft.com/office/drawing/2014/main" id="{1C691CCB-DC08-F5CD-D77D-06DE79E4A0D0}"/>
                  </a:ext>
                </a:extLst>
              </p:cNvPr>
              <p:cNvCxnSpPr/>
              <p:nvPr>
                <p:custDataLst>
                  <p:tags r:id="rId80"/>
                </p:custDataLst>
              </p:nvPr>
            </p:nvCxnSpPr>
            <p:spPr>
              <a:xfrm flipH="1">
                <a:off x="2319811" y="2984296"/>
                <a:ext cx="0" cy="15289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>
                <a:extLst>
                  <a:ext uri="{FF2B5EF4-FFF2-40B4-BE49-F238E27FC236}">
                    <a16:creationId xmlns:a16="http://schemas.microsoft.com/office/drawing/2014/main" id="{9BA70204-8591-7369-CA5D-A721B2782189}"/>
                  </a:ext>
                </a:extLst>
              </p:cNvPr>
              <p:cNvCxnSpPr/>
              <p:nvPr>
                <p:custDataLst>
                  <p:tags r:id="rId81"/>
                </p:custDataLst>
              </p:nvPr>
            </p:nvCxnSpPr>
            <p:spPr>
              <a:xfrm flipH="1">
                <a:off x="2287460" y="3009839"/>
                <a:ext cx="0" cy="101804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>
                <a:extLst>
                  <a:ext uri="{FF2B5EF4-FFF2-40B4-BE49-F238E27FC236}">
                    <a16:creationId xmlns:a16="http://schemas.microsoft.com/office/drawing/2014/main" id="{DE1A2E59-26BB-D2C2-F4A1-C78EA3F671D1}"/>
                  </a:ext>
                </a:extLst>
              </p:cNvPr>
              <p:cNvCxnSpPr/>
              <p:nvPr>
                <p:custDataLst>
                  <p:tags r:id="rId82"/>
                </p:custDataLst>
              </p:nvPr>
            </p:nvCxnSpPr>
            <p:spPr>
              <a:xfrm flipH="1">
                <a:off x="2255109" y="3028061"/>
                <a:ext cx="0" cy="6536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>
                <a:extLst>
                  <a:ext uri="{FF2B5EF4-FFF2-40B4-BE49-F238E27FC236}">
                    <a16:creationId xmlns:a16="http://schemas.microsoft.com/office/drawing/2014/main" id="{ACF1CD1B-76EA-1CAF-5F35-5EBAA6584B81}"/>
                  </a:ext>
                </a:extLst>
              </p:cNvPr>
              <p:cNvCxnSpPr/>
              <p:nvPr>
                <p:custDataLst>
                  <p:tags r:id="rId83"/>
                </p:custDataLst>
              </p:nvPr>
            </p:nvCxnSpPr>
            <p:spPr>
              <a:xfrm rot="10800000" flipH="1">
                <a:off x="2352162" y="3009839"/>
                <a:ext cx="0" cy="101804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>
                <a:extLst>
                  <a:ext uri="{FF2B5EF4-FFF2-40B4-BE49-F238E27FC236}">
                    <a16:creationId xmlns:a16="http://schemas.microsoft.com/office/drawing/2014/main" id="{EB9A7E98-1491-EBF5-AFE7-D3A53752DF44}"/>
                  </a:ext>
                </a:extLst>
              </p:cNvPr>
              <p:cNvCxnSpPr/>
              <p:nvPr>
                <p:custDataLst>
                  <p:tags r:id="rId84"/>
                </p:custDataLst>
              </p:nvPr>
            </p:nvCxnSpPr>
            <p:spPr>
              <a:xfrm rot="10800000" flipH="1">
                <a:off x="2384513" y="3028061"/>
                <a:ext cx="0" cy="6536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>
                <a:extLst>
                  <a:ext uri="{FF2B5EF4-FFF2-40B4-BE49-F238E27FC236}">
                    <a16:creationId xmlns:a16="http://schemas.microsoft.com/office/drawing/2014/main" id="{F6FF1E13-F752-2166-63C3-9BA1F3DEA879}"/>
                  </a:ext>
                </a:extLst>
              </p:cNvPr>
              <p:cNvCxnSpPr/>
              <p:nvPr>
                <p:custDataLst>
                  <p:tags r:id="rId85"/>
                </p:custDataLst>
              </p:nvPr>
            </p:nvCxnSpPr>
            <p:spPr>
              <a:xfrm rot="10800000" flipH="1">
                <a:off x="2416866" y="3041916"/>
                <a:ext cx="0" cy="3765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77CCF18A-9704-6245-E627-6953D71BECBE}"/>
                </a:ext>
              </a:extLst>
            </p:cNvPr>
            <p:cNvGrpSpPr/>
            <p:nvPr/>
          </p:nvGrpSpPr>
          <p:grpSpPr>
            <a:xfrm>
              <a:off x="5036285" y="2983467"/>
              <a:ext cx="194108" cy="152890"/>
              <a:chOff x="2222758" y="2984296"/>
              <a:chExt cx="194108" cy="152890"/>
            </a:xfrm>
          </p:grpSpPr>
          <p:cxnSp>
            <p:nvCxnSpPr>
              <p:cNvPr id="97" name="直接连接符 96">
                <a:extLst>
                  <a:ext uri="{FF2B5EF4-FFF2-40B4-BE49-F238E27FC236}">
                    <a16:creationId xmlns:a16="http://schemas.microsoft.com/office/drawing/2014/main" id="{01E6960F-4A4D-D105-9B40-09CC69774BE0}"/>
                  </a:ext>
                </a:extLst>
              </p:cNvPr>
              <p:cNvCxnSpPr/>
              <p:nvPr>
                <p:custDataLst>
                  <p:tags r:id="rId73"/>
                </p:custDataLst>
              </p:nvPr>
            </p:nvCxnSpPr>
            <p:spPr>
              <a:xfrm flipH="1">
                <a:off x="2319811" y="2984296"/>
                <a:ext cx="0" cy="15289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>
                <a:extLst>
                  <a:ext uri="{FF2B5EF4-FFF2-40B4-BE49-F238E27FC236}">
                    <a16:creationId xmlns:a16="http://schemas.microsoft.com/office/drawing/2014/main" id="{F70A7905-6C7B-8458-1DF1-1939EF861A54}"/>
                  </a:ext>
                </a:extLst>
              </p:cNvPr>
              <p:cNvCxnSpPr/>
              <p:nvPr>
                <p:custDataLst>
                  <p:tags r:id="rId74"/>
                </p:custDataLst>
              </p:nvPr>
            </p:nvCxnSpPr>
            <p:spPr>
              <a:xfrm flipH="1">
                <a:off x="2287460" y="3009839"/>
                <a:ext cx="0" cy="101804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>
                <a:extLst>
                  <a:ext uri="{FF2B5EF4-FFF2-40B4-BE49-F238E27FC236}">
                    <a16:creationId xmlns:a16="http://schemas.microsoft.com/office/drawing/2014/main" id="{493FA4AC-1290-809B-7A1F-5BE735C7E8F6}"/>
                  </a:ext>
                </a:extLst>
              </p:cNvPr>
              <p:cNvCxnSpPr/>
              <p:nvPr>
                <p:custDataLst>
                  <p:tags r:id="rId75"/>
                </p:custDataLst>
              </p:nvPr>
            </p:nvCxnSpPr>
            <p:spPr>
              <a:xfrm flipH="1">
                <a:off x="2255109" y="3028061"/>
                <a:ext cx="0" cy="6536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>
                <a:extLst>
                  <a:ext uri="{FF2B5EF4-FFF2-40B4-BE49-F238E27FC236}">
                    <a16:creationId xmlns:a16="http://schemas.microsoft.com/office/drawing/2014/main" id="{EF06B661-47F3-44F4-DFC0-DBFA00B87713}"/>
                  </a:ext>
                </a:extLst>
              </p:cNvPr>
              <p:cNvCxnSpPr/>
              <p:nvPr>
                <p:custDataLst>
                  <p:tags r:id="rId76"/>
                </p:custDataLst>
              </p:nvPr>
            </p:nvCxnSpPr>
            <p:spPr>
              <a:xfrm flipH="1">
                <a:off x="2222758" y="3041916"/>
                <a:ext cx="0" cy="3765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>
                <a:extLst>
                  <a:ext uri="{FF2B5EF4-FFF2-40B4-BE49-F238E27FC236}">
                    <a16:creationId xmlns:a16="http://schemas.microsoft.com/office/drawing/2014/main" id="{17ABD5FE-4C2E-0DA7-F820-FB11119849CE}"/>
                  </a:ext>
                </a:extLst>
              </p:cNvPr>
              <p:cNvCxnSpPr/>
              <p:nvPr>
                <p:custDataLst>
                  <p:tags r:id="rId77"/>
                </p:custDataLst>
              </p:nvPr>
            </p:nvCxnSpPr>
            <p:spPr>
              <a:xfrm rot="10800000" flipH="1">
                <a:off x="2352162" y="3009839"/>
                <a:ext cx="0" cy="101804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83D21121-0FCA-419B-D02C-21CDD4B132DA}"/>
                  </a:ext>
                </a:extLst>
              </p:cNvPr>
              <p:cNvCxnSpPr/>
              <p:nvPr>
                <p:custDataLst>
                  <p:tags r:id="rId78"/>
                </p:custDataLst>
              </p:nvPr>
            </p:nvCxnSpPr>
            <p:spPr>
              <a:xfrm rot="10800000" flipH="1">
                <a:off x="2384513" y="3028061"/>
                <a:ext cx="0" cy="6536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>
                <a:extLst>
                  <a:ext uri="{FF2B5EF4-FFF2-40B4-BE49-F238E27FC236}">
                    <a16:creationId xmlns:a16="http://schemas.microsoft.com/office/drawing/2014/main" id="{6A21741E-39F6-F2C3-E60D-1C514F5309DC}"/>
                  </a:ext>
                </a:extLst>
              </p:cNvPr>
              <p:cNvCxnSpPr/>
              <p:nvPr>
                <p:custDataLst>
                  <p:tags r:id="rId79"/>
                </p:custDataLst>
              </p:nvPr>
            </p:nvCxnSpPr>
            <p:spPr>
              <a:xfrm rot="10800000" flipH="1">
                <a:off x="2416866" y="3041916"/>
                <a:ext cx="0" cy="3765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DFA927F5-FCFB-79AB-10BF-C561F5385DA2}"/>
                </a:ext>
              </a:extLst>
            </p:cNvPr>
            <p:cNvGrpSpPr/>
            <p:nvPr/>
          </p:nvGrpSpPr>
          <p:grpSpPr>
            <a:xfrm>
              <a:off x="5254042" y="2983467"/>
              <a:ext cx="194108" cy="152890"/>
              <a:chOff x="2222758" y="2984296"/>
              <a:chExt cx="194108" cy="152890"/>
            </a:xfrm>
          </p:grpSpPr>
          <p:cxnSp>
            <p:nvCxnSpPr>
              <p:cNvPr id="90" name="直接连接符 89">
                <a:extLst>
                  <a:ext uri="{FF2B5EF4-FFF2-40B4-BE49-F238E27FC236}">
                    <a16:creationId xmlns:a16="http://schemas.microsoft.com/office/drawing/2014/main" id="{C1999267-8913-7253-C50E-A1B47D32B337}"/>
                  </a:ext>
                </a:extLst>
              </p:cNvPr>
              <p:cNvCxnSpPr/>
              <p:nvPr>
                <p:custDataLst>
                  <p:tags r:id="rId66"/>
                </p:custDataLst>
              </p:nvPr>
            </p:nvCxnSpPr>
            <p:spPr>
              <a:xfrm flipH="1">
                <a:off x="2319811" y="2984296"/>
                <a:ext cx="0" cy="15289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5BA789A4-D5F2-EA39-7170-7531F3573502}"/>
                  </a:ext>
                </a:extLst>
              </p:cNvPr>
              <p:cNvCxnSpPr/>
              <p:nvPr>
                <p:custDataLst>
                  <p:tags r:id="rId67"/>
                </p:custDataLst>
              </p:nvPr>
            </p:nvCxnSpPr>
            <p:spPr>
              <a:xfrm flipH="1">
                <a:off x="2287460" y="3009839"/>
                <a:ext cx="0" cy="101804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56F15852-BB2D-39CD-B635-1EE1618D2C27}"/>
                  </a:ext>
                </a:extLst>
              </p:cNvPr>
              <p:cNvCxnSpPr/>
              <p:nvPr>
                <p:custDataLst>
                  <p:tags r:id="rId68"/>
                </p:custDataLst>
              </p:nvPr>
            </p:nvCxnSpPr>
            <p:spPr>
              <a:xfrm flipH="1">
                <a:off x="2255109" y="3028061"/>
                <a:ext cx="0" cy="6536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>
                <a:extLst>
                  <a:ext uri="{FF2B5EF4-FFF2-40B4-BE49-F238E27FC236}">
                    <a16:creationId xmlns:a16="http://schemas.microsoft.com/office/drawing/2014/main" id="{6FC78A65-1B35-37F9-13A3-CAF4B5E107F8}"/>
                  </a:ext>
                </a:extLst>
              </p:cNvPr>
              <p:cNvCxnSpPr/>
              <p:nvPr>
                <p:custDataLst>
                  <p:tags r:id="rId69"/>
                </p:custDataLst>
              </p:nvPr>
            </p:nvCxnSpPr>
            <p:spPr>
              <a:xfrm flipH="1">
                <a:off x="2222758" y="3041916"/>
                <a:ext cx="0" cy="3765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A81A8423-E90C-E600-C832-9A304BC01179}"/>
                  </a:ext>
                </a:extLst>
              </p:cNvPr>
              <p:cNvCxnSpPr/>
              <p:nvPr>
                <p:custDataLst>
                  <p:tags r:id="rId70"/>
                </p:custDataLst>
              </p:nvPr>
            </p:nvCxnSpPr>
            <p:spPr>
              <a:xfrm rot="10800000" flipH="1">
                <a:off x="2352162" y="3009839"/>
                <a:ext cx="0" cy="101804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AE7BBD97-4BB5-9388-1B1B-0E6DCCE8F7D5}"/>
                  </a:ext>
                </a:extLst>
              </p:cNvPr>
              <p:cNvCxnSpPr/>
              <p:nvPr>
                <p:custDataLst>
                  <p:tags r:id="rId71"/>
                </p:custDataLst>
              </p:nvPr>
            </p:nvCxnSpPr>
            <p:spPr>
              <a:xfrm rot="10800000" flipH="1">
                <a:off x="2384513" y="3028061"/>
                <a:ext cx="0" cy="6536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>
                <a:extLst>
                  <a:ext uri="{FF2B5EF4-FFF2-40B4-BE49-F238E27FC236}">
                    <a16:creationId xmlns:a16="http://schemas.microsoft.com/office/drawing/2014/main" id="{E9F7867E-8882-F8E0-245A-3661F2EF23D1}"/>
                  </a:ext>
                </a:extLst>
              </p:cNvPr>
              <p:cNvCxnSpPr/>
              <p:nvPr>
                <p:custDataLst>
                  <p:tags r:id="rId72"/>
                </p:custDataLst>
              </p:nvPr>
            </p:nvCxnSpPr>
            <p:spPr>
              <a:xfrm rot="10800000" flipH="1">
                <a:off x="2416866" y="3041916"/>
                <a:ext cx="0" cy="3765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C4E0EA76-2EB5-A345-4D21-D7F60DC6B825}"/>
                </a:ext>
              </a:extLst>
            </p:cNvPr>
            <p:cNvGrpSpPr/>
            <p:nvPr/>
          </p:nvGrpSpPr>
          <p:grpSpPr>
            <a:xfrm>
              <a:off x="5471799" y="2983467"/>
              <a:ext cx="194108" cy="152890"/>
              <a:chOff x="2222758" y="2984296"/>
              <a:chExt cx="194108" cy="152890"/>
            </a:xfrm>
          </p:grpSpPr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5784BE62-B264-D21F-2592-4A96A1AF14BA}"/>
                  </a:ext>
                </a:extLst>
              </p:cNvPr>
              <p:cNvCxnSpPr/>
              <p:nvPr>
                <p:custDataLst>
                  <p:tags r:id="rId59"/>
                </p:custDataLst>
              </p:nvPr>
            </p:nvCxnSpPr>
            <p:spPr>
              <a:xfrm flipH="1">
                <a:off x="2319811" y="2984296"/>
                <a:ext cx="0" cy="15289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6346FCAE-C563-652F-95D3-1E943B6EBAFF}"/>
                  </a:ext>
                </a:extLst>
              </p:cNvPr>
              <p:cNvCxnSpPr/>
              <p:nvPr>
                <p:custDataLst>
                  <p:tags r:id="rId60"/>
                </p:custDataLst>
              </p:nvPr>
            </p:nvCxnSpPr>
            <p:spPr>
              <a:xfrm flipH="1">
                <a:off x="2287460" y="3009839"/>
                <a:ext cx="0" cy="101804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5228CADD-BA70-167D-3060-C17FEB4B3AC5}"/>
                  </a:ext>
                </a:extLst>
              </p:cNvPr>
              <p:cNvCxnSpPr/>
              <p:nvPr>
                <p:custDataLst>
                  <p:tags r:id="rId61"/>
                </p:custDataLst>
              </p:nvPr>
            </p:nvCxnSpPr>
            <p:spPr>
              <a:xfrm flipH="1">
                <a:off x="2255109" y="3028061"/>
                <a:ext cx="0" cy="6536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>
                <a:extLst>
                  <a:ext uri="{FF2B5EF4-FFF2-40B4-BE49-F238E27FC236}">
                    <a16:creationId xmlns:a16="http://schemas.microsoft.com/office/drawing/2014/main" id="{63E024EB-C71D-CD59-C019-316BD9844756}"/>
                  </a:ext>
                </a:extLst>
              </p:cNvPr>
              <p:cNvCxnSpPr/>
              <p:nvPr>
                <p:custDataLst>
                  <p:tags r:id="rId62"/>
                </p:custDataLst>
              </p:nvPr>
            </p:nvCxnSpPr>
            <p:spPr>
              <a:xfrm flipH="1">
                <a:off x="2222758" y="3041916"/>
                <a:ext cx="0" cy="3765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959F72AD-3756-6C22-3FCA-8D127B2DBEED}"/>
                  </a:ext>
                </a:extLst>
              </p:cNvPr>
              <p:cNvCxnSpPr/>
              <p:nvPr>
                <p:custDataLst>
                  <p:tags r:id="rId63"/>
                </p:custDataLst>
              </p:nvPr>
            </p:nvCxnSpPr>
            <p:spPr>
              <a:xfrm rot="10800000" flipH="1">
                <a:off x="2352162" y="3009839"/>
                <a:ext cx="0" cy="101804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1A96AEFA-5CD9-4BA1-AFA2-F416A7A771EF}"/>
                  </a:ext>
                </a:extLst>
              </p:cNvPr>
              <p:cNvCxnSpPr/>
              <p:nvPr>
                <p:custDataLst>
                  <p:tags r:id="rId64"/>
                </p:custDataLst>
              </p:nvPr>
            </p:nvCxnSpPr>
            <p:spPr>
              <a:xfrm rot="10800000" flipH="1">
                <a:off x="2384513" y="3028061"/>
                <a:ext cx="0" cy="6536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E1A918A8-5F57-BD19-AC16-48208BA4F9A3}"/>
                  </a:ext>
                </a:extLst>
              </p:cNvPr>
              <p:cNvCxnSpPr/>
              <p:nvPr>
                <p:custDataLst>
                  <p:tags r:id="rId65"/>
                </p:custDataLst>
              </p:nvPr>
            </p:nvCxnSpPr>
            <p:spPr>
              <a:xfrm rot="10800000" flipH="1">
                <a:off x="2416866" y="3041916"/>
                <a:ext cx="0" cy="3765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519E2CE1-8392-A424-8282-2DCAF7C070CA}"/>
                </a:ext>
              </a:extLst>
            </p:cNvPr>
            <p:cNvGrpSpPr/>
            <p:nvPr/>
          </p:nvGrpSpPr>
          <p:grpSpPr>
            <a:xfrm>
              <a:off x="5689556" y="2983467"/>
              <a:ext cx="194108" cy="152890"/>
              <a:chOff x="2222758" y="2984296"/>
              <a:chExt cx="194108" cy="152890"/>
            </a:xfrm>
          </p:grpSpPr>
          <p:cxnSp>
            <p:nvCxnSpPr>
              <p:cNvPr id="76" name="直接连接符 75">
                <a:extLst>
                  <a:ext uri="{FF2B5EF4-FFF2-40B4-BE49-F238E27FC236}">
                    <a16:creationId xmlns:a16="http://schemas.microsoft.com/office/drawing/2014/main" id="{9E6A7B7C-BC56-54CF-081B-C6DD14B1AAD4}"/>
                  </a:ext>
                </a:extLst>
              </p:cNvPr>
              <p:cNvCxnSpPr/>
              <p:nvPr>
                <p:custDataLst>
                  <p:tags r:id="rId52"/>
                </p:custDataLst>
              </p:nvPr>
            </p:nvCxnSpPr>
            <p:spPr>
              <a:xfrm flipH="1">
                <a:off x="2319811" y="2984296"/>
                <a:ext cx="0" cy="15289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>
                <a:extLst>
                  <a:ext uri="{FF2B5EF4-FFF2-40B4-BE49-F238E27FC236}">
                    <a16:creationId xmlns:a16="http://schemas.microsoft.com/office/drawing/2014/main" id="{EB202EB7-C286-6935-CDD0-A9DA2E7B7CAA}"/>
                  </a:ext>
                </a:extLst>
              </p:cNvPr>
              <p:cNvCxnSpPr/>
              <p:nvPr>
                <p:custDataLst>
                  <p:tags r:id="rId53"/>
                </p:custDataLst>
              </p:nvPr>
            </p:nvCxnSpPr>
            <p:spPr>
              <a:xfrm flipH="1">
                <a:off x="2287460" y="3009839"/>
                <a:ext cx="0" cy="101804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>
                <a:extLst>
                  <a:ext uri="{FF2B5EF4-FFF2-40B4-BE49-F238E27FC236}">
                    <a16:creationId xmlns:a16="http://schemas.microsoft.com/office/drawing/2014/main" id="{812E5085-A6D3-786A-E046-1DABD4D9E45A}"/>
                  </a:ext>
                </a:extLst>
              </p:cNvPr>
              <p:cNvCxnSpPr/>
              <p:nvPr>
                <p:custDataLst>
                  <p:tags r:id="rId54"/>
                </p:custDataLst>
              </p:nvPr>
            </p:nvCxnSpPr>
            <p:spPr>
              <a:xfrm flipH="1">
                <a:off x="2255109" y="3028061"/>
                <a:ext cx="0" cy="6536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8F534524-9109-EB40-AE73-4D052A00F9E1}"/>
                  </a:ext>
                </a:extLst>
              </p:cNvPr>
              <p:cNvCxnSpPr/>
              <p:nvPr>
                <p:custDataLst>
                  <p:tags r:id="rId55"/>
                </p:custDataLst>
              </p:nvPr>
            </p:nvCxnSpPr>
            <p:spPr>
              <a:xfrm flipH="1">
                <a:off x="2222758" y="3041916"/>
                <a:ext cx="0" cy="3765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816BA3FC-DB11-75AE-72A9-ECB79F56506D}"/>
                  </a:ext>
                </a:extLst>
              </p:cNvPr>
              <p:cNvCxnSpPr/>
              <p:nvPr>
                <p:custDataLst>
                  <p:tags r:id="rId56"/>
                </p:custDataLst>
              </p:nvPr>
            </p:nvCxnSpPr>
            <p:spPr>
              <a:xfrm rot="10800000" flipH="1">
                <a:off x="2352162" y="3009839"/>
                <a:ext cx="0" cy="101804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279EBF9F-95CF-4223-F481-5A917733AF48}"/>
                  </a:ext>
                </a:extLst>
              </p:cNvPr>
              <p:cNvCxnSpPr/>
              <p:nvPr>
                <p:custDataLst>
                  <p:tags r:id="rId57"/>
                </p:custDataLst>
              </p:nvPr>
            </p:nvCxnSpPr>
            <p:spPr>
              <a:xfrm rot="10800000" flipH="1">
                <a:off x="2384513" y="3028061"/>
                <a:ext cx="0" cy="6536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237A1328-420C-4075-6F1D-06ABD7912F3B}"/>
                  </a:ext>
                </a:extLst>
              </p:cNvPr>
              <p:cNvCxnSpPr/>
              <p:nvPr>
                <p:custDataLst>
                  <p:tags r:id="rId58"/>
                </p:custDataLst>
              </p:nvPr>
            </p:nvCxnSpPr>
            <p:spPr>
              <a:xfrm rot="10800000" flipH="1">
                <a:off x="2416866" y="3041916"/>
                <a:ext cx="0" cy="3765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9E572DEA-D00B-3746-ADA0-BDA3B2FE308C}"/>
                </a:ext>
              </a:extLst>
            </p:cNvPr>
            <p:cNvGrpSpPr/>
            <p:nvPr/>
          </p:nvGrpSpPr>
          <p:grpSpPr>
            <a:xfrm>
              <a:off x="5907313" y="2983467"/>
              <a:ext cx="194108" cy="152890"/>
              <a:chOff x="2222758" y="2984296"/>
              <a:chExt cx="194108" cy="152890"/>
            </a:xfrm>
          </p:grpSpPr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4EB3ACFA-D0B7-99DB-9FB7-26BACCFDCF56}"/>
                  </a:ext>
                </a:extLst>
              </p:cNvPr>
              <p:cNvCxnSpPr/>
              <p:nvPr>
                <p:custDataLst>
                  <p:tags r:id="rId45"/>
                </p:custDataLst>
              </p:nvPr>
            </p:nvCxnSpPr>
            <p:spPr>
              <a:xfrm flipH="1">
                <a:off x="2319811" y="2984296"/>
                <a:ext cx="0" cy="15289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>
                <a:extLst>
                  <a:ext uri="{FF2B5EF4-FFF2-40B4-BE49-F238E27FC236}">
                    <a16:creationId xmlns:a16="http://schemas.microsoft.com/office/drawing/2014/main" id="{EB95DC93-07F4-2D74-05E1-94633ADD7B01}"/>
                  </a:ext>
                </a:extLst>
              </p:cNvPr>
              <p:cNvCxnSpPr/>
              <p:nvPr>
                <p:custDataLst>
                  <p:tags r:id="rId46"/>
                </p:custDataLst>
              </p:nvPr>
            </p:nvCxnSpPr>
            <p:spPr>
              <a:xfrm flipH="1">
                <a:off x="2287460" y="3009839"/>
                <a:ext cx="0" cy="101804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>
                <a:extLst>
                  <a:ext uri="{FF2B5EF4-FFF2-40B4-BE49-F238E27FC236}">
                    <a16:creationId xmlns:a16="http://schemas.microsoft.com/office/drawing/2014/main" id="{46BDE0FC-B27F-4548-AB8A-B7A2895FB7E8}"/>
                  </a:ext>
                </a:extLst>
              </p:cNvPr>
              <p:cNvCxnSpPr/>
              <p:nvPr>
                <p:custDataLst>
                  <p:tags r:id="rId47"/>
                </p:custDataLst>
              </p:nvPr>
            </p:nvCxnSpPr>
            <p:spPr>
              <a:xfrm flipH="1">
                <a:off x="2255109" y="3028061"/>
                <a:ext cx="0" cy="6536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>
                <a:extLst>
                  <a:ext uri="{FF2B5EF4-FFF2-40B4-BE49-F238E27FC236}">
                    <a16:creationId xmlns:a16="http://schemas.microsoft.com/office/drawing/2014/main" id="{8E41677F-8AD8-0FBF-B419-3A8E0249A7ED}"/>
                  </a:ext>
                </a:extLst>
              </p:cNvPr>
              <p:cNvCxnSpPr/>
              <p:nvPr>
                <p:custDataLst>
                  <p:tags r:id="rId48"/>
                </p:custDataLst>
              </p:nvPr>
            </p:nvCxnSpPr>
            <p:spPr>
              <a:xfrm flipH="1">
                <a:off x="2222758" y="3041916"/>
                <a:ext cx="0" cy="3765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0052B9B7-1442-57DE-2C31-A79604DC3E58}"/>
                  </a:ext>
                </a:extLst>
              </p:cNvPr>
              <p:cNvCxnSpPr/>
              <p:nvPr>
                <p:custDataLst>
                  <p:tags r:id="rId49"/>
                </p:custDataLst>
              </p:nvPr>
            </p:nvCxnSpPr>
            <p:spPr>
              <a:xfrm rot="10800000" flipH="1">
                <a:off x="2352162" y="3009839"/>
                <a:ext cx="0" cy="101804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C7FC8FDA-7D85-E3FA-460A-EC5516619E67}"/>
                  </a:ext>
                </a:extLst>
              </p:cNvPr>
              <p:cNvCxnSpPr/>
              <p:nvPr>
                <p:custDataLst>
                  <p:tags r:id="rId50"/>
                </p:custDataLst>
              </p:nvPr>
            </p:nvCxnSpPr>
            <p:spPr>
              <a:xfrm rot="10800000" flipH="1">
                <a:off x="2384513" y="3028061"/>
                <a:ext cx="0" cy="6536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>
                <a:extLst>
                  <a:ext uri="{FF2B5EF4-FFF2-40B4-BE49-F238E27FC236}">
                    <a16:creationId xmlns:a16="http://schemas.microsoft.com/office/drawing/2014/main" id="{BEFB007E-37A9-6359-E61A-A20BBD12CE7B}"/>
                  </a:ext>
                </a:extLst>
              </p:cNvPr>
              <p:cNvCxnSpPr/>
              <p:nvPr>
                <p:custDataLst>
                  <p:tags r:id="rId51"/>
                </p:custDataLst>
              </p:nvPr>
            </p:nvCxnSpPr>
            <p:spPr>
              <a:xfrm rot="10800000" flipH="1">
                <a:off x="2416866" y="3041916"/>
                <a:ext cx="0" cy="3765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B3CF0C3B-26B2-CE3D-01E7-018AF83D6876}"/>
                </a:ext>
              </a:extLst>
            </p:cNvPr>
            <p:cNvGrpSpPr/>
            <p:nvPr/>
          </p:nvGrpSpPr>
          <p:grpSpPr>
            <a:xfrm>
              <a:off x="6125070" y="2983467"/>
              <a:ext cx="194108" cy="152890"/>
              <a:chOff x="2222758" y="2984296"/>
              <a:chExt cx="194108" cy="152890"/>
            </a:xfrm>
          </p:grpSpPr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230A6AEF-2679-8D27-3089-7EF94868F9C2}"/>
                  </a:ext>
                </a:extLst>
              </p:cNvPr>
              <p:cNvCxnSpPr/>
              <p:nvPr>
                <p:custDataLst>
                  <p:tags r:id="rId38"/>
                </p:custDataLst>
              </p:nvPr>
            </p:nvCxnSpPr>
            <p:spPr>
              <a:xfrm flipH="1">
                <a:off x="2319811" y="2984296"/>
                <a:ext cx="0" cy="15289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251E302F-671F-E1CA-DE4A-82F6AA573278}"/>
                  </a:ext>
                </a:extLst>
              </p:cNvPr>
              <p:cNvCxnSpPr/>
              <p:nvPr>
                <p:custDataLst>
                  <p:tags r:id="rId39"/>
                </p:custDataLst>
              </p:nvPr>
            </p:nvCxnSpPr>
            <p:spPr>
              <a:xfrm flipH="1">
                <a:off x="2287460" y="3009839"/>
                <a:ext cx="0" cy="101804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000E8125-D4A7-4470-11EA-E662527CAEA7}"/>
                  </a:ext>
                </a:extLst>
              </p:cNvPr>
              <p:cNvCxnSpPr/>
              <p:nvPr>
                <p:custDataLst>
                  <p:tags r:id="rId40"/>
                </p:custDataLst>
              </p:nvPr>
            </p:nvCxnSpPr>
            <p:spPr>
              <a:xfrm flipH="1">
                <a:off x="2255109" y="3028061"/>
                <a:ext cx="0" cy="6536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F1EC3AE9-B89D-FD42-F978-EEDAD42F53A8}"/>
                  </a:ext>
                </a:extLst>
              </p:cNvPr>
              <p:cNvCxnSpPr/>
              <p:nvPr>
                <p:custDataLst>
                  <p:tags r:id="rId41"/>
                </p:custDataLst>
              </p:nvPr>
            </p:nvCxnSpPr>
            <p:spPr>
              <a:xfrm flipH="1">
                <a:off x="2222758" y="3041916"/>
                <a:ext cx="0" cy="3765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FFD43759-6C14-4D72-7807-60110D1AAF18}"/>
                  </a:ext>
                </a:extLst>
              </p:cNvPr>
              <p:cNvCxnSpPr/>
              <p:nvPr>
                <p:custDataLst>
                  <p:tags r:id="rId42"/>
                </p:custDataLst>
              </p:nvPr>
            </p:nvCxnSpPr>
            <p:spPr>
              <a:xfrm rot="10800000" flipH="1">
                <a:off x="2352162" y="3009839"/>
                <a:ext cx="0" cy="101804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>
                <a:extLst>
                  <a:ext uri="{FF2B5EF4-FFF2-40B4-BE49-F238E27FC236}">
                    <a16:creationId xmlns:a16="http://schemas.microsoft.com/office/drawing/2014/main" id="{C4080463-A723-FA33-9EC5-7030762255CA}"/>
                  </a:ext>
                </a:extLst>
              </p:cNvPr>
              <p:cNvCxnSpPr/>
              <p:nvPr>
                <p:custDataLst>
                  <p:tags r:id="rId43"/>
                </p:custDataLst>
              </p:nvPr>
            </p:nvCxnSpPr>
            <p:spPr>
              <a:xfrm rot="10800000" flipH="1">
                <a:off x="2384513" y="3028061"/>
                <a:ext cx="0" cy="6536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A1FC3C0E-DF7C-7D34-17DC-FA7C97041CE9}"/>
                  </a:ext>
                </a:extLst>
              </p:cNvPr>
              <p:cNvCxnSpPr/>
              <p:nvPr>
                <p:custDataLst>
                  <p:tags r:id="rId44"/>
                </p:custDataLst>
              </p:nvPr>
            </p:nvCxnSpPr>
            <p:spPr>
              <a:xfrm rot="10800000" flipH="1">
                <a:off x="2416866" y="3041916"/>
                <a:ext cx="0" cy="3765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7D8229C-5CB9-DC76-B675-3BE3D14281A6}"/>
                </a:ext>
              </a:extLst>
            </p:cNvPr>
            <p:cNvGrpSpPr/>
            <p:nvPr/>
          </p:nvGrpSpPr>
          <p:grpSpPr>
            <a:xfrm>
              <a:off x="6342827" y="2983467"/>
              <a:ext cx="194108" cy="152890"/>
              <a:chOff x="2222758" y="2984296"/>
              <a:chExt cx="194108" cy="152890"/>
            </a:xfrm>
          </p:grpSpPr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3DA02516-6A32-99DA-25E8-738A502C7C3A}"/>
                  </a:ext>
                </a:extLst>
              </p:cNvPr>
              <p:cNvCxnSpPr/>
              <p:nvPr>
                <p:custDataLst>
                  <p:tags r:id="rId31"/>
                </p:custDataLst>
              </p:nvPr>
            </p:nvCxnSpPr>
            <p:spPr>
              <a:xfrm flipH="1">
                <a:off x="2319811" y="2984296"/>
                <a:ext cx="0" cy="15289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D7718B5E-CE20-7812-0DDF-4BE2E2FF5435}"/>
                  </a:ext>
                </a:extLst>
              </p:cNvPr>
              <p:cNvCxnSpPr/>
              <p:nvPr>
                <p:custDataLst>
                  <p:tags r:id="rId32"/>
                </p:custDataLst>
              </p:nvPr>
            </p:nvCxnSpPr>
            <p:spPr>
              <a:xfrm flipH="1">
                <a:off x="2287460" y="3009839"/>
                <a:ext cx="0" cy="101804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DC19C67D-DE26-685D-CD32-91B3C8F09BFD}"/>
                  </a:ext>
                </a:extLst>
              </p:cNvPr>
              <p:cNvCxnSpPr/>
              <p:nvPr>
                <p:custDataLst>
                  <p:tags r:id="rId33"/>
                </p:custDataLst>
              </p:nvPr>
            </p:nvCxnSpPr>
            <p:spPr>
              <a:xfrm flipH="1">
                <a:off x="2255109" y="3028061"/>
                <a:ext cx="0" cy="6536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1BD8950C-0B03-DAF7-07B6-0A82D264CD92}"/>
                  </a:ext>
                </a:extLst>
              </p:cNvPr>
              <p:cNvCxnSpPr/>
              <p:nvPr>
                <p:custDataLst>
                  <p:tags r:id="rId34"/>
                </p:custDataLst>
              </p:nvPr>
            </p:nvCxnSpPr>
            <p:spPr>
              <a:xfrm flipH="1">
                <a:off x="2222758" y="3041916"/>
                <a:ext cx="0" cy="3765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81364861-835F-85BC-67BC-AE4F46BD0267}"/>
                  </a:ext>
                </a:extLst>
              </p:cNvPr>
              <p:cNvCxnSpPr/>
              <p:nvPr>
                <p:custDataLst>
                  <p:tags r:id="rId35"/>
                </p:custDataLst>
              </p:nvPr>
            </p:nvCxnSpPr>
            <p:spPr>
              <a:xfrm rot="10800000" flipH="1">
                <a:off x="2352162" y="3009839"/>
                <a:ext cx="0" cy="101804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3DD34B16-C008-4579-F227-AE8058CD80C4}"/>
                  </a:ext>
                </a:extLst>
              </p:cNvPr>
              <p:cNvCxnSpPr/>
              <p:nvPr>
                <p:custDataLst>
                  <p:tags r:id="rId36"/>
                </p:custDataLst>
              </p:nvPr>
            </p:nvCxnSpPr>
            <p:spPr>
              <a:xfrm rot="10800000" flipH="1">
                <a:off x="2384513" y="3028061"/>
                <a:ext cx="0" cy="6536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28461364-BEAB-79AB-D283-8942FB9B7E44}"/>
                  </a:ext>
                </a:extLst>
              </p:cNvPr>
              <p:cNvCxnSpPr/>
              <p:nvPr>
                <p:custDataLst>
                  <p:tags r:id="rId37"/>
                </p:custDataLst>
              </p:nvPr>
            </p:nvCxnSpPr>
            <p:spPr>
              <a:xfrm rot="10800000" flipH="1">
                <a:off x="2416866" y="3041916"/>
                <a:ext cx="0" cy="3765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1F9BB58-AA3B-FA5F-6CE8-DD204E6B93D7}"/>
                </a:ext>
              </a:extLst>
            </p:cNvPr>
            <p:cNvGrpSpPr/>
            <p:nvPr/>
          </p:nvGrpSpPr>
          <p:grpSpPr>
            <a:xfrm>
              <a:off x="6560584" y="2983467"/>
              <a:ext cx="194108" cy="152890"/>
              <a:chOff x="2222758" y="2984296"/>
              <a:chExt cx="194108" cy="152890"/>
            </a:xfrm>
          </p:grpSpPr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94274018-AE28-2CDF-BC3B-FFBE0A2CFA3C}"/>
                  </a:ext>
                </a:extLst>
              </p:cNvPr>
              <p:cNvCxnSpPr/>
              <p:nvPr>
                <p:custDataLst>
                  <p:tags r:id="rId24"/>
                </p:custDataLst>
              </p:nvPr>
            </p:nvCxnSpPr>
            <p:spPr>
              <a:xfrm flipH="1">
                <a:off x="2319811" y="2984296"/>
                <a:ext cx="0" cy="15289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6A2523F3-72FE-A232-D43B-D8E399AF2ADC}"/>
                  </a:ext>
                </a:extLst>
              </p:cNvPr>
              <p:cNvCxnSpPr/>
              <p:nvPr>
                <p:custDataLst>
                  <p:tags r:id="rId25"/>
                </p:custDataLst>
              </p:nvPr>
            </p:nvCxnSpPr>
            <p:spPr>
              <a:xfrm flipH="1">
                <a:off x="2287460" y="3009839"/>
                <a:ext cx="0" cy="101804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AD46A230-11A4-248F-A381-27EB688FAB71}"/>
                  </a:ext>
                </a:extLst>
              </p:cNvPr>
              <p:cNvCxnSpPr/>
              <p:nvPr>
                <p:custDataLst>
                  <p:tags r:id="rId26"/>
                </p:custDataLst>
              </p:nvPr>
            </p:nvCxnSpPr>
            <p:spPr>
              <a:xfrm flipH="1">
                <a:off x="2255109" y="3028061"/>
                <a:ext cx="0" cy="6536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B0D5CC25-E186-C7D3-3D63-1ED4FDC00E73}"/>
                  </a:ext>
                </a:extLst>
              </p:cNvPr>
              <p:cNvCxnSpPr/>
              <p:nvPr>
                <p:custDataLst>
                  <p:tags r:id="rId27"/>
                </p:custDataLst>
              </p:nvPr>
            </p:nvCxnSpPr>
            <p:spPr>
              <a:xfrm flipH="1">
                <a:off x="2222758" y="3041916"/>
                <a:ext cx="0" cy="3765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1A8A6572-7F38-20DE-C0F4-CB574A199A64}"/>
                  </a:ext>
                </a:extLst>
              </p:cNvPr>
              <p:cNvCxnSpPr/>
              <p:nvPr>
                <p:custDataLst>
                  <p:tags r:id="rId28"/>
                </p:custDataLst>
              </p:nvPr>
            </p:nvCxnSpPr>
            <p:spPr>
              <a:xfrm rot="10800000" flipH="1">
                <a:off x="2352162" y="3009839"/>
                <a:ext cx="0" cy="101804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6B757136-002D-594B-3279-B9109E63902C}"/>
                  </a:ext>
                </a:extLst>
              </p:cNvPr>
              <p:cNvCxnSpPr/>
              <p:nvPr>
                <p:custDataLst>
                  <p:tags r:id="rId29"/>
                </p:custDataLst>
              </p:nvPr>
            </p:nvCxnSpPr>
            <p:spPr>
              <a:xfrm rot="10800000" flipH="1">
                <a:off x="2384513" y="3028061"/>
                <a:ext cx="0" cy="6536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7306D210-E7EF-117C-7D1B-E86707D50A3D}"/>
                  </a:ext>
                </a:extLst>
              </p:cNvPr>
              <p:cNvCxnSpPr/>
              <p:nvPr>
                <p:custDataLst>
                  <p:tags r:id="rId30"/>
                </p:custDataLst>
              </p:nvPr>
            </p:nvCxnSpPr>
            <p:spPr>
              <a:xfrm rot="10800000" flipH="1">
                <a:off x="2416866" y="3041916"/>
                <a:ext cx="0" cy="3765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373831E1-5E0E-9A6E-E192-E1F0891B3DFD}"/>
                </a:ext>
              </a:extLst>
            </p:cNvPr>
            <p:cNvGrpSpPr/>
            <p:nvPr/>
          </p:nvGrpSpPr>
          <p:grpSpPr>
            <a:xfrm>
              <a:off x="6778341" y="2983467"/>
              <a:ext cx="194108" cy="152890"/>
              <a:chOff x="2222758" y="2984296"/>
              <a:chExt cx="194108" cy="152890"/>
            </a:xfrm>
          </p:grpSpPr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8DFC48A5-5623-4BF5-8793-B6A79EF8A9F8}"/>
                  </a:ext>
                </a:extLst>
              </p:cNvPr>
              <p:cNvCxnSpPr/>
              <p:nvPr>
                <p:custDataLst>
                  <p:tags r:id="rId17"/>
                </p:custDataLst>
              </p:nvPr>
            </p:nvCxnSpPr>
            <p:spPr>
              <a:xfrm flipH="1">
                <a:off x="2319811" y="2984296"/>
                <a:ext cx="0" cy="15289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35A1F271-9C98-9774-C93B-528A57027713}"/>
                  </a:ext>
                </a:extLst>
              </p:cNvPr>
              <p:cNvCxnSpPr/>
              <p:nvPr>
                <p:custDataLst>
                  <p:tags r:id="rId18"/>
                </p:custDataLst>
              </p:nvPr>
            </p:nvCxnSpPr>
            <p:spPr>
              <a:xfrm flipH="1">
                <a:off x="2287460" y="3009839"/>
                <a:ext cx="0" cy="101804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接连接符 42">
                <a:extLst>
                  <a:ext uri="{FF2B5EF4-FFF2-40B4-BE49-F238E27FC236}">
                    <a16:creationId xmlns:a16="http://schemas.microsoft.com/office/drawing/2014/main" id="{2013ECBD-7F8F-1690-744D-B70F47ED246B}"/>
                  </a:ext>
                </a:extLst>
              </p:cNvPr>
              <p:cNvCxnSpPr/>
              <p:nvPr>
                <p:custDataLst>
                  <p:tags r:id="rId19"/>
                </p:custDataLst>
              </p:nvPr>
            </p:nvCxnSpPr>
            <p:spPr>
              <a:xfrm flipH="1">
                <a:off x="2255109" y="3028061"/>
                <a:ext cx="0" cy="6536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B14FE4B6-9659-8641-AD1D-63067E317CA6}"/>
                  </a:ext>
                </a:extLst>
              </p:cNvPr>
              <p:cNvCxnSpPr/>
              <p:nvPr>
                <p:custDataLst>
                  <p:tags r:id="rId20"/>
                </p:custDataLst>
              </p:nvPr>
            </p:nvCxnSpPr>
            <p:spPr>
              <a:xfrm flipH="1">
                <a:off x="2222758" y="3041916"/>
                <a:ext cx="0" cy="3765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>
                <a:extLst>
                  <a:ext uri="{FF2B5EF4-FFF2-40B4-BE49-F238E27FC236}">
                    <a16:creationId xmlns:a16="http://schemas.microsoft.com/office/drawing/2014/main" id="{E45370EC-6D00-B69D-A2A3-BE9C464D583A}"/>
                  </a:ext>
                </a:extLst>
              </p:cNvPr>
              <p:cNvCxnSpPr/>
              <p:nvPr>
                <p:custDataLst>
                  <p:tags r:id="rId21"/>
                </p:custDataLst>
              </p:nvPr>
            </p:nvCxnSpPr>
            <p:spPr>
              <a:xfrm rot="10800000" flipH="1">
                <a:off x="2352162" y="3009839"/>
                <a:ext cx="0" cy="101804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D782AEA5-609B-A999-645E-951DD0CFCB14}"/>
                  </a:ext>
                </a:extLst>
              </p:cNvPr>
              <p:cNvCxnSpPr/>
              <p:nvPr>
                <p:custDataLst>
                  <p:tags r:id="rId22"/>
                </p:custDataLst>
              </p:nvPr>
            </p:nvCxnSpPr>
            <p:spPr>
              <a:xfrm rot="10800000" flipH="1">
                <a:off x="2384513" y="3028061"/>
                <a:ext cx="0" cy="6536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32230FAD-75DA-7DBD-6BFA-2B63423352B9}"/>
                  </a:ext>
                </a:extLst>
              </p:cNvPr>
              <p:cNvCxnSpPr/>
              <p:nvPr>
                <p:custDataLst>
                  <p:tags r:id="rId23"/>
                </p:custDataLst>
              </p:nvPr>
            </p:nvCxnSpPr>
            <p:spPr>
              <a:xfrm rot="10800000" flipH="1">
                <a:off x="2416866" y="3041916"/>
                <a:ext cx="0" cy="3765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9ECD8159-7F3D-7DC5-4839-3DD04DFE14F9}"/>
                </a:ext>
              </a:extLst>
            </p:cNvPr>
            <p:cNvGrpSpPr/>
            <p:nvPr/>
          </p:nvGrpSpPr>
          <p:grpSpPr>
            <a:xfrm>
              <a:off x="6996098" y="2983467"/>
              <a:ext cx="194108" cy="152890"/>
              <a:chOff x="2222758" y="2984296"/>
              <a:chExt cx="194108" cy="152890"/>
            </a:xfrm>
          </p:grpSpPr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6846B9A8-3742-0B39-76F4-FA3A7B94497A}"/>
                  </a:ext>
                </a:extLst>
              </p:cNvPr>
              <p:cNvCxnSpPr/>
              <p:nvPr>
                <p:custDataLst>
                  <p:tags r:id="rId11"/>
                </p:custDataLst>
              </p:nvPr>
            </p:nvCxnSpPr>
            <p:spPr>
              <a:xfrm flipH="1">
                <a:off x="2319811" y="2984296"/>
                <a:ext cx="0" cy="15289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>
                <a:extLst>
                  <a:ext uri="{FF2B5EF4-FFF2-40B4-BE49-F238E27FC236}">
                    <a16:creationId xmlns:a16="http://schemas.microsoft.com/office/drawing/2014/main" id="{FEAAF4A6-EDE7-6764-17C6-A4289D6E1D1B}"/>
                  </a:ext>
                </a:extLst>
              </p:cNvPr>
              <p:cNvCxnSpPr/>
              <p:nvPr>
                <p:custDataLst>
                  <p:tags r:id="rId12"/>
                </p:custDataLst>
              </p:nvPr>
            </p:nvCxnSpPr>
            <p:spPr>
              <a:xfrm flipH="1">
                <a:off x="2287460" y="3009839"/>
                <a:ext cx="0" cy="101804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33A21A5D-081D-4051-B6E6-CC6D367AA55C}"/>
                  </a:ext>
                </a:extLst>
              </p:cNvPr>
              <p:cNvCxnSpPr/>
              <p:nvPr>
                <p:custDataLst>
                  <p:tags r:id="rId13"/>
                </p:custDataLst>
              </p:nvPr>
            </p:nvCxnSpPr>
            <p:spPr>
              <a:xfrm flipH="1">
                <a:off x="2255109" y="3028061"/>
                <a:ext cx="0" cy="6536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B1D73280-E272-F3A9-A8C8-E48B82BAB6D7}"/>
                  </a:ext>
                </a:extLst>
              </p:cNvPr>
              <p:cNvCxnSpPr/>
              <p:nvPr>
                <p:custDataLst>
                  <p:tags r:id="rId14"/>
                </p:custDataLst>
              </p:nvPr>
            </p:nvCxnSpPr>
            <p:spPr>
              <a:xfrm flipH="1">
                <a:off x="2222758" y="3041916"/>
                <a:ext cx="0" cy="3765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35F63583-DE3E-355A-CA60-D8C6E533EE02}"/>
                  </a:ext>
                </a:extLst>
              </p:cNvPr>
              <p:cNvCxnSpPr/>
              <p:nvPr>
                <p:custDataLst>
                  <p:tags r:id="rId15"/>
                </p:custDataLst>
              </p:nvPr>
            </p:nvCxnSpPr>
            <p:spPr>
              <a:xfrm rot="10800000" flipH="1">
                <a:off x="2352162" y="3009839"/>
                <a:ext cx="0" cy="101804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10AA6CB4-ABB9-4AE3-F1E9-D5478AFC9315}"/>
                  </a:ext>
                </a:extLst>
              </p:cNvPr>
              <p:cNvCxnSpPr/>
              <p:nvPr>
                <p:custDataLst>
                  <p:tags r:id="rId16"/>
                </p:custDataLst>
              </p:nvPr>
            </p:nvCxnSpPr>
            <p:spPr>
              <a:xfrm rot="10800000" flipH="1">
                <a:off x="2384513" y="3028061"/>
                <a:ext cx="0" cy="6536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DB2B24D0-7189-1922-5E9A-9EDA484C93B5}"/>
                  </a:ext>
                </a:extLst>
              </p:cNvPr>
              <p:cNvCxnSpPr/>
              <p:nvPr/>
            </p:nvCxnSpPr>
            <p:spPr>
              <a:xfrm rot="10800000" flipH="1">
                <a:off x="2416866" y="3041916"/>
                <a:ext cx="0" cy="3765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A0E591E4-EF8E-DC2C-5180-B54B2B85CB03}"/>
                </a:ext>
              </a:extLst>
            </p:cNvPr>
            <p:cNvGrpSpPr/>
            <p:nvPr/>
          </p:nvGrpSpPr>
          <p:grpSpPr>
            <a:xfrm>
              <a:off x="7213859" y="2983467"/>
              <a:ext cx="194108" cy="152890"/>
              <a:chOff x="2222758" y="2984296"/>
              <a:chExt cx="194108" cy="152890"/>
            </a:xfrm>
          </p:grpSpPr>
          <p:cxnSp>
            <p:nvCxnSpPr>
              <p:cNvPr id="27" name="直接连接符 26">
                <a:extLst>
                  <a:ext uri="{FF2B5EF4-FFF2-40B4-BE49-F238E27FC236}">
                    <a16:creationId xmlns:a16="http://schemas.microsoft.com/office/drawing/2014/main" id="{F5EFAA64-BDC9-254A-65B8-EA57F302DF4F}"/>
                  </a:ext>
                </a:extLst>
              </p:cNvPr>
              <p:cNvCxnSpPr/>
              <p:nvPr/>
            </p:nvCxnSpPr>
            <p:spPr>
              <a:xfrm flipH="1">
                <a:off x="2319811" y="2984296"/>
                <a:ext cx="0" cy="152890"/>
              </a:xfrm>
              <a:prstGeom prst="line">
                <a:avLst/>
              </a:prstGeom>
              <a:ln w="127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B1CECE95-8A2E-0D94-84A4-6B017697843A}"/>
                  </a:ext>
                </a:extLst>
              </p:cNvPr>
              <p:cNvCxnSpPr/>
              <p:nvPr/>
            </p:nvCxnSpPr>
            <p:spPr>
              <a:xfrm flipH="1">
                <a:off x="2287460" y="3009839"/>
                <a:ext cx="0" cy="101804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2984D288-2250-F1D8-6145-185C60C61258}"/>
                  </a:ext>
                </a:extLst>
              </p:cNvPr>
              <p:cNvCxnSpPr/>
              <p:nvPr/>
            </p:nvCxnSpPr>
            <p:spPr>
              <a:xfrm flipH="1">
                <a:off x="2255109" y="3028061"/>
                <a:ext cx="0" cy="6536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接连接符 29">
                <a:extLst>
                  <a:ext uri="{FF2B5EF4-FFF2-40B4-BE49-F238E27FC236}">
                    <a16:creationId xmlns:a16="http://schemas.microsoft.com/office/drawing/2014/main" id="{6B509158-6F3D-ADE1-6DF8-6803DDE31813}"/>
                  </a:ext>
                </a:extLst>
              </p:cNvPr>
              <p:cNvCxnSpPr/>
              <p:nvPr/>
            </p:nvCxnSpPr>
            <p:spPr>
              <a:xfrm flipH="1">
                <a:off x="2222758" y="3041916"/>
                <a:ext cx="0" cy="3765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2B24B93F-DED8-2556-5673-7DC80054FA34}"/>
                  </a:ext>
                </a:extLst>
              </p:cNvPr>
              <p:cNvCxnSpPr/>
              <p:nvPr/>
            </p:nvCxnSpPr>
            <p:spPr>
              <a:xfrm rot="10800000" flipH="1">
                <a:off x="2352162" y="3009839"/>
                <a:ext cx="0" cy="101804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接连接符 31">
                <a:extLst>
                  <a:ext uri="{FF2B5EF4-FFF2-40B4-BE49-F238E27FC236}">
                    <a16:creationId xmlns:a16="http://schemas.microsoft.com/office/drawing/2014/main" id="{98D105E4-2C77-91AC-C522-0643EA6B08E3}"/>
                  </a:ext>
                </a:extLst>
              </p:cNvPr>
              <p:cNvCxnSpPr/>
              <p:nvPr/>
            </p:nvCxnSpPr>
            <p:spPr>
              <a:xfrm rot="10800000" flipH="1">
                <a:off x="2384513" y="3028061"/>
                <a:ext cx="0" cy="6536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0744B6AD-4E71-060C-CF0B-E2D013BBBDA0}"/>
                  </a:ext>
                </a:extLst>
              </p:cNvPr>
              <p:cNvCxnSpPr/>
              <p:nvPr/>
            </p:nvCxnSpPr>
            <p:spPr>
              <a:xfrm rot="10800000" flipH="1">
                <a:off x="2416866" y="3041916"/>
                <a:ext cx="0" cy="37650"/>
              </a:xfrm>
              <a:prstGeom prst="line">
                <a:avLst/>
              </a:prstGeom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4" name="组合 193">
            <a:extLst>
              <a:ext uri="{FF2B5EF4-FFF2-40B4-BE49-F238E27FC236}">
                <a16:creationId xmlns:a16="http://schemas.microsoft.com/office/drawing/2014/main" id="{8481EAF2-9258-CDB2-91A7-1270D8BAF08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687150" y="1430519"/>
            <a:ext cx="3046538" cy="2955851"/>
            <a:chOff x="877717" y="1439360"/>
            <a:chExt cx="2144830" cy="2955851"/>
          </a:xfrm>
        </p:grpSpPr>
        <p:cxnSp>
          <p:nvCxnSpPr>
            <p:cNvPr id="195" name="直接连接符 194">
              <a:extLst>
                <a:ext uri="{FF2B5EF4-FFF2-40B4-BE49-F238E27FC236}">
                  <a16:creationId xmlns:a16="http://schemas.microsoft.com/office/drawing/2014/main" id="{6F4939E0-E6EE-1528-DF4D-3C51C41E65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717" y="1602848"/>
              <a:ext cx="0" cy="2792363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45000"/>
                      <a:lumOff val="55000"/>
                      <a:alpha val="0"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847C96C7-A262-040A-287B-23BBC83C4E8C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974820" y="1439360"/>
              <a:ext cx="204772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zh-CN" altLang="en-US" sz="2800" dirty="0">
                  <a:ln w="19050">
                    <a:noFill/>
                  </a:ln>
                  <a:solidFill>
                    <a:schemeClr val="accent1"/>
                  </a:solidFill>
                  <a:latin typeface="方正正大黑简体" panose="02000000000000000000" pitchFamily="2" charset="-122"/>
                  <a:ea typeface="阿里巴巴普惠体" panose="00020600040101010101"/>
                  <a:sym typeface="+mn-lt"/>
                </a:rPr>
                <a:t>请输入您的标题</a:t>
              </a:r>
            </a:p>
          </p:txBody>
        </p:sp>
        <p:sp>
          <p:nvSpPr>
            <p:cNvPr id="197" name="文本框 196">
              <a:extLst>
                <a:ext uri="{FF2B5EF4-FFF2-40B4-BE49-F238E27FC236}">
                  <a16:creationId xmlns:a16="http://schemas.microsoft.com/office/drawing/2014/main" id="{673D9BB5-D6B6-4DB5-3499-B1EFE5C3F8CD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952295" y="2025323"/>
              <a:ext cx="1934680" cy="1346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汉仪旗黑-50S" panose="00020600040101010101" charset="-122"/>
                </a:defRPr>
              </a:lvl1pPr>
            </a:lstStyle>
            <a:p>
              <a:pPr>
                <a:lnSpc>
                  <a:spcPct val="150000"/>
                </a:lnSpc>
                <a:spcAft>
                  <a:spcPct val="0"/>
                </a:spcAft>
              </a:pPr>
              <a:r>
                <a:rPr lang="zh-CN" altLang="en-US" sz="1400" dirty="0">
                  <a:solidFill>
                    <a:srgbClr val="404040"/>
                  </a:solidFill>
                  <a:cs typeface="+mn-ea"/>
                  <a:sym typeface="+mn-lt"/>
                </a:rPr>
                <a:t>请您单击此处输入文本内容加以解释说明，可根据自己的需要适当地调整文字的颜色或者大小等属性。</a:t>
              </a:r>
            </a:p>
          </p:txBody>
        </p:sp>
      </p:grpSp>
      <p:sp>
        <p:nvSpPr>
          <p:cNvPr id="221" name="任意多边形: 形状 220">
            <a:extLst>
              <a:ext uri="{FF2B5EF4-FFF2-40B4-BE49-F238E27FC236}">
                <a16:creationId xmlns:a16="http://schemas.microsoft.com/office/drawing/2014/main" id="{FE1351A0-A5BB-102E-5DEE-5CCCCB826DE7}"/>
              </a:ext>
            </a:extLst>
          </p:cNvPr>
          <p:cNvSpPr/>
          <p:nvPr/>
        </p:nvSpPr>
        <p:spPr>
          <a:xfrm flipH="1">
            <a:off x="0" y="5833413"/>
            <a:ext cx="12192000" cy="1024589"/>
          </a:xfrm>
          <a:custGeom>
            <a:avLst/>
            <a:gdLst>
              <a:gd name="connsiteX0" fmla="*/ 12191999 w 12192000"/>
              <a:gd name="connsiteY0" fmla="*/ 0 h 2201779"/>
              <a:gd name="connsiteX1" fmla="*/ 12192000 w 12192000"/>
              <a:gd name="connsiteY1" fmla="*/ 0 h 2201779"/>
              <a:gd name="connsiteX2" fmla="*/ 12192000 w 12192000"/>
              <a:gd name="connsiteY2" fmla="*/ 2201779 h 2201779"/>
              <a:gd name="connsiteX3" fmla="*/ 0 w 12192000"/>
              <a:gd name="connsiteY3" fmla="*/ 2201779 h 2201779"/>
              <a:gd name="connsiteX4" fmla="*/ 0 w 12192000"/>
              <a:gd name="connsiteY4" fmla="*/ 430428 h 2201779"/>
              <a:gd name="connsiteX5" fmla="*/ 15110 w 12192000"/>
              <a:gd name="connsiteY5" fmla="*/ 430671 h 2201779"/>
              <a:gd name="connsiteX6" fmla="*/ 6095962 w 12192000"/>
              <a:gd name="connsiteY6" fmla="*/ 1351337 h 2201779"/>
              <a:gd name="connsiteX7" fmla="*/ 6095962 w 12192000"/>
              <a:gd name="connsiteY7" fmla="*/ 1344072 h 2201779"/>
              <a:gd name="connsiteX8" fmla="*/ 6096062 w 12192000"/>
              <a:gd name="connsiteY8" fmla="*/ 1344072 h 2201779"/>
              <a:gd name="connsiteX9" fmla="*/ 6096062 w 12192000"/>
              <a:gd name="connsiteY9" fmla="*/ 1351337 h 2201779"/>
              <a:gd name="connsiteX10" fmla="*/ 12191999 w 12192000"/>
              <a:gd name="connsiteY10" fmla="*/ 430428 h 2201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201779">
                <a:moveTo>
                  <a:pt x="12191999" y="0"/>
                </a:moveTo>
                <a:lnTo>
                  <a:pt x="12192000" y="0"/>
                </a:lnTo>
                <a:lnTo>
                  <a:pt x="12192000" y="2201779"/>
                </a:lnTo>
                <a:lnTo>
                  <a:pt x="0" y="2201779"/>
                </a:lnTo>
                <a:lnTo>
                  <a:pt x="0" y="430428"/>
                </a:lnTo>
                <a:lnTo>
                  <a:pt x="15110" y="430671"/>
                </a:lnTo>
                <a:cubicBezTo>
                  <a:pt x="324341" y="435912"/>
                  <a:pt x="5284719" y="532552"/>
                  <a:pt x="6095962" y="1351337"/>
                </a:cubicBezTo>
                <a:lnTo>
                  <a:pt x="6095962" y="1344072"/>
                </a:lnTo>
                <a:lnTo>
                  <a:pt x="6096062" y="1344072"/>
                </a:lnTo>
                <a:lnTo>
                  <a:pt x="6096062" y="1351337"/>
                </a:lnTo>
                <a:cubicBezTo>
                  <a:pt x="6933443" y="506139"/>
                  <a:pt x="12191999" y="430428"/>
                  <a:pt x="12191999" y="430428"/>
                </a:cubicBezTo>
                <a:close/>
              </a:path>
            </a:pathLst>
          </a:custGeom>
          <a:gradFill>
            <a:gsLst>
              <a:gs pos="100000">
                <a:srgbClr val="E6DBC2">
                  <a:alpha val="50000"/>
                </a:srgbClr>
              </a:gs>
              <a:gs pos="0">
                <a:schemeClr val="bg1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100"/>
          </a:p>
        </p:txBody>
      </p:sp>
      <p:grpSp>
        <p:nvGrpSpPr>
          <p:cNvPr id="223" name="组合 222">
            <a:extLst>
              <a:ext uri="{FF2B5EF4-FFF2-40B4-BE49-F238E27FC236}">
                <a16:creationId xmlns:a16="http://schemas.microsoft.com/office/drawing/2014/main" id="{544EEF3B-2CA5-EF3F-7468-DF48C46F9D79}"/>
              </a:ext>
            </a:extLst>
          </p:cNvPr>
          <p:cNvGrpSpPr/>
          <p:nvPr/>
        </p:nvGrpSpPr>
        <p:grpSpPr>
          <a:xfrm>
            <a:off x="-11572" y="0"/>
            <a:ext cx="12718245" cy="1109273"/>
            <a:chOff x="-11572" y="0"/>
            <a:chExt cx="12718245" cy="1109273"/>
          </a:xfrm>
        </p:grpSpPr>
        <p:cxnSp>
          <p:nvCxnSpPr>
            <p:cNvPr id="224" name="直接连接符 223">
              <a:extLst>
                <a:ext uri="{FF2B5EF4-FFF2-40B4-BE49-F238E27FC236}">
                  <a16:creationId xmlns:a16="http://schemas.microsoft.com/office/drawing/2014/main" id="{2D9E68D7-F90D-F364-4EC9-C19D9A69E55C}"/>
                </a:ext>
              </a:extLst>
            </p:cNvPr>
            <p:cNvCxnSpPr>
              <a:cxnSpLocks/>
            </p:cNvCxnSpPr>
            <p:nvPr/>
          </p:nvCxnSpPr>
          <p:spPr>
            <a:xfrm>
              <a:off x="1826588" y="735549"/>
              <a:ext cx="922865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文本框 224">
              <a:extLst>
                <a:ext uri="{FF2B5EF4-FFF2-40B4-BE49-F238E27FC236}">
                  <a16:creationId xmlns:a16="http://schemas.microsoft.com/office/drawing/2014/main" id="{BED94E86-2896-DC20-0B7A-5B6BC4B04369}"/>
                </a:ext>
              </a:extLst>
            </p:cNvPr>
            <p:cNvSpPr txBox="1"/>
            <p:nvPr/>
          </p:nvSpPr>
          <p:spPr>
            <a:xfrm>
              <a:off x="753466" y="208048"/>
              <a:ext cx="3516321" cy="4939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>
                <a:lnSpc>
                  <a:spcPts val="2600"/>
                </a:lnSpc>
              </a:pPr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研究成果与应用</a:t>
              </a:r>
            </a:p>
          </p:txBody>
        </p:sp>
        <p:cxnSp>
          <p:nvCxnSpPr>
            <p:cNvPr id="226" name="直接连接符 225">
              <a:extLst>
                <a:ext uri="{FF2B5EF4-FFF2-40B4-BE49-F238E27FC236}">
                  <a16:creationId xmlns:a16="http://schemas.microsoft.com/office/drawing/2014/main" id="{F1FEA763-A591-A5B5-D9BF-EC21365EEE46}"/>
                </a:ext>
              </a:extLst>
            </p:cNvPr>
            <p:cNvCxnSpPr>
              <a:cxnSpLocks/>
            </p:cNvCxnSpPr>
            <p:nvPr/>
          </p:nvCxnSpPr>
          <p:spPr>
            <a:xfrm>
              <a:off x="753466" y="735549"/>
              <a:ext cx="1159659" cy="0"/>
            </a:xfrm>
            <a:prstGeom prst="line">
              <a:avLst/>
            </a:prstGeom>
            <a:ln w="50800" cap="rnd">
              <a:solidFill>
                <a:srgbClr val="3E487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7" name="组合 226">
              <a:extLst>
                <a:ext uri="{FF2B5EF4-FFF2-40B4-BE49-F238E27FC236}">
                  <a16:creationId xmlns:a16="http://schemas.microsoft.com/office/drawing/2014/main" id="{F0DCDE6C-475D-7F15-5153-E23DEF845001}"/>
                </a:ext>
              </a:extLst>
            </p:cNvPr>
            <p:cNvGrpSpPr/>
            <p:nvPr/>
          </p:nvGrpSpPr>
          <p:grpSpPr>
            <a:xfrm>
              <a:off x="-11572" y="0"/>
              <a:ext cx="616764" cy="702023"/>
              <a:chOff x="-11572" y="0"/>
              <a:chExt cx="616764" cy="702023"/>
            </a:xfrm>
          </p:grpSpPr>
          <p:sp>
            <p:nvSpPr>
              <p:cNvPr id="229" name="等腰三角形 228">
                <a:extLst>
                  <a:ext uri="{FF2B5EF4-FFF2-40B4-BE49-F238E27FC236}">
                    <a16:creationId xmlns:a16="http://schemas.microsoft.com/office/drawing/2014/main" id="{0005940C-70C4-5FB7-5A21-F3BB8D7A1A4C}"/>
                  </a:ext>
                </a:extLst>
              </p:cNvPr>
              <p:cNvSpPr/>
              <p:nvPr/>
            </p:nvSpPr>
            <p:spPr>
              <a:xfrm rot="5400000">
                <a:off x="-48416" y="48416"/>
                <a:ext cx="702023" cy="605192"/>
              </a:xfrm>
              <a:prstGeom prst="triangle">
                <a:avLst/>
              </a:prstGeom>
              <a:solidFill>
                <a:srgbClr val="0E419C"/>
              </a:solidFill>
              <a:ln>
                <a:solidFill>
                  <a:srgbClr val="0E419C"/>
                </a:solidFill>
              </a:ln>
              <a:effectLst>
                <a:outerShdw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0" name="文本框 229">
                <a:extLst>
                  <a:ext uri="{FF2B5EF4-FFF2-40B4-BE49-F238E27FC236}">
                    <a16:creationId xmlns:a16="http://schemas.microsoft.com/office/drawing/2014/main" id="{927F1B6D-0917-25B5-C166-7A63F19076C0}"/>
                  </a:ext>
                </a:extLst>
              </p:cNvPr>
              <p:cNvSpPr txBox="1"/>
              <p:nvPr/>
            </p:nvSpPr>
            <p:spPr>
              <a:xfrm>
                <a:off x="-11572" y="87288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</a:rPr>
                  <a:t>3</a:t>
                </a:r>
                <a:endParaRPr lang="zh-CN" altLang="en-US" sz="32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28" name="图片 227">
              <a:extLst>
                <a:ext uri="{FF2B5EF4-FFF2-40B4-BE49-F238E27FC236}">
                  <a16:creationId xmlns:a16="http://schemas.microsoft.com/office/drawing/2014/main" id="{3CC0632E-27DF-AE59-F440-28931EDFA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647"/>
            <a:stretch/>
          </p:blipFill>
          <p:spPr>
            <a:xfrm>
              <a:off x="10365412" y="20323"/>
              <a:ext cx="2341261" cy="10889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31" name="组合 230">
            <a:extLst>
              <a:ext uri="{FF2B5EF4-FFF2-40B4-BE49-F238E27FC236}">
                <a16:creationId xmlns:a16="http://schemas.microsoft.com/office/drawing/2014/main" id="{BEA901E6-FCD4-772C-0FDB-5C3D4965C63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4549383" y="3758147"/>
            <a:ext cx="3438317" cy="2181433"/>
            <a:chOff x="877717" y="1439360"/>
            <a:chExt cx="2144830" cy="1932870"/>
          </a:xfrm>
        </p:grpSpPr>
        <p:cxnSp>
          <p:nvCxnSpPr>
            <p:cNvPr id="232" name="直接连接符 231">
              <a:extLst>
                <a:ext uri="{FF2B5EF4-FFF2-40B4-BE49-F238E27FC236}">
                  <a16:creationId xmlns:a16="http://schemas.microsoft.com/office/drawing/2014/main" id="{D360C87F-22F2-05A4-7B30-2E004193DCBE}"/>
                </a:ext>
              </a:extLst>
            </p:cNvPr>
            <p:cNvCxnSpPr>
              <a:cxnSpLocks/>
            </p:cNvCxnSpPr>
            <p:nvPr/>
          </p:nvCxnSpPr>
          <p:spPr>
            <a:xfrm>
              <a:off x="877717" y="1602848"/>
              <a:ext cx="0" cy="130250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45000"/>
                      <a:lumOff val="55000"/>
                      <a:alpha val="0"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0E444F94-BE84-2044-3005-68CF1F4E688F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974820" y="1439360"/>
              <a:ext cx="204772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zh-CN" altLang="en-US" sz="2800" dirty="0">
                  <a:ln w="19050">
                    <a:noFill/>
                  </a:ln>
                  <a:solidFill>
                    <a:schemeClr val="accent1"/>
                  </a:solidFill>
                  <a:latin typeface="方正正大黑简体" panose="02000000000000000000" pitchFamily="2" charset="-122"/>
                  <a:ea typeface="阿里巴巴普惠体" panose="00020600040101010101"/>
                  <a:sym typeface="+mn-lt"/>
                </a:rPr>
                <a:t>请输入您的标题</a:t>
              </a:r>
            </a:p>
          </p:txBody>
        </p:sp>
        <p:sp>
          <p:nvSpPr>
            <p:cNvPr id="234" name="文本框 233">
              <a:extLst>
                <a:ext uri="{FF2B5EF4-FFF2-40B4-BE49-F238E27FC236}">
                  <a16:creationId xmlns:a16="http://schemas.microsoft.com/office/drawing/2014/main" id="{0CFC1394-7C58-F585-56D9-A44BF7B239FF}"/>
                </a:ext>
              </a:extLst>
            </p:cNvPr>
            <p:cNvSpPr txBox="1"/>
            <p:nvPr>
              <p:custDataLst>
                <p:tags r:id="rId8"/>
              </p:custDataLst>
            </p:nvPr>
          </p:nvSpPr>
          <p:spPr>
            <a:xfrm>
              <a:off x="952295" y="2025323"/>
              <a:ext cx="1934680" cy="1346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汉仪旗黑-50S" panose="00020600040101010101" charset="-122"/>
                </a:defRPr>
              </a:lvl1pPr>
            </a:lstStyle>
            <a:p>
              <a:pPr>
                <a:lnSpc>
                  <a:spcPct val="150000"/>
                </a:lnSpc>
                <a:spcAft>
                  <a:spcPct val="0"/>
                </a:spcAft>
              </a:pPr>
              <a:r>
                <a:rPr lang="zh-CN" altLang="en-US" sz="1400" dirty="0">
                  <a:solidFill>
                    <a:srgbClr val="404040"/>
                  </a:solidFill>
                  <a:cs typeface="+mn-ea"/>
                  <a:sym typeface="+mn-lt"/>
                </a:rPr>
                <a:t>请您单击此处输入文本内容加以解释说明，可根据自己的需要适当地调整文字的颜色或者大小等属性。</a:t>
              </a:r>
            </a:p>
          </p:txBody>
        </p:sp>
      </p:grpSp>
      <p:grpSp>
        <p:nvGrpSpPr>
          <p:cNvPr id="240" name="组合 239">
            <a:extLst>
              <a:ext uri="{FF2B5EF4-FFF2-40B4-BE49-F238E27FC236}">
                <a16:creationId xmlns:a16="http://schemas.microsoft.com/office/drawing/2014/main" id="{EAE33074-A3E4-86AF-80BE-00AE8B2658E5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8803394" y="1300563"/>
            <a:ext cx="3046538" cy="2955851"/>
            <a:chOff x="877717" y="1439360"/>
            <a:chExt cx="2144830" cy="2955851"/>
          </a:xfrm>
        </p:grpSpPr>
        <p:cxnSp>
          <p:nvCxnSpPr>
            <p:cNvPr id="241" name="直接连接符 240">
              <a:extLst>
                <a:ext uri="{FF2B5EF4-FFF2-40B4-BE49-F238E27FC236}">
                  <a16:creationId xmlns:a16="http://schemas.microsoft.com/office/drawing/2014/main" id="{BB2988C7-B1D1-6213-7CCA-E847851B85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7717" y="1602848"/>
              <a:ext cx="0" cy="2792363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45000"/>
                      <a:lumOff val="55000"/>
                      <a:alpha val="0"/>
                    </a:schemeClr>
                  </a:gs>
                  <a:gs pos="100000">
                    <a:schemeClr val="accent1"/>
                  </a:gs>
                </a:gsLst>
                <a:lin ang="5400000" scaled="1"/>
              </a:gra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8330D139-3157-CFB4-0A01-373539F1A861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974820" y="1439360"/>
              <a:ext cx="204772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400"/>
              <a:r>
                <a:rPr lang="zh-CN" altLang="en-US" sz="2800" dirty="0">
                  <a:ln w="19050">
                    <a:noFill/>
                  </a:ln>
                  <a:solidFill>
                    <a:schemeClr val="accent1"/>
                  </a:solidFill>
                  <a:latin typeface="方正正大黑简体" panose="02000000000000000000" pitchFamily="2" charset="-122"/>
                  <a:ea typeface="阿里巴巴普惠体" panose="00020600040101010101"/>
                  <a:sym typeface="+mn-lt"/>
                </a:rPr>
                <a:t>请输入您的标题</a:t>
              </a:r>
            </a:p>
          </p:txBody>
        </p:sp>
        <p:sp>
          <p:nvSpPr>
            <p:cNvPr id="243" name="文本框 242">
              <a:extLst>
                <a:ext uri="{FF2B5EF4-FFF2-40B4-BE49-F238E27FC236}">
                  <a16:creationId xmlns:a16="http://schemas.microsoft.com/office/drawing/2014/main" id="{A0E63F4F-8812-7B2F-5EE4-263478EF2641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952295" y="2025323"/>
              <a:ext cx="1934680" cy="13469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汉仪旗黑-50S" panose="00020600040101010101" charset="-122"/>
                </a:defRPr>
              </a:lvl1pPr>
            </a:lstStyle>
            <a:p>
              <a:pPr>
                <a:lnSpc>
                  <a:spcPct val="150000"/>
                </a:lnSpc>
                <a:spcAft>
                  <a:spcPct val="0"/>
                </a:spcAft>
              </a:pPr>
              <a:r>
                <a:rPr lang="zh-CN" altLang="en-US" sz="1400" dirty="0">
                  <a:solidFill>
                    <a:srgbClr val="404040"/>
                  </a:solidFill>
                  <a:cs typeface="+mn-ea"/>
                  <a:sym typeface="+mn-lt"/>
                </a:rPr>
                <a:t>请您单击此处输入文本内容加以解释说明，可根据自己的需要适当地调整文字的颜色或者大小等属性。</a:t>
              </a:r>
            </a:p>
          </p:txBody>
        </p:sp>
      </p:grpSp>
      <p:cxnSp>
        <p:nvCxnSpPr>
          <p:cNvPr id="246" name="连接符: 肘形 245">
            <a:extLst>
              <a:ext uri="{FF2B5EF4-FFF2-40B4-BE49-F238E27FC236}">
                <a16:creationId xmlns:a16="http://schemas.microsoft.com/office/drawing/2014/main" id="{12E6372C-12E1-99F8-3ADC-0016E19F2BB8}"/>
              </a:ext>
            </a:extLst>
          </p:cNvPr>
          <p:cNvCxnSpPr>
            <a:cxnSpLocks/>
          </p:cNvCxnSpPr>
          <p:nvPr/>
        </p:nvCxnSpPr>
        <p:spPr>
          <a:xfrm flipV="1">
            <a:off x="209271" y="1755058"/>
            <a:ext cx="7371400" cy="368166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连接符: 肘形 247">
            <a:extLst>
              <a:ext uri="{FF2B5EF4-FFF2-40B4-BE49-F238E27FC236}">
                <a16:creationId xmlns:a16="http://schemas.microsoft.com/office/drawing/2014/main" id="{553D06AF-E0C0-3BD6-EBD7-04D510D21F5C}"/>
              </a:ext>
            </a:extLst>
          </p:cNvPr>
          <p:cNvCxnSpPr>
            <a:cxnSpLocks/>
          </p:cNvCxnSpPr>
          <p:nvPr/>
        </p:nvCxnSpPr>
        <p:spPr>
          <a:xfrm>
            <a:off x="4754419" y="1755058"/>
            <a:ext cx="7082711" cy="368942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0" name="图片 219">
            <a:extLst>
              <a:ext uri="{FF2B5EF4-FFF2-40B4-BE49-F238E27FC236}">
                <a16:creationId xmlns:a16="http://schemas.microsoft.com/office/drawing/2014/main" id="{D0B0E7C0-E5BE-447F-A75C-F84091927A88}"/>
              </a:ext>
            </a:extLst>
          </p:cNvPr>
          <p:cNvPicPr>
            <a:picLocks noChangeAspect="1"/>
          </p:cNvPicPr>
          <p:nvPr/>
        </p:nvPicPr>
        <p:blipFill>
          <a:blip r:embed="rId16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7812" y="5924157"/>
            <a:ext cx="3288123" cy="1088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2336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9EB29-788C-D4B5-78D0-84E92AAFC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复旦校徽">
            <a:extLst>
              <a:ext uri="{FF2B5EF4-FFF2-40B4-BE49-F238E27FC236}">
                <a16:creationId xmlns:a16="http://schemas.microsoft.com/office/drawing/2014/main" id="{240D6814-CCAE-B06B-8B67-E2529237C81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biLevel thresh="50000"/>
            <a:lum bright="-88000" contrast="-42000"/>
          </a:blip>
          <a:stretch>
            <a:fillRect/>
          </a:stretch>
        </p:blipFill>
        <p:spPr>
          <a:xfrm rot="307016">
            <a:off x="2124772" y="-1083649"/>
            <a:ext cx="12872578" cy="9105669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BA31EF1A-3054-DB44-9933-AAD57DF40B2D}"/>
              </a:ext>
            </a:extLst>
          </p:cNvPr>
          <p:cNvGrpSpPr/>
          <p:nvPr/>
        </p:nvGrpSpPr>
        <p:grpSpPr>
          <a:xfrm rot="16200000">
            <a:off x="-1245270" y="1245270"/>
            <a:ext cx="6858003" cy="4367461"/>
            <a:chOff x="-1" y="0"/>
            <a:chExt cx="12192003" cy="5369671"/>
          </a:xfrm>
          <a:effectLst>
            <a:outerShdw blurRad="1143000" dist="254000" dir="5400000" algn="t" rotWithShape="0">
              <a:prstClr val="black">
                <a:alpha val="10000"/>
              </a:prstClr>
            </a:outerShdw>
          </a:effectLst>
        </p:grpSpPr>
        <p:sp>
          <p:nvSpPr>
            <p:cNvPr id="3" name="图形 7">
              <a:extLst>
                <a:ext uri="{FF2B5EF4-FFF2-40B4-BE49-F238E27FC236}">
                  <a16:creationId xmlns:a16="http://schemas.microsoft.com/office/drawing/2014/main" id="{BDA2ABFA-154A-27DC-F3A7-E4DBAA59E843}"/>
                </a:ext>
              </a:extLst>
            </p:cNvPr>
            <p:cNvSpPr/>
            <p:nvPr/>
          </p:nvSpPr>
          <p:spPr>
            <a:xfrm>
              <a:off x="-1" y="212557"/>
              <a:ext cx="12192000" cy="5157114"/>
            </a:xfrm>
            <a:custGeom>
              <a:avLst/>
              <a:gdLst>
                <a:gd name="connsiteX0" fmla="*/ 6128385 w 12256643"/>
                <a:gd name="connsiteY0" fmla="*/ 5157115 h 5157114"/>
                <a:gd name="connsiteX1" fmla="*/ 6128385 w 12256643"/>
                <a:gd name="connsiteY1" fmla="*/ 5149850 h 5157114"/>
                <a:gd name="connsiteX2" fmla="*/ 6128284 w 12256643"/>
                <a:gd name="connsiteY2" fmla="*/ 5149850 h 5157114"/>
                <a:gd name="connsiteX3" fmla="*/ 6128284 w 12256643"/>
                <a:gd name="connsiteY3" fmla="*/ 5157115 h 5157114"/>
                <a:gd name="connsiteX4" fmla="*/ 0 w 12256643"/>
                <a:gd name="connsiteY4" fmla="*/ 4236206 h 5157114"/>
                <a:gd name="connsiteX5" fmla="*/ 0 w 12256643"/>
                <a:gd name="connsiteY5" fmla="*/ 0 h 5157114"/>
                <a:gd name="connsiteX6" fmla="*/ 6128265 w 12256643"/>
                <a:gd name="connsiteY6" fmla="*/ 0 h 5157114"/>
                <a:gd name="connsiteX7" fmla="*/ 6128265 w 12256643"/>
                <a:gd name="connsiteY7" fmla="*/ 6350 h 5157114"/>
                <a:gd name="connsiteX8" fmla="*/ 6128385 w 12256643"/>
                <a:gd name="connsiteY8" fmla="*/ 6350 h 5157114"/>
                <a:gd name="connsiteX9" fmla="*/ 6128385 w 12256643"/>
                <a:gd name="connsiteY9" fmla="*/ 0 h 5157114"/>
                <a:gd name="connsiteX10" fmla="*/ 12256643 w 12256643"/>
                <a:gd name="connsiteY10" fmla="*/ 0 h 5157114"/>
                <a:gd name="connsiteX11" fmla="*/ 12256643 w 12256643"/>
                <a:gd name="connsiteY11" fmla="*/ 4236206 h 5157114"/>
                <a:gd name="connsiteX12" fmla="*/ 6128385 w 12256643"/>
                <a:gd name="connsiteY12" fmla="*/ 5157115 h 5157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256643" h="5157114">
                  <a:moveTo>
                    <a:pt x="6128385" y="5157115"/>
                  </a:moveTo>
                  <a:lnTo>
                    <a:pt x="6128385" y="5149850"/>
                  </a:lnTo>
                  <a:lnTo>
                    <a:pt x="6128284" y="5149850"/>
                  </a:lnTo>
                  <a:lnTo>
                    <a:pt x="6128284" y="5157115"/>
                  </a:lnTo>
                  <a:cubicBezTo>
                    <a:pt x="5286432" y="4311917"/>
                    <a:pt x="0" y="4236206"/>
                    <a:pt x="0" y="4236206"/>
                  </a:cubicBezTo>
                  <a:lnTo>
                    <a:pt x="0" y="0"/>
                  </a:lnTo>
                  <a:lnTo>
                    <a:pt x="6128265" y="0"/>
                  </a:lnTo>
                  <a:lnTo>
                    <a:pt x="6128265" y="6350"/>
                  </a:lnTo>
                  <a:lnTo>
                    <a:pt x="6128385" y="6350"/>
                  </a:lnTo>
                  <a:lnTo>
                    <a:pt x="6128385" y="0"/>
                  </a:lnTo>
                  <a:lnTo>
                    <a:pt x="12256643" y="0"/>
                  </a:lnTo>
                  <a:lnTo>
                    <a:pt x="12256643" y="4236206"/>
                  </a:lnTo>
                  <a:cubicBezTo>
                    <a:pt x="12256643" y="4236206"/>
                    <a:pt x="6970205" y="4311917"/>
                    <a:pt x="6128385" y="5157115"/>
                  </a:cubicBezTo>
                  <a:close/>
                </a:path>
              </a:pathLst>
            </a:custGeom>
            <a:solidFill>
              <a:schemeClr val="bg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" name="图形 7">
              <a:extLst>
                <a:ext uri="{FF2B5EF4-FFF2-40B4-BE49-F238E27FC236}">
                  <a16:creationId xmlns:a16="http://schemas.microsoft.com/office/drawing/2014/main" id="{2AEA7421-25D1-F315-1E2C-7220572F478F}"/>
                </a:ext>
              </a:extLst>
            </p:cNvPr>
            <p:cNvSpPr/>
            <p:nvPr/>
          </p:nvSpPr>
          <p:spPr>
            <a:xfrm>
              <a:off x="2" y="0"/>
              <a:ext cx="12192000" cy="5157114"/>
            </a:xfrm>
            <a:custGeom>
              <a:avLst/>
              <a:gdLst>
                <a:gd name="connsiteX0" fmla="*/ 6128385 w 12256643"/>
                <a:gd name="connsiteY0" fmla="*/ 5157115 h 5157114"/>
                <a:gd name="connsiteX1" fmla="*/ 6128385 w 12256643"/>
                <a:gd name="connsiteY1" fmla="*/ 5149850 h 5157114"/>
                <a:gd name="connsiteX2" fmla="*/ 6128284 w 12256643"/>
                <a:gd name="connsiteY2" fmla="*/ 5149850 h 5157114"/>
                <a:gd name="connsiteX3" fmla="*/ 6128284 w 12256643"/>
                <a:gd name="connsiteY3" fmla="*/ 5157115 h 5157114"/>
                <a:gd name="connsiteX4" fmla="*/ 0 w 12256643"/>
                <a:gd name="connsiteY4" fmla="*/ 4236206 h 5157114"/>
                <a:gd name="connsiteX5" fmla="*/ 0 w 12256643"/>
                <a:gd name="connsiteY5" fmla="*/ 0 h 5157114"/>
                <a:gd name="connsiteX6" fmla="*/ 6128265 w 12256643"/>
                <a:gd name="connsiteY6" fmla="*/ 0 h 5157114"/>
                <a:gd name="connsiteX7" fmla="*/ 6128265 w 12256643"/>
                <a:gd name="connsiteY7" fmla="*/ 6350 h 5157114"/>
                <a:gd name="connsiteX8" fmla="*/ 6128385 w 12256643"/>
                <a:gd name="connsiteY8" fmla="*/ 6350 h 5157114"/>
                <a:gd name="connsiteX9" fmla="*/ 6128385 w 12256643"/>
                <a:gd name="connsiteY9" fmla="*/ 0 h 5157114"/>
                <a:gd name="connsiteX10" fmla="*/ 12256643 w 12256643"/>
                <a:gd name="connsiteY10" fmla="*/ 0 h 5157114"/>
                <a:gd name="connsiteX11" fmla="*/ 12256643 w 12256643"/>
                <a:gd name="connsiteY11" fmla="*/ 4236206 h 5157114"/>
                <a:gd name="connsiteX12" fmla="*/ 6128385 w 12256643"/>
                <a:gd name="connsiteY12" fmla="*/ 5157115 h 5157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256643" h="5157114">
                  <a:moveTo>
                    <a:pt x="6128385" y="5157115"/>
                  </a:moveTo>
                  <a:lnTo>
                    <a:pt x="6128385" y="5149850"/>
                  </a:lnTo>
                  <a:lnTo>
                    <a:pt x="6128284" y="5149850"/>
                  </a:lnTo>
                  <a:lnTo>
                    <a:pt x="6128284" y="5157115"/>
                  </a:lnTo>
                  <a:cubicBezTo>
                    <a:pt x="5286432" y="4311917"/>
                    <a:pt x="0" y="4236206"/>
                    <a:pt x="0" y="4236206"/>
                  </a:cubicBezTo>
                  <a:lnTo>
                    <a:pt x="0" y="0"/>
                  </a:lnTo>
                  <a:lnTo>
                    <a:pt x="6128265" y="0"/>
                  </a:lnTo>
                  <a:lnTo>
                    <a:pt x="6128265" y="6350"/>
                  </a:lnTo>
                  <a:lnTo>
                    <a:pt x="6128385" y="6350"/>
                  </a:lnTo>
                  <a:lnTo>
                    <a:pt x="6128385" y="0"/>
                  </a:lnTo>
                  <a:lnTo>
                    <a:pt x="12256643" y="0"/>
                  </a:lnTo>
                  <a:lnTo>
                    <a:pt x="12256643" y="4236206"/>
                  </a:lnTo>
                  <a:cubicBezTo>
                    <a:pt x="12256643" y="4236206"/>
                    <a:pt x="6970205" y="4311917"/>
                    <a:pt x="6128385" y="5157115"/>
                  </a:cubicBezTo>
                  <a:close/>
                </a:path>
              </a:pathLst>
            </a:custGeom>
            <a:gradFill>
              <a:gsLst>
                <a:gs pos="0">
                  <a:srgbClr val="0E419C"/>
                </a:gs>
                <a:gs pos="100000">
                  <a:srgbClr val="3E4871"/>
                </a:gs>
              </a:gsLst>
              <a:lin ang="11400000" scaled="0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1FFF2ED1-AABD-C1CC-9A98-644A1AC16631}"/>
              </a:ext>
            </a:extLst>
          </p:cNvPr>
          <p:cNvSpPr/>
          <p:nvPr/>
        </p:nvSpPr>
        <p:spPr>
          <a:xfrm rot="16200000">
            <a:off x="4326862" y="-948900"/>
            <a:ext cx="6894105" cy="8836171"/>
          </a:xfrm>
          <a:custGeom>
            <a:avLst/>
            <a:gdLst>
              <a:gd name="connsiteX0" fmla="*/ 6894105 w 6894105"/>
              <a:gd name="connsiteY0" fmla="*/ 1160110 h 8264879"/>
              <a:gd name="connsiteX1" fmla="*/ 6894105 w 6894105"/>
              <a:gd name="connsiteY1" fmla="*/ 8264879 h 8264879"/>
              <a:gd name="connsiteX2" fmla="*/ 36104 w 6894105"/>
              <a:gd name="connsiteY2" fmla="*/ 8264879 h 8264879"/>
              <a:gd name="connsiteX3" fmla="*/ 36104 w 6894105"/>
              <a:gd name="connsiteY3" fmla="*/ 1643501 h 8264879"/>
              <a:gd name="connsiteX4" fmla="*/ 0 w 6894105"/>
              <a:gd name="connsiteY4" fmla="*/ 1643501 h 8264879"/>
              <a:gd name="connsiteX5" fmla="*/ 0 w 6894105"/>
              <a:gd name="connsiteY5" fmla="*/ 321290 h 8264879"/>
              <a:gd name="connsiteX6" fmla="*/ 8500 w 6894105"/>
              <a:gd name="connsiteY6" fmla="*/ 321471 h 8264879"/>
              <a:gd name="connsiteX7" fmla="*/ 3428979 w 6894105"/>
              <a:gd name="connsiteY7" fmla="*/ 1008695 h 8264879"/>
              <a:gd name="connsiteX8" fmla="*/ 3428979 w 6894105"/>
              <a:gd name="connsiteY8" fmla="*/ 1003272 h 8264879"/>
              <a:gd name="connsiteX9" fmla="*/ 3429036 w 6894105"/>
              <a:gd name="connsiteY9" fmla="*/ 1003272 h 8264879"/>
              <a:gd name="connsiteX10" fmla="*/ 3429036 w 6894105"/>
              <a:gd name="connsiteY10" fmla="*/ 1008695 h 8264879"/>
              <a:gd name="connsiteX11" fmla="*/ 6858000 w 6894105"/>
              <a:gd name="connsiteY11" fmla="*/ 321290 h 8264879"/>
              <a:gd name="connsiteX12" fmla="*/ 6858000 w 6894105"/>
              <a:gd name="connsiteY12" fmla="*/ 0 h 8264879"/>
              <a:gd name="connsiteX13" fmla="*/ 6858001 w 6894105"/>
              <a:gd name="connsiteY13" fmla="*/ 0 h 8264879"/>
              <a:gd name="connsiteX14" fmla="*/ 6858001 w 6894105"/>
              <a:gd name="connsiteY14" fmla="*/ 1160110 h 826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94105" h="8264879">
                <a:moveTo>
                  <a:pt x="6894105" y="1160110"/>
                </a:moveTo>
                <a:lnTo>
                  <a:pt x="6894105" y="8264879"/>
                </a:lnTo>
                <a:lnTo>
                  <a:pt x="36104" y="8264879"/>
                </a:lnTo>
                <a:lnTo>
                  <a:pt x="36104" y="1643501"/>
                </a:lnTo>
                <a:lnTo>
                  <a:pt x="0" y="1643501"/>
                </a:lnTo>
                <a:lnTo>
                  <a:pt x="0" y="321290"/>
                </a:lnTo>
                <a:lnTo>
                  <a:pt x="8500" y="321471"/>
                </a:lnTo>
                <a:cubicBezTo>
                  <a:pt x="182442" y="325383"/>
                  <a:pt x="2972655" y="397520"/>
                  <a:pt x="3428979" y="1008695"/>
                </a:cubicBezTo>
                <a:lnTo>
                  <a:pt x="3428979" y="1003272"/>
                </a:lnTo>
                <a:lnTo>
                  <a:pt x="3429036" y="1003272"/>
                </a:lnTo>
                <a:lnTo>
                  <a:pt x="3429036" y="1008695"/>
                </a:lnTo>
                <a:cubicBezTo>
                  <a:pt x="3900062" y="377804"/>
                  <a:pt x="6858000" y="321290"/>
                  <a:pt x="6858000" y="321290"/>
                </a:cubicBezTo>
                <a:lnTo>
                  <a:pt x="6858000" y="0"/>
                </a:lnTo>
                <a:lnTo>
                  <a:pt x="6858001" y="0"/>
                </a:lnTo>
                <a:lnTo>
                  <a:pt x="6858001" y="1160110"/>
                </a:lnTo>
                <a:close/>
              </a:path>
            </a:pathLst>
          </a:custGeom>
          <a:gradFill>
            <a:gsLst>
              <a:gs pos="100000">
                <a:srgbClr val="E6DBC2">
                  <a:alpha val="27000"/>
                </a:srgbClr>
              </a:gs>
              <a:gs pos="0">
                <a:schemeClr val="bg1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100" dirty="0"/>
          </a:p>
        </p:txBody>
      </p:sp>
      <p:sp>
        <p:nvSpPr>
          <p:cNvPr id="68" name="15">
            <a:extLst>
              <a:ext uri="{FF2B5EF4-FFF2-40B4-BE49-F238E27FC236}">
                <a16:creationId xmlns:a16="http://schemas.microsoft.com/office/drawing/2014/main" id="{3F1356D7-9013-6FEB-1564-337859340BF3}"/>
              </a:ext>
            </a:extLst>
          </p:cNvPr>
          <p:cNvSpPr txBox="1"/>
          <p:nvPr/>
        </p:nvSpPr>
        <p:spPr>
          <a:xfrm>
            <a:off x="5806521" y="3040998"/>
            <a:ext cx="6545775" cy="543803"/>
          </a:xfrm>
          <a:prstGeom prst="roundRect">
            <a:avLst>
              <a:gd name="adj" fmla="val 0"/>
            </a:avLst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Heavy" pitchFamily="18" charset="-122"/>
                <a:ea typeface="阿里巴巴普惠体 Heavy" pitchFamily="18" charset="-122"/>
                <a:cs typeface="阿里巴巴普惠体 Heavy" pitchFamily="18" charset="-122"/>
                <a:sym typeface="+mn-lt"/>
              </a:rPr>
              <a:t>相关建议与结论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CBCCD4FA-01EA-E413-898B-086B99E8A689}"/>
              </a:ext>
            </a:extLst>
          </p:cNvPr>
          <p:cNvSpPr/>
          <p:nvPr/>
        </p:nvSpPr>
        <p:spPr>
          <a:xfrm>
            <a:off x="5904605" y="3429000"/>
            <a:ext cx="5269249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Please add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the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text  in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here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6" name="TextBox 9">
            <a:extLst>
              <a:ext uri="{FF2B5EF4-FFF2-40B4-BE49-F238E27FC236}">
                <a16:creationId xmlns:a16="http://schemas.microsoft.com/office/drawing/2014/main" id="{6B5DDA28-5E8F-1C82-33EB-F094FB893457}"/>
              </a:ext>
            </a:extLst>
          </p:cNvPr>
          <p:cNvSpPr txBox="1"/>
          <p:nvPr/>
        </p:nvSpPr>
        <p:spPr>
          <a:xfrm>
            <a:off x="0" y="3960"/>
            <a:ext cx="453651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noFill/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noFill/>
                <a:latin typeface="微软雅黑" panose="020B0503020204020204" pitchFamily="34" charset="-122"/>
                <a:ea typeface="微软雅黑" panose="020B0503020204020204" pitchFamily="34" charset="-122"/>
              </a:rPr>
              <a:t>下载 </a:t>
            </a:r>
            <a:r>
              <a:rPr lang="en-US" altLang="zh-CN" sz="100" dirty="0">
                <a:noFill/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http://www.1ppt.com/xiazai/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38ACBBA-1DC9-2A86-7C36-98468F3A95BE}"/>
              </a:ext>
            </a:extLst>
          </p:cNvPr>
          <p:cNvGrpSpPr/>
          <p:nvPr/>
        </p:nvGrpSpPr>
        <p:grpSpPr>
          <a:xfrm flipH="1">
            <a:off x="4407452" y="4291579"/>
            <a:ext cx="7451549" cy="388002"/>
            <a:chOff x="4115837" y="-310422"/>
            <a:chExt cx="7994345" cy="0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8338636E-939A-FB5A-4EED-4AE8E154E201}"/>
                </a:ext>
              </a:extLst>
            </p:cNvPr>
            <p:cNvCxnSpPr>
              <a:cxnSpLocks/>
            </p:cNvCxnSpPr>
            <p:nvPr/>
          </p:nvCxnSpPr>
          <p:spPr>
            <a:xfrm>
              <a:off x="4256517" y="-310422"/>
              <a:ext cx="7853665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2813E1E7-AD44-2CBE-BFEB-70D10AF17974}"/>
                </a:ext>
              </a:extLst>
            </p:cNvPr>
            <p:cNvCxnSpPr>
              <a:cxnSpLocks/>
            </p:cNvCxnSpPr>
            <p:nvPr/>
          </p:nvCxnSpPr>
          <p:spPr>
            <a:xfrm>
              <a:off x="4115837" y="-310422"/>
              <a:ext cx="2583647" cy="0"/>
            </a:xfrm>
            <a:prstGeom prst="line">
              <a:avLst/>
            </a:prstGeom>
            <a:ln w="50800" cap="rnd">
              <a:solidFill>
                <a:srgbClr val="DFCF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4F59F721-A0D3-DC94-2288-642DF778D1C3}"/>
              </a:ext>
            </a:extLst>
          </p:cNvPr>
          <p:cNvSpPr txBox="1"/>
          <p:nvPr/>
        </p:nvSpPr>
        <p:spPr>
          <a:xfrm>
            <a:off x="4008131" y="2433111"/>
            <a:ext cx="225569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  <a:buClrTx/>
              <a:buSzTx/>
              <a:buFontTx/>
            </a:pPr>
            <a:r>
              <a:rPr lang="en-US" altLang="zh-CN" sz="11500" dirty="0">
                <a:ln w="28575" cmpd="sng">
                  <a:noFill/>
                  <a:prstDash val="solid"/>
                </a:ln>
                <a:gradFill>
                  <a:gsLst>
                    <a:gs pos="11000">
                      <a:srgbClr val="CCB29B"/>
                    </a:gs>
                    <a:gs pos="100000">
                      <a:srgbClr val="E9DFD7"/>
                    </a:gs>
                  </a:gsLst>
                  <a:lin ang="5400000" scaled="0"/>
                </a:gradFill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sym typeface="+mn-ea"/>
              </a:rPr>
              <a:t>04</a:t>
            </a:r>
            <a:endParaRPr lang="zh-CN" altLang="en-US" sz="11500" dirty="0">
              <a:ln w="28575" cmpd="sng">
                <a:noFill/>
                <a:prstDash val="solid"/>
              </a:ln>
              <a:gradFill>
                <a:gsLst>
                  <a:gs pos="11000">
                    <a:srgbClr val="CCB29B"/>
                  </a:gs>
                  <a:gs pos="100000">
                    <a:srgbClr val="E9DFD7"/>
                  </a:gs>
                </a:gsLst>
                <a:lin ang="5400000" scaled="0"/>
              </a:gradFill>
              <a:uFillTx/>
              <a:latin typeface="思源宋体 CN Heavy" panose="02020900000000000000" pitchFamily="18" charset="-122"/>
              <a:ea typeface="思源宋体 CN Heavy" panose="02020900000000000000" pitchFamily="18" charset="-122"/>
              <a:sym typeface="+mn-ea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3B68CCB-851F-EBF2-BDA8-ADA2C1E96F23}"/>
              </a:ext>
            </a:extLst>
          </p:cNvPr>
          <p:cNvGrpSpPr/>
          <p:nvPr/>
        </p:nvGrpSpPr>
        <p:grpSpPr>
          <a:xfrm>
            <a:off x="4540347" y="2413434"/>
            <a:ext cx="7318655" cy="421065"/>
            <a:chOff x="4115837" y="-310422"/>
            <a:chExt cx="7994345" cy="0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F0B83BB5-6F2A-E753-5FC2-79790169017B}"/>
                </a:ext>
              </a:extLst>
            </p:cNvPr>
            <p:cNvCxnSpPr>
              <a:cxnSpLocks/>
            </p:cNvCxnSpPr>
            <p:nvPr/>
          </p:nvCxnSpPr>
          <p:spPr>
            <a:xfrm>
              <a:off x="4256517" y="-310422"/>
              <a:ext cx="7853665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26FC7377-8F40-EEAA-523C-807C83D47DFF}"/>
                </a:ext>
              </a:extLst>
            </p:cNvPr>
            <p:cNvCxnSpPr>
              <a:cxnSpLocks/>
            </p:cNvCxnSpPr>
            <p:nvPr/>
          </p:nvCxnSpPr>
          <p:spPr>
            <a:xfrm>
              <a:off x="4115837" y="-310422"/>
              <a:ext cx="2583647" cy="0"/>
            </a:xfrm>
            <a:prstGeom prst="line">
              <a:avLst/>
            </a:prstGeom>
            <a:ln w="50800" cap="rnd">
              <a:solidFill>
                <a:srgbClr val="DFCF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347FDA8C-9E7E-415C-954E-E8DC20EA5B6E}"/>
              </a:ext>
            </a:extLst>
          </p:cNvPr>
          <p:cNvGrpSpPr/>
          <p:nvPr/>
        </p:nvGrpSpPr>
        <p:grpSpPr>
          <a:xfrm>
            <a:off x="12589" y="2718879"/>
            <a:ext cx="3757357" cy="1420242"/>
            <a:chOff x="12589" y="2718879"/>
            <a:chExt cx="3757357" cy="1420242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E51EC7AB-CE5E-4AED-989B-5F54CF635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15" y="2718879"/>
              <a:ext cx="3747531" cy="1420242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4247701-51FA-4B6F-88B7-D35F827CAA3E}"/>
                </a:ext>
              </a:extLst>
            </p:cNvPr>
            <p:cNvSpPr/>
            <p:nvPr/>
          </p:nvSpPr>
          <p:spPr>
            <a:xfrm>
              <a:off x="12589" y="3040998"/>
              <a:ext cx="317774" cy="223495"/>
            </a:xfrm>
            <a:prstGeom prst="rect">
              <a:avLst/>
            </a:prstGeom>
            <a:solidFill>
              <a:srgbClr val="2F46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BAE9FC9-BFB6-4895-BDFB-53023259463F}"/>
                </a:ext>
              </a:extLst>
            </p:cNvPr>
            <p:cNvSpPr/>
            <p:nvPr/>
          </p:nvSpPr>
          <p:spPr>
            <a:xfrm>
              <a:off x="310924" y="2841269"/>
              <a:ext cx="317774" cy="223495"/>
            </a:xfrm>
            <a:prstGeom prst="rect">
              <a:avLst/>
            </a:prstGeom>
            <a:solidFill>
              <a:srgbClr val="2F46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1EF849E-1767-48CC-B6E8-C1A9B73DB247}"/>
                </a:ext>
              </a:extLst>
            </p:cNvPr>
            <p:cNvSpPr/>
            <p:nvPr/>
          </p:nvSpPr>
          <p:spPr>
            <a:xfrm>
              <a:off x="1433824" y="2752289"/>
              <a:ext cx="939234" cy="512204"/>
            </a:xfrm>
            <a:prstGeom prst="rect">
              <a:avLst/>
            </a:prstGeom>
            <a:solidFill>
              <a:srgbClr val="2F46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FAB2390-2567-4CF5-B37C-B7500989840A}"/>
                </a:ext>
              </a:extLst>
            </p:cNvPr>
            <p:cNvSpPr/>
            <p:nvPr/>
          </p:nvSpPr>
          <p:spPr>
            <a:xfrm>
              <a:off x="3059394" y="2914116"/>
              <a:ext cx="453014" cy="350377"/>
            </a:xfrm>
            <a:prstGeom prst="rect">
              <a:avLst/>
            </a:prstGeom>
            <a:solidFill>
              <a:srgbClr val="2F46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003485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748A4-351D-145E-0BC1-97941B3A0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4">
            <a:extLst>
              <a:ext uri="{FF2B5EF4-FFF2-40B4-BE49-F238E27FC236}">
                <a16:creationId xmlns:a16="http://schemas.microsoft.com/office/drawing/2014/main" id="{5764C845-194F-8797-BEFE-0049BBC37594}"/>
              </a:ext>
            </a:extLst>
          </p:cNvPr>
          <p:cNvSpPr/>
          <p:nvPr/>
        </p:nvSpPr>
        <p:spPr>
          <a:xfrm>
            <a:off x="1992514" y="1550657"/>
            <a:ext cx="1042148" cy="1042148"/>
          </a:xfrm>
          <a:prstGeom prst="ellipse">
            <a:avLst/>
          </a:prstGeom>
          <a:gradFill>
            <a:gsLst>
              <a:gs pos="0">
                <a:srgbClr val="3A436A"/>
              </a:gs>
              <a:gs pos="100000">
                <a:srgbClr val="4E5B90"/>
              </a:gs>
            </a:gsLst>
            <a:lin ang="11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Oval 15">
            <a:extLst>
              <a:ext uri="{FF2B5EF4-FFF2-40B4-BE49-F238E27FC236}">
                <a16:creationId xmlns:a16="http://schemas.microsoft.com/office/drawing/2014/main" id="{F01FCABE-3550-F932-0473-87B9858C9A06}"/>
              </a:ext>
            </a:extLst>
          </p:cNvPr>
          <p:cNvSpPr/>
          <p:nvPr/>
        </p:nvSpPr>
        <p:spPr>
          <a:xfrm>
            <a:off x="5505446" y="1550657"/>
            <a:ext cx="1042148" cy="1042148"/>
          </a:xfrm>
          <a:prstGeom prst="ellipse">
            <a:avLst/>
          </a:prstGeom>
          <a:gradFill>
            <a:gsLst>
              <a:gs pos="19000">
                <a:srgbClr val="C6AA90"/>
              </a:gs>
              <a:gs pos="87000">
                <a:srgbClr val="DFD0C3"/>
              </a:gs>
            </a:gsLst>
            <a:lin ang="162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Oval 16">
            <a:extLst>
              <a:ext uri="{FF2B5EF4-FFF2-40B4-BE49-F238E27FC236}">
                <a16:creationId xmlns:a16="http://schemas.microsoft.com/office/drawing/2014/main" id="{B5DC48CA-0310-29C3-9524-E6C262084622}"/>
              </a:ext>
            </a:extLst>
          </p:cNvPr>
          <p:cNvSpPr/>
          <p:nvPr/>
        </p:nvSpPr>
        <p:spPr>
          <a:xfrm>
            <a:off x="9018378" y="1550657"/>
            <a:ext cx="1042148" cy="1042148"/>
          </a:xfrm>
          <a:prstGeom prst="ellipse">
            <a:avLst/>
          </a:prstGeom>
          <a:gradFill>
            <a:gsLst>
              <a:gs pos="0">
                <a:srgbClr val="3A436A"/>
              </a:gs>
              <a:gs pos="100000">
                <a:srgbClr val="4E5B90"/>
              </a:gs>
            </a:gsLst>
            <a:lin ang="114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3" name="Rectangle 20">
            <a:extLst>
              <a:ext uri="{FF2B5EF4-FFF2-40B4-BE49-F238E27FC236}">
                <a16:creationId xmlns:a16="http://schemas.microsoft.com/office/drawing/2014/main" id="{0EEDC0E5-E59B-E7B7-04C0-A51D7580ACC0}"/>
              </a:ext>
            </a:extLst>
          </p:cNvPr>
          <p:cNvSpPr/>
          <p:nvPr/>
        </p:nvSpPr>
        <p:spPr>
          <a:xfrm>
            <a:off x="1279448" y="2736502"/>
            <a:ext cx="2647235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ct val="0"/>
              </a:spcAft>
            </a:pPr>
            <a:r>
              <a:rPr lang="zh-CN" altLang="en-US" dirty="0">
                <a:solidFill>
                  <a:srgbClr val="404040"/>
                </a:solidFill>
                <a:cs typeface="+mn-ea"/>
                <a:sym typeface="+mn-lt"/>
              </a:rPr>
              <a:t>请您单击此处输入文本内容加以解释说明，可根据自己的需要适当地调整文字的颜色或者大小等属性。</a:t>
            </a:r>
          </a:p>
        </p:txBody>
      </p:sp>
      <p:sp>
        <p:nvSpPr>
          <p:cNvPr id="34" name="Rectangle 21">
            <a:extLst>
              <a:ext uri="{FF2B5EF4-FFF2-40B4-BE49-F238E27FC236}">
                <a16:creationId xmlns:a16="http://schemas.microsoft.com/office/drawing/2014/main" id="{ECCA4FB2-6659-3509-C2F3-026ABD3B4187}"/>
              </a:ext>
            </a:extLst>
          </p:cNvPr>
          <p:cNvSpPr/>
          <p:nvPr/>
        </p:nvSpPr>
        <p:spPr>
          <a:xfrm>
            <a:off x="4792380" y="2736502"/>
            <a:ext cx="2647235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ct val="0"/>
              </a:spcAft>
            </a:pPr>
            <a:r>
              <a:rPr lang="zh-CN" altLang="en-US" dirty="0">
                <a:solidFill>
                  <a:srgbClr val="404040"/>
                </a:solidFill>
                <a:cs typeface="+mn-ea"/>
                <a:sym typeface="+mn-lt"/>
              </a:rPr>
              <a:t>请您单击此处输入文本内容加以解释说明，可根据自己的需要适当地调整文字的颜色或者大小等属性。</a:t>
            </a:r>
          </a:p>
        </p:txBody>
      </p:sp>
      <p:sp>
        <p:nvSpPr>
          <p:cNvPr id="35" name="Rectangle 22">
            <a:extLst>
              <a:ext uri="{FF2B5EF4-FFF2-40B4-BE49-F238E27FC236}">
                <a16:creationId xmlns:a16="http://schemas.microsoft.com/office/drawing/2014/main" id="{9EE95EF8-8882-6AC4-AE8D-22FFB760245B}"/>
              </a:ext>
            </a:extLst>
          </p:cNvPr>
          <p:cNvSpPr/>
          <p:nvPr/>
        </p:nvSpPr>
        <p:spPr>
          <a:xfrm>
            <a:off x="8305314" y="2736502"/>
            <a:ext cx="2647235" cy="21209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ct val="0"/>
              </a:spcAft>
            </a:pPr>
            <a:r>
              <a:rPr lang="zh-CN" altLang="en-US" dirty="0">
                <a:solidFill>
                  <a:srgbClr val="404040"/>
                </a:solidFill>
                <a:cs typeface="+mn-ea"/>
                <a:sym typeface="+mn-lt"/>
              </a:rPr>
              <a:t>请您单击此处输入文本内容加以解释说明，可根据自己的需要适当地调整文字的颜色或者大小等属性。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AFCDA904-F0C8-8B0C-D5A9-B198E2EB30A2}"/>
              </a:ext>
            </a:extLst>
          </p:cNvPr>
          <p:cNvSpPr/>
          <p:nvPr/>
        </p:nvSpPr>
        <p:spPr>
          <a:xfrm>
            <a:off x="1657026" y="5079032"/>
            <a:ext cx="1709199" cy="45662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A436A"/>
              </a:gs>
              <a:gs pos="100000">
                <a:srgbClr val="4E5B90"/>
              </a:gs>
            </a:gsLst>
            <a:lin ang="11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FF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2FF5B049-B546-7AB2-1CE6-B3568177ACA0}"/>
              </a:ext>
            </a:extLst>
          </p:cNvPr>
          <p:cNvSpPr/>
          <p:nvPr/>
        </p:nvSpPr>
        <p:spPr>
          <a:xfrm>
            <a:off x="5171920" y="5117098"/>
            <a:ext cx="1709199" cy="456621"/>
          </a:xfrm>
          <a:prstGeom prst="roundRect">
            <a:avLst>
              <a:gd name="adj" fmla="val 50000"/>
            </a:avLst>
          </a:prstGeom>
          <a:gradFill>
            <a:gsLst>
              <a:gs pos="19000">
                <a:srgbClr val="C6AA90"/>
              </a:gs>
              <a:gs pos="87000">
                <a:srgbClr val="DFD0C3"/>
              </a:gs>
            </a:gsLst>
            <a:lin ang="162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添加标题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4EDDF6DB-8B24-1DCB-EB5D-3E8C6FE18452}"/>
              </a:ext>
            </a:extLst>
          </p:cNvPr>
          <p:cNvSpPr/>
          <p:nvPr/>
        </p:nvSpPr>
        <p:spPr>
          <a:xfrm>
            <a:off x="8678680" y="5079031"/>
            <a:ext cx="1709199" cy="45662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3A436A"/>
              </a:gs>
              <a:gs pos="100000">
                <a:srgbClr val="4E5B90"/>
              </a:gs>
            </a:gsLst>
            <a:lin ang="1140000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FFFFFF"/>
                </a:solidFill>
                <a:cs typeface="+mn-ea"/>
                <a:sym typeface="+mn-lt"/>
              </a:rPr>
              <a:t>添加标题</a:t>
            </a:r>
          </a:p>
        </p:txBody>
      </p:sp>
      <p:pic>
        <p:nvPicPr>
          <p:cNvPr id="47" name="图形 46" descr="显微镜">
            <a:extLst>
              <a:ext uri="{FF2B5EF4-FFF2-40B4-BE49-F238E27FC236}">
                <a16:creationId xmlns:a16="http://schemas.microsoft.com/office/drawing/2014/main" id="{3C08FF1F-C81E-FE63-94B7-43E1A28E9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29442" y="1666277"/>
            <a:ext cx="807674" cy="807674"/>
          </a:xfrm>
          <a:prstGeom prst="rect">
            <a:avLst/>
          </a:prstGeom>
        </p:spPr>
      </p:pic>
      <p:pic>
        <p:nvPicPr>
          <p:cNvPr id="48" name="图形 47" descr="烧瓶">
            <a:extLst>
              <a:ext uri="{FF2B5EF4-FFF2-40B4-BE49-F238E27FC236}">
                <a16:creationId xmlns:a16="http://schemas.microsoft.com/office/drawing/2014/main" id="{7E188EF9-BF20-DBC6-2374-B00FACDFE0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53959" y="1699049"/>
            <a:ext cx="722437" cy="722437"/>
          </a:xfrm>
          <a:prstGeom prst="rect">
            <a:avLst/>
          </a:prstGeom>
        </p:spPr>
      </p:pic>
      <p:pic>
        <p:nvPicPr>
          <p:cNvPr id="49" name="图形 48" descr="原子">
            <a:extLst>
              <a:ext uri="{FF2B5EF4-FFF2-40B4-BE49-F238E27FC236}">
                <a16:creationId xmlns:a16="http://schemas.microsoft.com/office/drawing/2014/main" id="{6773EF94-06B4-E608-2F6F-062D8898F8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02072" y="1666277"/>
            <a:ext cx="848894" cy="848894"/>
          </a:xfrm>
          <a:prstGeom prst="rect">
            <a:avLst/>
          </a:prstGeom>
        </p:spPr>
      </p:pic>
      <p:sp>
        <p:nvSpPr>
          <p:cNvPr id="53" name="任意多边形: 形状 52">
            <a:extLst>
              <a:ext uri="{FF2B5EF4-FFF2-40B4-BE49-F238E27FC236}">
                <a16:creationId xmlns:a16="http://schemas.microsoft.com/office/drawing/2014/main" id="{8C71085B-438F-F979-537F-AF8D1168F00B}"/>
              </a:ext>
            </a:extLst>
          </p:cNvPr>
          <p:cNvSpPr/>
          <p:nvPr/>
        </p:nvSpPr>
        <p:spPr>
          <a:xfrm flipH="1">
            <a:off x="0" y="5833413"/>
            <a:ext cx="12192000" cy="1024589"/>
          </a:xfrm>
          <a:custGeom>
            <a:avLst/>
            <a:gdLst>
              <a:gd name="connsiteX0" fmla="*/ 12191999 w 12192000"/>
              <a:gd name="connsiteY0" fmla="*/ 0 h 2201779"/>
              <a:gd name="connsiteX1" fmla="*/ 12192000 w 12192000"/>
              <a:gd name="connsiteY1" fmla="*/ 0 h 2201779"/>
              <a:gd name="connsiteX2" fmla="*/ 12192000 w 12192000"/>
              <a:gd name="connsiteY2" fmla="*/ 2201779 h 2201779"/>
              <a:gd name="connsiteX3" fmla="*/ 0 w 12192000"/>
              <a:gd name="connsiteY3" fmla="*/ 2201779 h 2201779"/>
              <a:gd name="connsiteX4" fmla="*/ 0 w 12192000"/>
              <a:gd name="connsiteY4" fmla="*/ 430428 h 2201779"/>
              <a:gd name="connsiteX5" fmla="*/ 15110 w 12192000"/>
              <a:gd name="connsiteY5" fmla="*/ 430671 h 2201779"/>
              <a:gd name="connsiteX6" fmla="*/ 6095962 w 12192000"/>
              <a:gd name="connsiteY6" fmla="*/ 1351337 h 2201779"/>
              <a:gd name="connsiteX7" fmla="*/ 6095962 w 12192000"/>
              <a:gd name="connsiteY7" fmla="*/ 1344072 h 2201779"/>
              <a:gd name="connsiteX8" fmla="*/ 6096062 w 12192000"/>
              <a:gd name="connsiteY8" fmla="*/ 1344072 h 2201779"/>
              <a:gd name="connsiteX9" fmla="*/ 6096062 w 12192000"/>
              <a:gd name="connsiteY9" fmla="*/ 1351337 h 2201779"/>
              <a:gd name="connsiteX10" fmla="*/ 12191999 w 12192000"/>
              <a:gd name="connsiteY10" fmla="*/ 430428 h 2201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201779">
                <a:moveTo>
                  <a:pt x="12191999" y="0"/>
                </a:moveTo>
                <a:lnTo>
                  <a:pt x="12192000" y="0"/>
                </a:lnTo>
                <a:lnTo>
                  <a:pt x="12192000" y="2201779"/>
                </a:lnTo>
                <a:lnTo>
                  <a:pt x="0" y="2201779"/>
                </a:lnTo>
                <a:lnTo>
                  <a:pt x="0" y="430428"/>
                </a:lnTo>
                <a:lnTo>
                  <a:pt x="15110" y="430671"/>
                </a:lnTo>
                <a:cubicBezTo>
                  <a:pt x="324341" y="435912"/>
                  <a:pt x="5284719" y="532552"/>
                  <a:pt x="6095962" y="1351337"/>
                </a:cubicBezTo>
                <a:lnTo>
                  <a:pt x="6095962" y="1344072"/>
                </a:lnTo>
                <a:lnTo>
                  <a:pt x="6096062" y="1344072"/>
                </a:lnTo>
                <a:lnTo>
                  <a:pt x="6096062" y="1351337"/>
                </a:lnTo>
                <a:cubicBezTo>
                  <a:pt x="6933443" y="506139"/>
                  <a:pt x="12191999" y="430428"/>
                  <a:pt x="12191999" y="430428"/>
                </a:cubicBezTo>
                <a:close/>
              </a:path>
            </a:pathLst>
          </a:custGeom>
          <a:gradFill>
            <a:gsLst>
              <a:gs pos="100000">
                <a:srgbClr val="E6DBC2">
                  <a:alpha val="50000"/>
                </a:srgbClr>
              </a:gs>
              <a:gs pos="0">
                <a:schemeClr val="bg1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100"/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4A35F7C6-F6B4-1BFA-FCE4-A3CE32E497D2}"/>
              </a:ext>
            </a:extLst>
          </p:cNvPr>
          <p:cNvGrpSpPr/>
          <p:nvPr/>
        </p:nvGrpSpPr>
        <p:grpSpPr>
          <a:xfrm>
            <a:off x="-11572" y="0"/>
            <a:ext cx="12718245" cy="1109273"/>
            <a:chOff x="-11572" y="0"/>
            <a:chExt cx="12718245" cy="1109273"/>
          </a:xfrm>
        </p:grpSpPr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E345F594-86B8-B8C2-E38D-8984116F7DC1}"/>
                </a:ext>
              </a:extLst>
            </p:cNvPr>
            <p:cNvCxnSpPr>
              <a:cxnSpLocks/>
            </p:cNvCxnSpPr>
            <p:nvPr/>
          </p:nvCxnSpPr>
          <p:spPr>
            <a:xfrm>
              <a:off x="1826588" y="735549"/>
              <a:ext cx="922865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E6873BA-2249-6342-7026-A718D1210418}"/>
                </a:ext>
              </a:extLst>
            </p:cNvPr>
            <p:cNvSpPr txBox="1"/>
            <p:nvPr/>
          </p:nvSpPr>
          <p:spPr>
            <a:xfrm>
              <a:off x="753466" y="208048"/>
              <a:ext cx="3516321" cy="4939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>
                <a:lnSpc>
                  <a:spcPts val="2600"/>
                </a:lnSpc>
              </a:pPr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相关建议与结论</a:t>
              </a: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CDE83FC4-B1F7-DF1F-03F8-0CCA20DAC60B}"/>
                </a:ext>
              </a:extLst>
            </p:cNvPr>
            <p:cNvCxnSpPr>
              <a:cxnSpLocks/>
            </p:cNvCxnSpPr>
            <p:nvPr/>
          </p:nvCxnSpPr>
          <p:spPr>
            <a:xfrm>
              <a:off x="753466" y="735549"/>
              <a:ext cx="1159659" cy="0"/>
            </a:xfrm>
            <a:prstGeom prst="line">
              <a:avLst/>
            </a:prstGeom>
            <a:ln w="50800" cap="rnd">
              <a:solidFill>
                <a:srgbClr val="3E487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3776D557-D54B-7531-1B7F-DA547B97AEFA}"/>
                </a:ext>
              </a:extLst>
            </p:cNvPr>
            <p:cNvGrpSpPr/>
            <p:nvPr/>
          </p:nvGrpSpPr>
          <p:grpSpPr>
            <a:xfrm>
              <a:off x="-11572" y="0"/>
              <a:ext cx="616764" cy="702023"/>
              <a:chOff x="-11572" y="0"/>
              <a:chExt cx="616764" cy="702023"/>
            </a:xfrm>
          </p:grpSpPr>
          <p:sp>
            <p:nvSpPr>
              <p:cNvPr id="2" name="等腰三角形 1">
                <a:extLst>
                  <a:ext uri="{FF2B5EF4-FFF2-40B4-BE49-F238E27FC236}">
                    <a16:creationId xmlns:a16="http://schemas.microsoft.com/office/drawing/2014/main" id="{F0BA33AE-39B4-BE4C-8741-C612C66FD0AF}"/>
                  </a:ext>
                </a:extLst>
              </p:cNvPr>
              <p:cNvSpPr/>
              <p:nvPr/>
            </p:nvSpPr>
            <p:spPr>
              <a:xfrm rot="5400000">
                <a:off x="-48416" y="48416"/>
                <a:ext cx="702023" cy="605192"/>
              </a:xfrm>
              <a:prstGeom prst="triangle">
                <a:avLst/>
              </a:prstGeom>
              <a:solidFill>
                <a:srgbClr val="0E419C"/>
              </a:solidFill>
              <a:ln>
                <a:solidFill>
                  <a:srgbClr val="0E419C"/>
                </a:solidFill>
              </a:ln>
              <a:effectLst>
                <a:outerShdw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A5C49F1-E07B-D77C-6900-13798A33E2EB}"/>
                  </a:ext>
                </a:extLst>
              </p:cNvPr>
              <p:cNvSpPr txBox="1"/>
              <p:nvPr/>
            </p:nvSpPr>
            <p:spPr>
              <a:xfrm>
                <a:off x="-11572" y="87288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</a:rPr>
                  <a:t>4</a:t>
                </a:r>
                <a:endParaRPr lang="zh-CN" altLang="en-US" sz="32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54" name="图片 53">
              <a:extLst>
                <a:ext uri="{FF2B5EF4-FFF2-40B4-BE49-F238E27FC236}">
                  <a16:creationId xmlns:a16="http://schemas.microsoft.com/office/drawing/2014/main" id="{0CD9C594-75E5-5791-F82B-96CE90A2D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647"/>
            <a:stretch/>
          </p:blipFill>
          <p:spPr>
            <a:xfrm>
              <a:off x="10365412" y="20323"/>
              <a:ext cx="2341261" cy="10889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517FF4F-FFB1-42D1-9918-1BD9FEEE8FEB}"/>
              </a:ext>
            </a:extLst>
          </p:cNvPr>
          <p:cNvGrpSpPr/>
          <p:nvPr/>
        </p:nvGrpSpPr>
        <p:grpSpPr>
          <a:xfrm>
            <a:off x="9018379" y="5573719"/>
            <a:ext cx="3124232" cy="1229382"/>
            <a:chOff x="12589" y="2718879"/>
            <a:chExt cx="3757357" cy="1420242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9E026950-3002-4C1D-B8CC-2F69E60B7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15" y="2718879"/>
              <a:ext cx="3747531" cy="1420242"/>
            </a:xfrm>
            <a:prstGeom prst="rect">
              <a:avLst/>
            </a:prstGeom>
          </p:spPr>
        </p:pic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57BA007-1C0E-4EF7-830F-6497247CA124}"/>
                </a:ext>
              </a:extLst>
            </p:cNvPr>
            <p:cNvSpPr/>
            <p:nvPr/>
          </p:nvSpPr>
          <p:spPr>
            <a:xfrm>
              <a:off x="12589" y="3040998"/>
              <a:ext cx="317774" cy="2234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3E647C7-D5B5-43CE-B658-B76F6F8A9ADD}"/>
                </a:ext>
              </a:extLst>
            </p:cNvPr>
            <p:cNvSpPr/>
            <p:nvPr/>
          </p:nvSpPr>
          <p:spPr>
            <a:xfrm>
              <a:off x="310924" y="2841269"/>
              <a:ext cx="317774" cy="2234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664AFFB-D71D-4D5A-99C5-538871E17C08}"/>
                </a:ext>
              </a:extLst>
            </p:cNvPr>
            <p:cNvSpPr/>
            <p:nvPr/>
          </p:nvSpPr>
          <p:spPr>
            <a:xfrm>
              <a:off x="1433824" y="2856704"/>
              <a:ext cx="939233" cy="3503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005B6150-660D-419D-970F-19A07957388E}"/>
                </a:ext>
              </a:extLst>
            </p:cNvPr>
            <p:cNvSpPr/>
            <p:nvPr/>
          </p:nvSpPr>
          <p:spPr>
            <a:xfrm>
              <a:off x="3059394" y="2782822"/>
              <a:ext cx="453014" cy="3503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218384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9EECBB4-E768-8656-4DD0-01AFA8EA81AA}"/>
              </a:ext>
            </a:extLst>
          </p:cNvPr>
          <p:cNvSpPr/>
          <p:nvPr/>
        </p:nvSpPr>
        <p:spPr>
          <a:xfrm>
            <a:off x="0" y="1620253"/>
            <a:ext cx="12192000" cy="3160295"/>
          </a:xfrm>
          <a:prstGeom prst="rect">
            <a:avLst/>
          </a:prstGeom>
          <a:gradFill>
            <a:gsLst>
              <a:gs pos="100000">
                <a:srgbClr val="E0CAA6">
                  <a:alpha val="48000"/>
                </a:srgbClr>
              </a:gs>
              <a:gs pos="0">
                <a:srgbClr val="083090">
                  <a:alpha val="33000"/>
                </a:srgbClr>
              </a:gs>
            </a:gsLst>
            <a:lin ang="10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algn="ctr" defTabSz="457200"/>
            <a:endParaRPr lang="zh-CN" altLang="en-US" kern="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0FD9D4F6-7964-B604-ED81-F7BCD45DAED6}"/>
              </a:ext>
            </a:extLst>
          </p:cNvPr>
          <p:cNvGrpSpPr/>
          <p:nvPr/>
        </p:nvGrpSpPr>
        <p:grpSpPr>
          <a:xfrm>
            <a:off x="8358452" y="1922372"/>
            <a:ext cx="2705400" cy="2232530"/>
            <a:chOff x="1251800" y="3302000"/>
            <a:chExt cx="2705400" cy="2232530"/>
          </a:xfrm>
        </p:grpSpPr>
        <p:sp>
          <p:nvSpPr>
            <p:cNvPr id="4" name="形状">
              <a:extLst>
                <a:ext uri="{FF2B5EF4-FFF2-40B4-BE49-F238E27FC236}">
                  <a16:creationId xmlns:a16="http://schemas.microsoft.com/office/drawing/2014/main" id="{08989ABE-D971-D8DF-75A9-204CF461F82D}"/>
                </a:ext>
              </a:extLst>
            </p:cNvPr>
            <p:cNvSpPr/>
            <p:nvPr/>
          </p:nvSpPr>
          <p:spPr bwMode="auto">
            <a:xfrm>
              <a:off x="1251800" y="3302000"/>
              <a:ext cx="2705400" cy="2232530"/>
            </a:xfrm>
            <a:prstGeom prst="roundRect">
              <a:avLst>
                <a:gd name="adj" fmla="val 8724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0" dist="762000" dir="3600000" algn="ctr" rotWithShape="0">
                <a:prstClr val="black">
                  <a:alpha val="2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defTabSz="914377"/>
              <a:endParaRPr lang="en-US" ker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" name="文本">
              <a:extLst>
                <a:ext uri="{FF2B5EF4-FFF2-40B4-BE49-F238E27FC236}">
                  <a16:creationId xmlns:a16="http://schemas.microsoft.com/office/drawing/2014/main" id="{C4714AA5-363B-AE45-6C76-1CFE2EF9AA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9773" y="4010625"/>
              <a:ext cx="2529452" cy="651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t"/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zh-CN" altLang="en-US" sz="1600" kern="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请单击此处输入您的文本内容，可以根据需要更改文字的颜色或者大小等属性。</a:t>
              </a:r>
            </a:p>
          </p:txBody>
        </p:sp>
        <p:sp>
          <p:nvSpPr>
            <p:cNvPr id="6" name="文本">
              <a:extLst>
                <a:ext uri="{FF2B5EF4-FFF2-40B4-BE49-F238E27FC236}">
                  <a16:creationId xmlns:a16="http://schemas.microsoft.com/office/drawing/2014/main" id="{2A4D6CA9-5945-2483-B414-78BDCB65598E}"/>
                </a:ext>
              </a:extLst>
            </p:cNvPr>
            <p:cNvSpPr txBox="1"/>
            <p:nvPr/>
          </p:nvSpPr>
          <p:spPr>
            <a:xfrm>
              <a:off x="1658831" y="3490076"/>
              <a:ext cx="1891337" cy="364436"/>
            </a:xfrm>
            <a:prstGeom prst="rect">
              <a:avLst/>
            </a:prstGeom>
            <a:noFill/>
            <a:ln>
              <a:noFill/>
            </a:ln>
          </p:spPr>
          <p:txBody>
            <a:bodyPr lIns="45725" tIns="22856" rIns="45725" bIns="22856" anchor="ctr" anchorCtr="0">
              <a:noAutofit/>
            </a:bodyPr>
            <a:lstStyle/>
            <a:p>
              <a:pPr lvl="0" algn="ctr" defTabSz="914332">
                <a:lnSpc>
                  <a:spcPct val="150000"/>
                </a:lnSpc>
                <a:defRPr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添加标题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9FBB8D55-891B-A03F-EBEC-F9D8DCF4E248}"/>
              </a:ext>
            </a:extLst>
          </p:cNvPr>
          <p:cNvGrpSpPr/>
          <p:nvPr/>
        </p:nvGrpSpPr>
        <p:grpSpPr>
          <a:xfrm>
            <a:off x="1219716" y="1922372"/>
            <a:ext cx="2705400" cy="2232530"/>
            <a:chOff x="1251800" y="3302000"/>
            <a:chExt cx="2705400" cy="2232530"/>
          </a:xfrm>
        </p:grpSpPr>
        <p:sp>
          <p:nvSpPr>
            <p:cNvPr id="8" name="形状">
              <a:extLst>
                <a:ext uri="{FF2B5EF4-FFF2-40B4-BE49-F238E27FC236}">
                  <a16:creationId xmlns:a16="http://schemas.microsoft.com/office/drawing/2014/main" id="{C742638B-F7BC-AE70-E283-F710F78C6E76}"/>
                </a:ext>
              </a:extLst>
            </p:cNvPr>
            <p:cNvSpPr/>
            <p:nvPr/>
          </p:nvSpPr>
          <p:spPr bwMode="auto">
            <a:xfrm>
              <a:off x="1251800" y="3302000"/>
              <a:ext cx="2705400" cy="2232530"/>
            </a:xfrm>
            <a:prstGeom prst="roundRect">
              <a:avLst>
                <a:gd name="adj" fmla="val 8724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0" dist="762000" dir="3600000" algn="ctr" rotWithShape="0">
                <a:prstClr val="black">
                  <a:alpha val="2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defTabSz="914377"/>
              <a:endParaRPr lang="en-US" kern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文本">
              <a:extLst>
                <a:ext uri="{FF2B5EF4-FFF2-40B4-BE49-F238E27FC236}">
                  <a16:creationId xmlns:a16="http://schemas.microsoft.com/office/drawing/2014/main" id="{2CF99E55-CC81-A9FA-948B-462ACE8A4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5968" y="4011081"/>
              <a:ext cx="2566221" cy="651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t"/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zh-CN" altLang="en-US" sz="1600" kern="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请单击此处输入您的文本内容，可以根据需要更改文字的颜色或者大小等属性。</a:t>
              </a:r>
            </a:p>
          </p:txBody>
        </p:sp>
        <p:sp>
          <p:nvSpPr>
            <p:cNvPr id="10" name="文本">
              <a:extLst>
                <a:ext uri="{FF2B5EF4-FFF2-40B4-BE49-F238E27FC236}">
                  <a16:creationId xmlns:a16="http://schemas.microsoft.com/office/drawing/2014/main" id="{46F80AF5-136C-8BB1-8F89-1647D238C180}"/>
                </a:ext>
              </a:extLst>
            </p:cNvPr>
            <p:cNvSpPr txBox="1"/>
            <p:nvPr/>
          </p:nvSpPr>
          <p:spPr>
            <a:xfrm>
              <a:off x="1657778" y="3490076"/>
              <a:ext cx="1891337" cy="364436"/>
            </a:xfrm>
            <a:prstGeom prst="rect">
              <a:avLst/>
            </a:prstGeom>
            <a:noFill/>
            <a:ln>
              <a:noFill/>
            </a:ln>
          </p:spPr>
          <p:txBody>
            <a:bodyPr lIns="45725" tIns="22856" rIns="45725" bIns="22856" anchor="ctr" anchorCtr="0">
              <a:noAutofit/>
            </a:bodyPr>
            <a:lstStyle/>
            <a:p>
              <a:pPr lvl="0" algn="ctr" defTabSz="914332">
                <a:lnSpc>
                  <a:spcPct val="150000"/>
                </a:lnSpc>
                <a:defRPr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添加标题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9243FFFF-7FFC-9679-20BE-9E9876B71015}"/>
              </a:ext>
            </a:extLst>
          </p:cNvPr>
          <p:cNvGrpSpPr/>
          <p:nvPr/>
        </p:nvGrpSpPr>
        <p:grpSpPr>
          <a:xfrm>
            <a:off x="4789084" y="1922372"/>
            <a:ext cx="2705400" cy="2232530"/>
            <a:chOff x="1251800" y="3302000"/>
            <a:chExt cx="2705400" cy="2232530"/>
          </a:xfrm>
        </p:grpSpPr>
        <p:sp>
          <p:nvSpPr>
            <p:cNvPr id="12" name="形状">
              <a:extLst>
                <a:ext uri="{FF2B5EF4-FFF2-40B4-BE49-F238E27FC236}">
                  <a16:creationId xmlns:a16="http://schemas.microsoft.com/office/drawing/2014/main" id="{050DD44F-20E2-98DA-CBB0-B0D9B3C8FB51}"/>
                </a:ext>
              </a:extLst>
            </p:cNvPr>
            <p:cNvSpPr/>
            <p:nvPr/>
          </p:nvSpPr>
          <p:spPr bwMode="auto">
            <a:xfrm>
              <a:off x="1251800" y="3302000"/>
              <a:ext cx="2705400" cy="2232530"/>
            </a:xfrm>
            <a:prstGeom prst="roundRect">
              <a:avLst>
                <a:gd name="adj" fmla="val 8724"/>
              </a:avLst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>
              <a:outerShdw blurRad="635000" dist="762000" dir="3600000" algn="ctr" rotWithShape="0">
                <a:prstClr val="black">
                  <a:alpha val="2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 defTabSz="914377"/>
              <a:endParaRPr lang="en-US" kern="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3" name="文本">
              <a:extLst>
                <a:ext uri="{FF2B5EF4-FFF2-40B4-BE49-F238E27FC236}">
                  <a16:creationId xmlns:a16="http://schemas.microsoft.com/office/drawing/2014/main" id="{41A6BD31-9788-CDEF-0001-BB80FF9CC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9773" y="4010625"/>
              <a:ext cx="2529452" cy="65136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599"/>
                  </a:lnTo>
                  <a:lnTo>
                    <a:pt x="0" y="21599"/>
                  </a:lnTo>
                  <a:close/>
                </a:path>
              </a:pathLst>
            </a:cu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miter lim="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25400" tIns="25400" rIns="25400" bIns="25400" anchor="t"/>
            <a:lstStyle/>
            <a:p>
              <a:pPr lvl="0" algn="ctr">
                <a:lnSpc>
                  <a:spcPct val="150000"/>
                </a:lnSpc>
                <a:defRPr/>
              </a:pPr>
              <a:r>
                <a:rPr lang="zh-CN" altLang="en-US" sz="1600" kern="0" dirty="0">
                  <a:solidFill>
                    <a:prstClr val="black">
                      <a:lumMod val="75000"/>
                      <a:lumOff val="25000"/>
                    </a:prstClr>
                  </a:solidFill>
                  <a:cs typeface="+mn-ea"/>
                  <a:sym typeface="+mn-lt"/>
                </a:rPr>
                <a:t>请单击此处输入您的文本内容，可以根据需要更改文字的颜色或者大小等属性。</a:t>
              </a:r>
            </a:p>
          </p:txBody>
        </p:sp>
        <p:sp>
          <p:nvSpPr>
            <p:cNvPr id="14" name="文本">
              <a:extLst>
                <a:ext uri="{FF2B5EF4-FFF2-40B4-BE49-F238E27FC236}">
                  <a16:creationId xmlns:a16="http://schemas.microsoft.com/office/drawing/2014/main" id="{54B669FA-8BDC-FDBE-D3CF-E7B386DD2162}"/>
                </a:ext>
              </a:extLst>
            </p:cNvPr>
            <p:cNvSpPr txBox="1"/>
            <p:nvPr/>
          </p:nvSpPr>
          <p:spPr>
            <a:xfrm>
              <a:off x="1658831" y="3490076"/>
              <a:ext cx="1891337" cy="364436"/>
            </a:xfrm>
            <a:prstGeom prst="rect">
              <a:avLst/>
            </a:prstGeom>
            <a:noFill/>
            <a:ln>
              <a:noFill/>
            </a:ln>
          </p:spPr>
          <p:txBody>
            <a:bodyPr lIns="45725" tIns="22856" rIns="45725" bIns="22856" anchor="ctr" anchorCtr="0">
              <a:noAutofit/>
            </a:bodyPr>
            <a:lstStyle/>
            <a:p>
              <a:pPr lvl="0" algn="ctr" defTabSz="914332">
                <a:lnSpc>
                  <a:spcPct val="150000"/>
                </a:lnSpc>
                <a:defRPr/>
              </a:pPr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添加标题</a:t>
              </a:r>
              <a:endPara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15" name="文本">
            <a:extLst>
              <a:ext uri="{FF2B5EF4-FFF2-40B4-BE49-F238E27FC236}">
                <a16:creationId xmlns:a16="http://schemas.microsoft.com/office/drawing/2014/main" id="{34C6A648-BC39-0CEC-EA2B-3A0ADC95563D}"/>
              </a:ext>
            </a:extLst>
          </p:cNvPr>
          <p:cNvSpPr txBox="1"/>
          <p:nvPr/>
        </p:nvSpPr>
        <p:spPr>
          <a:xfrm>
            <a:off x="3157282" y="4906922"/>
            <a:ext cx="5852928" cy="112294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algn="ctr" defTabSz="457200">
              <a:buSzPct val="25000"/>
              <a:defRPr/>
            </a:pPr>
            <a:r>
              <a:rPr lang="zh-CN" altLang="en-US" sz="20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添加标题</a:t>
            </a:r>
          </a:p>
          <a:p>
            <a:pPr algn="ctr">
              <a:lnSpc>
                <a:spcPct val="150000"/>
              </a:lnSpc>
              <a:defRPr/>
            </a:pPr>
            <a:r>
              <a:rPr lang="zh-CN" altLang="en-US" sz="1400" kern="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请单击此处输入您的文本内容，可以根据需要更改文字的颜色或者大小等属性。请单击此处输入您的文本内容。请单击此处输入您的文本内容。</a:t>
            </a:r>
          </a:p>
          <a:p>
            <a:pPr lvl="0" algn="ctr">
              <a:lnSpc>
                <a:spcPct val="150000"/>
              </a:lnSpc>
              <a:defRPr/>
            </a:pPr>
            <a:endParaRPr lang="zh-CN" altLang="en-US" sz="1400" kern="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  <a:p>
            <a:pPr algn="ctr" defTabSz="914332">
              <a:lnSpc>
                <a:spcPct val="150000"/>
              </a:lnSpc>
              <a:defRPr/>
            </a:pPr>
            <a:endParaRPr lang="en-US" altLang="zh-CN" sz="16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2B4D258-32B9-CDD3-1837-3E1B5FA9C9FF}"/>
              </a:ext>
            </a:extLst>
          </p:cNvPr>
          <p:cNvGrpSpPr/>
          <p:nvPr/>
        </p:nvGrpSpPr>
        <p:grpSpPr>
          <a:xfrm>
            <a:off x="-11572" y="0"/>
            <a:ext cx="12718245" cy="1109273"/>
            <a:chOff x="-11572" y="0"/>
            <a:chExt cx="12718245" cy="1109273"/>
          </a:xfrm>
        </p:grpSpPr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0D5A008-DF57-A3EB-B148-5C68C802E3CA}"/>
                </a:ext>
              </a:extLst>
            </p:cNvPr>
            <p:cNvCxnSpPr>
              <a:cxnSpLocks/>
            </p:cNvCxnSpPr>
            <p:nvPr/>
          </p:nvCxnSpPr>
          <p:spPr>
            <a:xfrm>
              <a:off x="1826588" y="735549"/>
              <a:ext cx="922865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E2C033A-B841-1389-3356-84C7D47637D1}"/>
                </a:ext>
              </a:extLst>
            </p:cNvPr>
            <p:cNvSpPr txBox="1"/>
            <p:nvPr/>
          </p:nvSpPr>
          <p:spPr>
            <a:xfrm>
              <a:off x="753466" y="208048"/>
              <a:ext cx="3516321" cy="4939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>
                <a:lnSpc>
                  <a:spcPts val="2600"/>
                </a:lnSpc>
              </a:pPr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相关建议与结论</a:t>
              </a: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C8B7D9D2-86F9-7FF8-907F-A889007351EA}"/>
                </a:ext>
              </a:extLst>
            </p:cNvPr>
            <p:cNvCxnSpPr>
              <a:cxnSpLocks/>
            </p:cNvCxnSpPr>
            <p:nvPr/>
          </p:nvCxnSpPr>
          <p:spPr>
            <a:xfrm>
              <a:off x="753466" y="735549"/>
              <a:ext cx="1159659" cy="0"/>
            </a:xfrm>
            <a:prstGeom prst="line">
              <a:avLst/>
            </a:prstGeom>
            <a:ln w="50800" cap="rnd">
              <a:solidFill>
                <a:srgbClr val="3E487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DFDF47A0-6878-5C7C-1B71-CD2436F60157}"/>
                </a:ext>
              </a:extLst>
            </p:cNvPr>
            <p:cNvGrpSpPr/>
            <p:nvPr/>
          </p:nvGrpSpPr>
          <p:grpSpPr>
            <a:xfrm>
              <a:off x="-11572" y="0"/>
              <a:ext cx="616764" cy="702023"/>
              <a:chOff x="-11572" y="0"/>
              <a:chExt cx="616764" cy="702023"/>
            </a:xfrm>
          </p:grpSpPr>
          <p:sp>
            <p:nvSpPr>
              <p:cNvPr id="22" name="等腰三角形 21">
                <a:extLst>
                  <a:ext uri="{FF2B5EF4-FFF2-40B4-BE49-F238E27FC236}">
                    <a16:creationId xmlns:a16="http://schemas.microsoft.com/office/drawing/2014/main" id="{7DFBF72D-8529-1807-FB1C-DBA68AEE8569}"/>
                  </a:ext>
                </a:extLst>
              </p:cNvPr>
              <p:cNvSpPr/>
              <p:nvPr/>
            </p:nvSpPr>
            <p:spPr>
              <a:xfrm rot="5400000">
                <a:off x="-48416" y="48416"/>
                <a:ext cx="702023" cy="605192"/>
              </a:xfrm>
              <a:prstGeom prst="triangle">
                <a:avLst/>
              </a:prstGeom>
              <a:solidFill>
                <a:srgbClr val="0E419C"/>
              </a:solidFill>
              <a:ln>
                <a:solidFill>
                  <a:srgbClr val="0E419C"/>
                </a:solidFill>
              </a:ln>
              <a:effectLst>
                <a:outerShdw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6F2E58AF-C114-D10B-0137-FA4BB2AF99A2}"/>
                  </a:ext>
                </a:extLst>
              </p:cNvPr>
              <p:cNvSpPr txBox="1"/>
              <p:nvPr/>
            </p:nvSpPr>
            <p:spPr>
              <a:xfrm>
                <a:off x="-11572" y="87288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</a:rPr>
                  <a:t>4</a:t>
                </a:r>
                <a:endParaRPr lang="zh-CN" altLang="en-US" sz="32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D2E09CFC-8D68-1BDD-CEE6-96361F77A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647"/>
            <a:stretch/>
          </p:blipFill>
          <p:spPr>
            <a:xfrm>
              <a:off x="10365412" y="20323"/>
              <a:ext cx="2341261" cy="10889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EC23E2DC-AD09-3702-A17F-E610FD2AFDBC}"/>
              </a:ext>
            </a:extLst>
          </p:cNvPr>
          <p:cNvSpPr/>
          <p:nvPr/>
        </p:nvSpPr>
        <p:spPr>
          <a:xfrm flipH="1">
            <a:off x="0" y="5833413"/>
            <a:ext cx="12192000" cy="1024589"/>
          </a:xfrm>
          <a:custGeom>
            <a:avLst/>
            <a:gdLst>
              <a:gd name="connsiteX0" fmla="*/ 12191999 w 12192000"/>
              <a:gd name="connsiteY0" fmla="*/ 0 h 2201779"/>
              <a:gd name="connsiteX1" fmla="*/ 12192000 w 12192000"/>
              <a:gd name="connsiteY1" fmla="*/ 0 h 2201779"/>
              <a:gd name="connsiteX2" fmla="*/ 12192000 w 12192000"/>
              <a:gd name="connsiteY2" fmla="*/ 2201779 h 2201779"/>
              <a:gd name="connsiteX3" fmla="*/ 0 w 12192000"/>
              <a:gd name="connsiteY3" fmla="*/ 2201779 h 2201779"/>
              <a:gd name="connsiteX4" fmla="*/ 0 w 12192000"/>
              <a:gd name="connsiteY4" fmla="*/ 430428 h 2201779"/>
              <a:gd name="connsiteX5" fmla="*/ 15110 w 12192000"/>
              <a:gd name="connsiteY5" fmla="*/ 430671 h 2201779"/>
              <a:gd name="connsiteX6" fmla="*/ 6095962 w 12192000"/>
              <a:gd name="connsiteY6" fmla="*/ 1351337 h 2201779"/>
              <a:gd name="connsiteX7" fmla="*/ 6095962 w 12192000"/>
              <a:gd name="connsiteY7" fmla="*/ 1344072 h 2201779"/>
              <a:gd name="connsiteX8" fmla="*/ 6096062 w 12192000"/>
              <a:gd name="connsiteY8" fmla="*/ 1344072 h 2201779"/>
              <a:gd name="connsiteX9" fmla="*/ 6096062 w 12192000"/>
              <a:gd name="connsiteY9" fmla="*/ 1351337 h 2201779"/>
              <a:gd name="connsiteX10" fmla="*/ 12191999 w 12192000"/>
              <a:gd name="connsiteY10" fmla="*/ 430428 h 2201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201779">
                <a:moveTo>
                  <a:pt x="12191999" y="0"/>
                </a:moveTo>
                <a:lnTo>
                  <a:pt x="12192000" y="0"/>
                </a:lnTo>
                <a:lnTo>
                  <a:pt x="12192000" y="2201779"/>
                </a:lnTo>
                <a:lnTo>
                  <a:pt x="0" y="2201779"/>
                </a:lnTo>
                <a:lnTo>
                  <a:pt x="0" y="430428"/>
                </a:lnTo>
                <a:lnTo>
                  <a:pt x="15110" y="430671"/>
                </a:lnTo>
                <a:cubicBezTo>
                  <a:pt x="324341" y="435912"/>
                  <a:pt x="5284719" y="532552"/>
                  <a:pt x="6095962" y="1351337"/>
                </a:cubicBezTo>
                <a:lnTo>
                  <a:pt x="6095962" y="1344072"/>
                </a:lnTo>
                <a:lnTo>
                  <a:pt x="6096062" y="1344072"/>
                </a:lnTo>
                <a:lnTo>
                  <a:pt x="6096062" y="1351337"/>
                </a:lnTo>
                <a:cubicBezTo>
                  <a:pt x="6933443" y="506139"/>
                  <a:pt x="12191999" y="430428"/>
                  <a:pt x="12191999" y="430428"/>
                </a:cubicBezTo>
                <a:close/>
              </a:path>
            </a:pathLst>
          </a:custGeom>
          <a:gradFill>
            <a:gsLst>
              <a:gs pos="100000">
                <a:srgbClr val="E6DBC2">
                  <a:alpha val="50000"/>
                </a:srgbClr>
              </a:gs>
              <a:gs pos="0">
                <a:schemeClr val="bg1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10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EF56B581-BEAB-484B-9416-62E6161370B0}"/>
              </a:ext>
            </a:extLst>
          </p:cNvPr>
          <p:cNvGrpSpPr/>
          <p:nvPr/>
        </p:nvGrpSpPr>
        <p:grpSpPr>
          <a:xfrm>
            <a:off x="9018379" y="5573719"/>
            <a:ext cx="3124232" cy="1229382"/>
            <a:chOff x="12589" y="2718879"/>
            <a:chExt cx="3757357" cy="1420242"/>
          </a:xfrm>
        </p:grpSpPr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5E0ED6D7-8E90-4B42-89C9-84A5A9247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415" y="2718879"/>
              <a:ext cx="3747531" cy="1420242"/>
            </a:xfrm>
            <a:prstGeom prst="rect">
              <a:avLst/>
            </a:prstGeom>
          </p:spPr>
        </p:pic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68C4FEA-5776-4E58-BCA5-CF481DCB8507}"/>
                </a:ext>
              </a:extLst>
            </p:cNvPr>
            <p:cNvSpPr/>
            <p:nvPr/>
          </p:nvSpPr>
          <p:spPr>
            <a:xfrm>
              <a:off x="12589" y="3040998"/>
              <a:ext cx="317774" cy="2234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49CD39C-4A6C-4D25-B1DC-3794B1365483}"/>
                </a:ext>
              </a:extLst>
            </p:cNvPr>
            <p:cNvSpPr/>
            <p:nvPr/>
          </p:nvSpPr>
          <p:spPr>
            <a:xfrm>
              <a:off x="310924" y="2841269"/>
              <a:ext cx="317774" cy="2234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04ED360A-E8B7-43DD-B15B-D4713BCEB7C9}"/>
                </a:ext>
              </a:extLst>
            </p:cNvPr>
            <p:cNvSpPr/>
            <p:nvPr/>
          </p:nvSpPr>
          <p:spPr>
            <a:xfrm>
              <a:off x="1433824" y="2856704"/>
              <a:ext cx="939233" cy="35037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A2555B1-B0FE-4D5C-8E58-35649C43222F}"/>
                </a:ext>
              </a:extLst>
            </p:cNvPr>
            <p:cNvSpPr/>
            <p:nvPr/>
          </p:nvSpPr>
          <p:spPr>
            <a:xfrm>
              <a:off x="3059394" y="2782822"/>
              <a:ext cx="453014" cy="3503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649322D9-CADE-47D2-959A-C0B960C915A3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3165452" y="5932360"/>
            <a:ext cx="5852927" cy="16921"/>
          </a:xfrm>
          <a:prstGeom prst="line">
            <a:avLst/>
          </a:prstGeom>
          <a:ln w="50800" cap="rnd">
            <a:solidFill>
              <a:srgbClr val="3E487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22E38ADA-D1B8-434D-8044-2C63C64A6FE7}"/>
              </a:ext>
            </a:extLst>
          </p:cNvPr>
          <p:cNvCxnSpPr>
            <a:cxnSpLocks/>
          </p:cNvCxnSpPr>
          <p:nvPr/>
        </p:nvCxnSpPr>
        <p:spPr>
          <a:xfrm>
            <a:off x="3165452" y="5227956"/>
            <a:ext cx="5852927" cy="16921"/>
          </a:xfrm>
          <a:prstGeom prst="line">
            <a:avLst/>
          </a:prstGeom>
          <a:ln w="50800" cap="rnd">
            <a:solidFill>
              <a:srgbClr val="3E487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36605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5002C-EF4B-7A6E-B52E-3FE649FE2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任意多边形: 形状 83">
            <a:extLst>
              <a:ext uri="{FF2B5EF4-FFF2-40B4-BE49-F238E27FC236}">
                <a16:creationId xmlns:a16="http://schemas.microsoft.com/office/drawing/2014/main" id="{21AA77E3-E0DA-0EA8-8C51-A00167CBBC67}"/>
              </a:ext>
            </a:extLst>
          </p:cNvPr>
          <p:cNvSpPr/>
          <p:nvPr/>
        </p:nvSpPr>
        <p:spPr>
          <a:xfrm flipV="1">
            <a:off x="0" y="769"/>
            <a:ext cx="12192000" cy="3029321"/>
          </a:xfrm>
          <a:custGeom>
            <a:avLst/>
            <a:gdLst>
              <a:gd name="connsiteX0" fmla="*/ 12191999 w 12192000"/>
              <a:gd name="connsiteY0" fmla="*/ 0 h 2201779"/>
              <a:gd name="connsiteX1" fmla="*/ 12192000 w 12192000"/>
              <a:gd name="connsiteY1" fmla="*/ 0 h 2201779"/>
              <a:gd name="connsiteX2" fmla="*/ 12192000 w 12192000"/>
              <a:gd name="connsiteY2" fmla="*/ 2201779 h 2201779"/>
              <a:gd name="connsiteX3" fmla="*/ 0 w 12192000"/>
              <a:gd name="connsiteY3" fmla="*/ 2201779 h 2201779"/>
              <a:gd name="connsiteX4" fmla="*/ 0 w 12192000"/>
              <a:gd name="connsiteY4" fmla="*/ 430428 h 2201779"/>
              <a:gd name="connsiteX5" fmla="*/ 15110 w 12192000"/>
              <a:gd name="connsiteY5" fmla="*/ 430671 h 2201779"/>
              <a:gd name="connsiteX6" fmla="*/ 6095962 w 12192000"/>
              <a:gd name="connsiteY6" fmla="*/ 1351337 h 2201779"/>
              <a:gd name="connsiteX7" fmla="*/ 6095962 w 12192000"/>
              <a:gd name="connsiteY7" fmla="*/ 1344072 h 2201779"/>
              <a:gd name="connsiteX8" fmla="*/ 6096062 w 12192000"/>
              <a:gd name="connsiteY8" fmla="*/ 1344072 h 2201779"/>
              <a:gd name="connsiteX9" fmla="*/ 6096062 w 12192000"/>
              <a:gd name="connsiteY9" fmla="*/ 1351337 h 2201779"/>
              <a:gd name="connsiteX10" fmla="*/ 12191999 w 12192000"/>
              <a:gd name="connsiteY10" fmla="*/ 430428 h 2201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201779">
                <a:moveTo>
                  <a:pt x="12191999" y="0"/>
                </a:moveTo>
                <a:lnTo>
                  <a:pt x="12192000" y="0"/>
                </a:lnTo>
                <a:lnTo>
                  <a:pt x="12192000" y="2201779"/>
                </a:lnTo>
                <a:lnTo>
                  <a:pt x="0" y="2201779"/>
                </a:lnTo>
                <a:lnTo>
                  <a:pt x="0" y="430428"/>
                </a:lnTo>
                <a:lnTo>
                  <a:pt x="15110" y="430671"/>
                </a:lnTo>
                <a:cubicBezTo>
                  <a:pt x="324341" y="435912"/>
                  <a:pt x="5284719" y="532552"/>
                  <a:pt x="6095962" y="1351337"/>
                </a:cubicBezTo>
                <a:lnTo>
                  <a:pt x="6095962" y="1344072"/>
                </a:lnTo>
                <a:lnTo>
                  <a:pt x="6096062" y="1344072"/>
                </a:lnTo>
                <a:lnTo>
                  <a:pt x="6096062" y="1351337"/>
                </a:lnTo>
                <a:cubicBezTo>
                  <a:pt x="6933443" y="506139"/>
                  <a:pt x="12191999" y="430428"/>
                  <a:pt x="12191999" y="430428"/>
                </a:cubicBezTo>
                <a:close/>
              </a:path>
            </a:pathLst>
          </a:custGeom>
          <a:gradFill>
            <a:gsLst>
              <a:gs pos="100000">
                <a:srgbClr val="E6DBC2">
                  <a:alpha val="50000"/>
                </a:srgbClr>
              </a:gs>
              <a:gs pos="0">
                <a:schemeClr val="bg1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10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0231D60-6D8F-223E-5815-ED5E5CBDD32E}"/>
              </a:ext>
            </a:extLst>
          </p:cNvPr>
          <p:cNvGrpSpPr/>
          <p:nvPr/>
        </p:nvGrpSpPr>
        <p:grpSpPr>
          <a:xfrm flipV="1">
            <a:off x="-3" y="2113612"/>
            <a:ext cx="12192003" cy="4734318"/>
            <a:chOff x="-1" y="0"/>
            <a:chExt cx="12192002" cy="5369671"/>
          </a:xfrm>
          <a:effectLst>
            <a:outerShdw blurRad="1143000" dist="254000" dir="5400000" algn="t" rotWithShape="0">
              <a:prstClr val="black">
                <a:alpha val="10000"/>
              </a:prstClr>
            </a:outerShdw>
          </a:effectLst>
        </p:grpSpPr>
        <p:sp>
          <p:nvSpPr>
            <p:cNvPr id="10" name="图形 7">
              <a:extLst>
                <a:ext uri="{FF2B5EF4-FFF2-40B4-BE49-F238E27FC236}">
                  <a16:creationId xmlns:a16="http://schemas.microsoft.com/office/drawing/2014/main" id="{D3501992-85CA-4DE8-CF21-F35C77C89163}"/>
                </a:ext>
              </a:extLst>
            </p:cNvPr>
            <p:cNvSpPr/>
            <p:nvPr/>
          </p:nvSpPr>
          <p:spPr>
            <a:xfrm>
              <a:off x="-1" y="212557"/>
              <a:ext cx="12192000" cy="5157114"/>
            </a:xfrm>
            <a:custGeom>
              <a:avLst/>
              <a:gdLst>
                <a:gd name="connsiteX0" fmla="*/ 6128385 w 12256643"/>
                <a:gd name="connsiteY0" fmla="*/ 5157115 h 5157114"/>
                <a:gd name="connsiteX1" fmla="*/ 6128385 w 12256643"/>
                <a:gd name="connsiteY1" fmla="*/ 5149850 h 5157114"/>
                <a:gd name="connsiteX2" fmla="*/ 6128284 w 12256643"/>
                <a:gd name="connsiteY2" fmla="*/ 5149850 h 5157114"/>
                <a:gd name="connsiteX3" fmla="*/ 6128284 w 12256643"/>
                <a:gd name="connsiteY3" fmla="*/ 5157115 h 5157114"/>
                <a:gd name="connsiteX4" fmla="*/ 0 w 12256643"/>
                <a:gd name="connsiteY4" fmla="*/ 4236206 h 5157114"/>
                <a:gd name="connsiteX5" fmla="*/ 0 w 12256643"/>
                <a:gd name="connsiteY5" fmla="*/ 0 h 5157114"/>
                <a:gd name="connsiteX6" fmla="*/ 6128265 w 12256643"/>
                <a:gd name="connsiteY6" fmla="*/ 0 h 5157114"/>
                <a:gd name="connsiteX7" fmla="*/ 6128265 w 12256643"/>
                <a:gd name="connsiteY7" fmla="*/ 6350 h 5157114"/>
                <a:gd name="connsiteX8" fmla="*/ 6128385 w 12256643"/>
                <a:gd name="connsiteY8" fmla="*/ 6350 h 5157114"/>
                <a:gd name="connsiteX9" fmla="*/ 6128385 w 12256643"/>
                <a:gd name="connsiteY9" fmla="*/ 0 h 5157114"/>
                <a:gd name="connsiteX10" fmla="*/ 12256643 w 12256643"/>
                <a:gd name="connsiteY10" fmla="*/ 0 h 5157114"/>
                <a:gd name="connsiteX11" fmla="*/ 12256643 w 12256643"/>
                <a:gd name="connsiteY11" fmla="*/ 4236206 h 5157114"/>
                <a:gd name="connsiteX12" fmla="*/ 6128385 w 12256643"/>
                <a:gd name="connsiteY12" fmla="*/ 5157115 h 5157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256643" h="5157114">
                  <a:moveTo>
                    <a:pt x="6128385" y="5157115"/>
                  </a:moveTo>
                  <a:lnTo>
                    <a:pt x="6128385" y="5149850"/>
                  </a:lnTo>
                  <a:lnTo>
                    <a:pt x="6128284" y="5149850"/>
                  </a:lnTo>
                  <a:lnTo>
                    <a:pt x="6128284" y="5157115"/>
                  </a:lnTo>
                  <a:cubicBezTo>
                    <a:pt x="5286432" y="4311917"/>
                    <a:pt x="0" y="4236206"/>
                    <a:pt x="0" y="4236206"/>
                  </a:cubicBezTo>
                  <a:lnTo>
                    <a:pt x="0" y="0"/>
                  </a:lnTo>
                  <a:lnTo>
                    <a:pt x="6128265" y="0"/>
                  </a:lnTo>
                  <a:lnTo>
                    <a:pt x="6128265" y="6350"/>
                  </a:lnTo>
                  <a:lnTo>
                    <a:pt x="6128385" y="6350"/>
                  </a:lnTo>
                  <a:lnTo>
                    <a:pt x="6128385" y="0"/>
                  </a:lnTo>
                  <a:lnTo>
                    <a:pt x="12256643" y="0"/>
                  </a:lnTo>
                  <a:lnTo>
                    <a:pt x="12256643" y="4236206"/>
                  </a:lnTo>
                  <a:cubicBezTo>
                    <a:pt x="12256643" y="4236206"/>
                    <a:pt x="6970205" y="4311917"/>
                    <a:pt x="6128385" y="5157115"/>
                  </a:cubicBezTo>
                  <a:close/>
                </a:path>
              </a:pathLst>
            </a:custGeom>
            <a:solidFill>
              <a:schemeClr val="bg1"/>
            </a:solidFill>
            <a:ln w="6350" cap="flat">
              <a:noFill/>
              <a:prstDash val="solid"/>
              <a:miter/>
            </a:ln>
            <a:effectLst>
              <a:outerShdw blurRad="596900" dist="127000" dir="1758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图形 7">
              <a:extLst>
                <a:ext uri="{FF2B5EF4-FFF2-40B4-BE49-F238E27FC236}">
                  <a16:creationId xmlns:a16="http://schemas.microsoft.com/office/drawing/2014/main" id="{10E66540-A0BF-0201-9735-6958545E46E5}"/>
                </a:ext>
              </a:extLst>
            </p:cNvPr>
            <p:cNvSpPr/>
            <p:nvPr/>
          </p:nvSpPr>
          <p:spPr>
            <a:xfrm>
              <a:off x="1" y="0"/>
              <a:ext cx="12192000" cy="5157114"/>
            </a:xfrm>
            <a:custGeom>
              <a:avLst/>
              <a:gdLst>
                <a:gd name="connsiteX0" fmla="*/ 6128385 w 12256643"/>
                <a:gd name="connsiteY0" fmla="*/ 5157115 h 5157114"/>
                <a:gd name="connsiteX1" fmla="*/ 6128385 w 12256643"/>
                <a:gd name="connsiteY1" fmla="*/ 5149850 h 5157114"/>
                <a:gd name="connsiteX2" fmla="*/ 6128284 w 12256643"/>
                <a:gd name="connsiteY2" fmla="*/ 5149850 h 5157114"/>
                <a:gd name="connsiteX3" fmla="*/ 6128284 w 12256643"/>
                <a:gd name="connsiteY3" fmla="*/ 5157115 h 5157114"/>
                <a:gd name="connsiteX4" fmla="*/ 0 w 12256643"/>
                <a:gd name="connsiteY4" fmla="*/ 4236206 h 5157114"/>
                <a:gd name="connsiteX5" fmla="*/ 0 w 12256643"/>
                <a:gd name="connsiteY5" fmla="*/ 0 h 5157114"/>
                <a:gd name="connsiteX6" fmla="*/ 6128265 w 12256643"/>
                <a:gd name="connsiteY6" fmla="*/ 0 h 5157114"/>
                <a:gd name="connsiteX7" fmla="*/ 6128265 w 12256643"/>
                <a:gd name="connsiteY7" fmla="*/ 6350 h 5157114"/>
                <a:gd name="connsiteX8" fmla="*/ 6128385 w 12256643"/>
                <a:gd name="connsiteY8" fmla="*/ 6350 h 5157114"/>
                <a:gd name="connsiteX9" fmla="*/ 6128385 w 12256643"/>
                <a:gd name="connsiteY9" fmla="*/ 0 h 5157114"/>
                <a:gd name="connsiteX10" fmla="*/ 12256643 w 12256643"/>
                <a:gd name="connsiteY10" fmla="*/ 0 h 5157114"/>
                <a:gd name="connsiteX11" fmla="*/ 12256643 w 12256643"/>
                <a:gd name="connsiteY11" fmla="*/ 4236206 h 5157114"/>
                <a:gd name="connsiteX12" fmla="*/ 6128385 w 12256643"/>
                <a:gd name="connsiteY12" fmla="*/ 5157115 h 5157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256643" h="5157114">
                  <a:moveTo>
                    <a:pt x="6128385" y="5157115"/>
                  </a:moveTo>
                  <a:lnTo>
                    <a:pt x="6128385" y="5149850"/>
                  </a:lnTo>
                  <a:lnTo>
                    <a:pt x="6128284" y="5149850"/>
                  </a:lnTo>
                  <a:lnTo>
                    <a:pt x="6128284" y="5157115"/>
                  </a:lnTo>
                  <a:cubicBezTo>
                    <a:pt x="5286432" y="4311917"/>
                    <a:pt x="0" y="4236206"/>
                    <a:pt x="0" y="4236206"/>
                  </a:cubicBezTo>
                  <a:lnTo>
                    <a:pt x="0" y="0"/>
                  </a:lnTo>
                  <a:lnTo>
                    <a:pt x="6128265" y="0"/>
                  </a:lnTo>
                  <a:lnTo>
                    <a:pt x="6128265" y="6350"/>
                  </a:lnTo>
                  <a:lnTo>
                    <a:pt x="6128385" y="6350"/>
                  </a:lnTo>
                  <a:lnTo>
                    <a:pt x="6128385" y="0"/>
                  </a:lnTo>
                  <a:lnTo>
                    <a:pt x="12256643" y="0"/>
                  </a:lnTo>
                  <a:lnTo>
                    <a:pt x="12256643" y="4236206"/>
                  </a:lnTo>
                  <a:cubicBezTo>
                    <a:pt x="12256643" y="4236206"/>
                    <a:pt x="6970205" y="4311917"/>
                    <a:pt x="6128385" y="5157115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0E419C">
                    <a:shade val="30000"/>
                    <a:satMod val="115000"/>
                  </a:srgbClr>
                </a:gs>
                <a:gs pos="50000">
                  <a:srgbClr val="0E419C">
                    <a:shade val="67500"/>
                    <a:satMod val="115000"/>
                  </a:srgbClr>
                </a:gs>
                <a:gs pos="100000">
                  <a:srgbClr val="0E419C">
                    <a:shade val="100000"/>
                    <a:satMod val="115000"/>
                  </a:srgbClr>
                </a:gs>
              </a:gsLst>
              <a:lin ang="5400000" scaled="1"/>
              <a:tileRect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133" name="直角三角形 132">
            <a:extLst>
              <a:ext uri="{FF2B5EF4-FFF2-40B4-BE49-F238E27FC236}">
                <a16:creationId xmlns:a16="http://schemas.microsoft.com/office/drawing/2014/main" id="{4F283E0D-CAF7-BB7B-ABDB-67C2A6312E85}"/>
              </a:ext>
            </a:extLst>
          </p:cNvPr>
          <p:cNvSpPr/>
          <p:nvPr/>
        </p:nvSpPr>
        <p:spPr>
          <a:xfrm flipH="1">
            <a:off x="8002268" y="4066540"/>
            <a:ext cx="4189730" cy="2791460"/>
          </a:xfrm>
          <a:prstGeom prst="rtTriangle">
            <a:avLst/>
          </a:prstGeom>
          <a:gradFill>
            <a:gsLst>
              <a:gs pos="29000">
                <a:srgbClr val="4E5B90">
                  <a:alpha val="52000"/>
                </a:srgbClr>
              </a:gs>
              <a:gs pos="100000">
                <a:srgbClr val="4D5A8E">
                  <a:alpha val="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7D74669-2693-9496-B98B-CB25DD2BF307}"/>
              </a:ext>
            </a:extLst>
          </p:cNvPr>
          <p:cNvSpPr txBox="1"/>
          <p:nvPr/>
        </p:nvSpPr>
        <p:spPr>
          <a:xfrm>
            <a:off x="3650421" y="3366236"/>
            <a:ext cx="506559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800" dirty="0">
                <a:gradFill>
                  <a:gsLst>
                    <a:gs pos="11000">
                      <a:srgbClr val="CCB29B"/>
                    </a:gs>
                    <a:gs pos="100000">
                      <a:srgbClr val="E9DFD7"/>
                    </a:gs>
                  </a:gsLst>
                  <a:lin ang="5400000" scaled="0"/>
                </a:gra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阿里巴巴普惠体" panose="00020600040101010101" pitchFamily="18" charset="-122"/>
              </a:rPr>
              <a:t>感谢垂听</a:t>
            </a:r>
            <a:endParaRPr lang="en-US" altLang="zh-CN" sz="8800" dirty="0">
              <a:gradFill>
                <a:gsLst>
                  <a:gs pos="11000">
                    <a:srgbClr val="CCB29B"/>
                  </a:gs>
                  <a:gs pos="100000">
                    <a:srgbClr val="E9DFD7"/>
                  </a:gs>
                </a:gsLst>
                <a:lin ang="5400000" scaled="0"/>
              </a:gradFill>
              <a:latin typeface="思源宋体 CN Heavy" panose="02020900000000000000" pitchFamily="18" charset="-122"/>
              <a:ea typeface="思源宋体 CN Heavy" panose="02020900000000000000" pitchFamily="18" charset="-122"/>
              <a:cs typeface="阿里巴巴普惠体" panose="00020600040101010101" pitchFamily="18" charset="-122"/>
            </a:endParaRPr>
          </a:p>
          <a:p>
            <a:pPr algn="dist"/>
            <a:r>
              <a:rPr lang="zh-CN" altLang="en-US" sz="8800" dirty="0">
                <a:gradFill>
                  <a:gsLst>
                    <a:gs pos="11000">
                      <a:srgbClr val="CCB29B"/>
                    </a:gs>
                    <a:gs pos="100000">
                      <a:srgbClr val="E9DFD7"/>
                    </a:gs>
                  </a:gsLst>
                  <a:lin ang="5400000" scaled="0"/>
                </a:gra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阿里巴巴普惠体" panose="00020600040101010101" pitchFamily="18" charset="-122"/>
              </a:rPr>
              <a:t>恳请指正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382CD05-38D4-6FF6-2325-4DB501493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65"/>
          <a:stretch/>
        </p:blipFill>
        <p:spPr>
          <a:xfrm>
            <a:off x="4265774" y="336915"/>
            <a:ext cx="3660446" cy="16646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2" name="任意多边形 42">
            <a:extLst>
              <a:ext uri="{FF2B5EF4-FFF2-40B4-BE49-F238E27FC236}">
                <a16:creationId xmlns:a16="http://schemas.microsoft.com/office/drawing/2014/main" id="{A871C910-890E-86F2-E2E4-1C31C549734F}"/>
              </a:ext>
            </a:extLst>
          </p:cNvPr>
          <p:cNvSpPr/>
          <p:nvPr/>
        </p:nvSpPr>
        <p:spPr>
          <a:xfrm flipH="1">
            <a:off x="-5" y="4066540"/>
            <a:ext cx="3475990" cy="2791460"/>
          </a:xfrm>
          <a:custGeom>
            <a:avLst/>
            <a:gdLst>
              <a:gd name="it" fmla="*/ h 7 12"/>
              <a:gd name="ir" fmla="*/ w 7 12"/>
              <a:gd name="ib" fmla="*/ h 11 12"/>
            </a:gdLst>
            <a:ahLst/>
            <a:cxnLst>
              <a:cxn ang="3cd4">
                <a:pos x="l" y="t"/>
              </a:cxn>
              <a:cxn ang="cd2">
                <a:pos x="l" y="vc"/>
              </a:cxn>
              <a:cxn ang="cd4">
                <a:pos x="l" y="b"/>
              </a:cxn>
              <a:cxn ang="cd4">
                <a:pos x="hc" y="b"/>
              </a:cxn>
              <a:cxn ang="cd4">
                <a:pos x="r" y="b"/>
              </a:cxn>
              <a:cxn ang="0">
                <a:pos x="hc" y="vc"/>
              </a:cxn>
            </a:cxnLst>
            <a:rect l="l" t="t" r="r" b="b"/>
            <a:pathLst>
              <a:path w="5474" h="4396">
                <a:moveTo>
                  <a:pt x="0" y="0"/>
                </a:moveTo>
                <a:lnTo>
                  <a:pt x="5474" y="3836"/>
                </a:lnTo>
                <a:lnTo>
                  <a:pt x="5474" y="4396"/>
                </a:lnTo>
                <a:lnTo>
                  <a:pt x="0" y="439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9000">
                <a:srgbClr val="4E5B90">
                  <a:alpha val="52000"/>
                </a:srgbClr>
              </a:gs>
              <a:gs pos="100000">
                <a:srgbClr val="4D5A8E">
                  <a:alpha val="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95940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A6A215F-41AF-4CFC-894E-E359C4E49E3B}"/>
              </a:ext>
            </a:extLst>
          </p:cNvPr>
          <p:cNvGrpSpPr/>
          <p:nvPr/>
        </p:nvGrpSpPr>
        <p:grpSpPr>
          <a:xfrm rot="16200000">
            <a:off x="-1245270" y="1245270"/>
            <a:ext cx="6858003" cy="4367461"/>
            <a:chOff x="-1" y="0"/>
            <a:chExt cx="12192003" cy="5369671"/>
          </a:xfrm>
          <a:effectLst>
            <a:outerShdw blurRad="1143000" dist="254000" dir="5400000" algn="t" rotWithShape="0">
              <a:prstClr val="black">
                <a:alpha val="10000"/>
              </a:prstClr>
            </a:outerShdw>
          </a:effectLst>
        </p:grpSpPr>
        <p:sp>
          <p:nvSpPr>
            <p:cNvPr id="3" name="图形 7">
              <a:extLst>
                <a:ext uri="{FF2B5EF4-FFF2-40B4-BE49-F238E27FC236}">
                  <a16:creationId xmlns:a16="http://schemas.microsoft.com/office/drawing/2014/main" id="{1EB959DD-22FB-004A-EBCA-082506A6C44D}"/>
                </a:ext>
              </a:extLst>
            </p:cNvPr>
            <p:cNvSpPr/>
            <p:nvPr/>
          </p:nvSpPr>
          <p:spPr>
            <a:xfrm>
              <a:off x="-1" y="212557"/>
              <a:ext cx="12192000" cy="5157114"/>
            </a:xfrm>
            <a:custGeom>
              <a:avLst/>
              <a:gdLst>
                <a:gd name="connsiteX0" fmla="*/ 6128385 w 12256643"/>
                <a:gd name="connsiteY0" fmla="*/ 5157115 h 5157114"/>
                <a:gd name="connsiteX1" fmla="*/ 6128385 w 12256643"/>
                <a:gd name="connsiteY1" fmla="*/ 5149850 h 5157114"/>
                <a:gd name="connsiteX2" fmla="*/ 6128284 w 12256643"/>
                <a:gd name="connsiteY2" fmla="*/ 5149850 h 5157114"/>
                <a:gd name="connsiteX3" fmla="*/ 6128284 w 12256643"/>
                <a:gd name="connsiteY3" fmla="*/ 5157115 h 5157114"/>
                <a:gd name="connsiteX4" fmla="*/ 0 w 12256643"/>
                <a:gd name="connsiteY4" fmla="*/ 4236206 h 5157114"/>
                <a:gd name="connsiteX5" fmla="*/ 0 w 12256643"/>
                <a:gd name="connsiteY5" fmla="*/ 0 h 5157114"/>
                <a:gd name="connsiteX6" fmla="*/ 6128265 w 12256643"/>
                <a:gd name="connsiteY6" fmla="*/ 0 h 5157114"/>
                <a:gd name="connsiteX7" fmla="*/ 6128265 w 12256643"/>
                <a:gd name="connsiteY7" fmla="*/ 6350 h 5157114"/>
                <a:gd name="connsiteX8" fmla="*/ 6128385 w 12256643"/>
                <a:gd name="connsiteY8" fmla="*/ 6350 h 5157114"/>
                <a:gd name="connsiteX9" fmla="*/ 6128385 w 12256643"/>
                <a:gd name="connsiteY9" fmla="*/ 0 h 5157114"/>
                <a:gd name="connsiteX10" fmla="*/ 12256643 w 12256643"/>
                <a:gd name="connsiteY10" fmla="*/ 0 h 5157114"/>
                <a:gd name="connsiteX11" fmla="*/ 12256643 w 12256643"/>
                <a:gd name="connsiteY11" fmla="*/ 4236206 h 5157114"/>
                <a:gd name="connsiteX12" fmla="*/ 6128385 w 12256643"/>
                <a:gd name="connsiteY12" fmla="*/ 5157115 h 5157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256643" h="5157114">
                  <a:moveTo>
                    <a:pt x="6128385" y="5157115"/>
                  </a:moveTo>
                  <a:lnTo>
                    <a:pt x="6128385" y="5149850"/>
                  </a:lnTo>
                  <a:lnTo>
                    <a:pt x="6128284" y="5149850"/>
                  </a:lnTo>
                  <a:lnTo>
                    <a:pt x="6128284" y="5157115"/>
                  </a:lnTo>
                  <a:cubicBezTo>
                    <a:pt x="5286432" y="4311917"/>
                    <a:pt x="0" y="4236206"/>
                    <a:pt x="0" y="4236206"/>
                  </a:cubicBezTo>
                  <a:lnTo>
                    <a:pt x="0" y="0"/>
                  </a:lnTo>
                  <a:lnTo>
                    <a:pt x="6128265" y="0"/>
                  </a:lnTo>
                  <a:lnTo>
                    <a:pt x="6128265" y="6350"/>
                  </a:lnTo>
                  <a:lnTo>
                    <a:pt x="6128385" y="6350"/>
                  </a:lnTo>
                  <a:lnTo>
                    <a:pt x="6128385" y="0"/>
                  </a:lnTo>
                  <a:lnTo>
                    <a:pt x="12256643" y="0"/>
                  </a:lnTo>
                  <a:lnTo>
                    <a:pt x="12256643" y="4236206"/>
                  </a:lnTo>
                  <a:cubicBezTo>
                    <a:pt x="12256643" y="4236206"/>
                    <a:pt x="6970205" y="4311917"/>
                    <a:pt x="6128385" y="5157115"/>
                  </a:cubicBezTo>
                  <a:close/>
                </a:path>
              </a:pathLst>
            </a:custGeom>
            <a:solidFill>
              <a:schemeClr val="bg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" name="图形 7">
              <a:extLst>
                <a:ext uri="{FF2B5EF4-FFF2-40B4-BE49-F238E27FC236}">
                  <a16:creationId xmlns:a16="http://schemas.microsoft.com/office/drawing/2014/main" id="{FB495F7C-3DF5-0953-6B2A-8C072C4A3B89}"/>
                </a:ext>
              </a:extLst>
            </p:cNvPr>
            <p:cNvSpPr/>
            <p:nvPr/>
          </p:nvSpPr>
          <p:spPr>
            <a:xfrm>
              <a:off x="2" y="0"/>
              <a:ext cx="12192000" cy="5157114"/>
            </a:xfrm>
            <a:custGeom>
              <a:avLst/>
              <a:gdLst>
                <a:gd name="connsiteX0" fmla="*/ 6128385 w 12256643"/>
                <a:gd name="connsiteY0" fmla="*/ 5157115 h 5157114"/>
                <a:gd name="connsiteX1" fmla="*/ 6128385 w 12256643"/>
                <a:gd name="connsiteY1" fmla="*/ 5149850 h 5157114"/>
                <a:gd name="connsiteX2" fmla="*/ 6128284 w 12256643"/>
                <a:gd name="connsiteY2" fmla="*/ 5149850 h 5157114"/>
                <a:gd name="connsiteX3" fmla="*/ 6128284 w 12256643"/>
                <a:gd name="connsiteY3" fmla="*/ 5157115 h 5157114"/>
                <a:gd name="connsiteX4" fmla="*/ 0 w 12256643"/>
                <a:gd name="connsiteY4" fmla="*/ 4236206 h 5157114"/>
                <a:gd name="connsiteX5" fmla="*/ 0 w 12256643"/>
                <a:gd name="connsiteY5" fmla="*/ 0 h 5157114"/>
                <a:gd name="connsiteX6" fmla="*/ 6128265 w 12256643"/>
                <a:gd name="connsiteY6" fmla="*/ 0 h 5157114"/>
                <a:gd name="connsiteX7" fmla="*/ 6128265 w 12256643"/>
                <a:gd name="connsiteY7" fmla="*/ 6350 h 5157114"/>
                <a:gd name="connsiteX8" fmla="*/ 6128385 w 12256643"/>
                <a:gd name="connsiteY8" fmla="*/ 6350 h 5157114"/>
                <a:gd name="connsiteX9" fmla="*/ 6128385 w 12256643"/>
                <a:gd name="connsiteY9" fmla="*/ 0 h 5157114"/>
                <a:gd name="connsiteX10" fmla="*/ 12256643 w 12256643"/>
                <a:gd name="connsiteY10" fmla="*/ 0 h 5157114"/>
                <a:gd name="connsiteX11" fmla="*/ 12256643 w 12256643"/>
                <a:gd name="connsiteY11" fmla="*/ 4236206 h 5157114"/>
                <a:gd name="connsiteX12" fmla="*/ 6128385 w 12256643"/>
                <a:gd name="connsiteY12" fmla="*/ 5157115 h 5157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256643" h="5157114">
                  <a:moveTo>
                    <a:pt x="6128385" y="5157115"/>
                  </a:moveTo>
                  <a:lnTo>
                    <a:pt x="6128385" y="5149850"/>
                  </a:lnTo>
                  <a:lnTo>
                    <a:pt x="6128284" y="5149850"/>
                  </a:lnTo>
                  <a:lnTo>
                    <a:pt x="6128284" y="5157115"/>
                  </a:lnTo>
                  <a:cubicBezTo>
                    <a:pt x="5286432" y="4311917"/>
                    <a:pt x="0" y="4236206"/>
                    <a:pt x="0" y="4236206"/>
                  </a:cubicBezTo>
                  <a:lnTo>
                    <a:pt x="0" y="0"/>
                  </a:lnTo>
                  <a:lnTo>
                    <a:pt x="6128265" y="0"/>
                  </a:lnTo>
                  <a:lnTo>
                    <a:pt x="6128265" y="6350"/>
                  </a:lnTo>
                  <a:lnTo>
                    <a:pt x="6128385" y="6350"/>
                  </a:lnTo>
                  <a:lnTo>
                    <a:pt x="6128385" y="0"/>
                  </a:lnTo>
                  <a:lnTo>
                    <a:pt x="12256643" y="0"/>
                  </a:lnTo>
                  <a:lnTo>
                    <a:pt x="12256643" y="4236206"/>
                  </a:lnTo>
                  <a:cubicBezTo>
                    <a:pt x="12256643" y="4236206"/>
                    <a:pt x="6970205" y="4311917"/>
                    <a:pt x="6128385" y="5157115"/>
                  </a:cubicBezTo>
                  <a:close/>
                </a:path>
              </a:pathLst>
            </a:custGeom>
            <a:gradFill>
              <a:gsLst>
                <a:gs pos="0">
                  <a:srgbClr val="0E419C"/>
                </a:gs>
                <a:gs pos="100000">
                  <a:srgbClr val="3E4871"/>
                </a:gs>
              </a:gsLst>
              <a:lin ang="11400000" scaled="0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DA6D1E4D-698E-A238-35BF-4B663136E9CC}"/>
              </a:ext>
            </a:extLst>
          </p:cNvPr>
          <p:cNvSpPr/>
          <p:nvPr/>
        </p:nvSpPr>
        <p:spPr>
          <a:xfrm rot="16200000">
            <a:off x="4612509" y="-681426"/>
            <a:ext cx="6894105" cy="8264879"/>
          </a:xfrm>
          <a:custGeom>
            <a:avLst/>
            <a:gdLst>
              <a:gd name="connsiteX0" fmla="*/ 6894105 w 6894105"/>
              <a:gd name="connsiteY0" fmla="*/ 1160110 h 8264879"/>
              <a:gd name="connsiteX1" fmla="*/ 6894105 w 6894105"/>
              <a:gd name="connsiteY1" fmla="*/ 8264879 h 8264879"/>
              <a:gd name="connsiteX2" fmla="*/ 36104 w 6894105"/>
              <a:gd name="connsiteY2" fmla="*/ 8264879 h 8264879"/>
              <a:gd name="connsiteX3" fmla="*/ 36104 w 6894105"/>
              <a:gd name="connsiteY3" fmla="*/ 1643501 h 8264879"/>
              <a:gd name="connsiteX4" fmla="*/ 0 w 6894105"/>
              <a:gd name="connsiteY4" fmla="*/ 1643501 h 8264879"/>
              <a:gd name="connsiteX5" fmla="*/ 0 w 6894105"/>
              <a:gd name="connsiteY5" fmla="*/ 321290 h 8264879"/>
              <a:gd name="connsiteX6" fmla="*/ 8500 w 6894105"/>
              <a:gd name="connsiteY6" fmla="*/ 321471 h 8264879"/>
              <a:gd name="connsiteX7" fmla="*/ 3428979 w 6894105"/>
              <a:gd name="connsiteY7" fmla="*/ 1008695 h 8264879"/>
              <a:gd name="connsiteX8" fmla="*/ 3428979 w 6894105"/>
              <a:gd name="connsiteY8" fmla="*/ 1003272 h 8264879"/>
              <a:gd name="connsiteX9" fmla="*/ 3429036 w 6894105"/>
              <a:gd name="connsiteY9" fmla="*/ 1003272 h 8264879"/>
              <a:gd name="connsiteX10" fmla="*/ 3429036 w 6894105"/>
              <a:gd name="connsiteY10" fmla="*/ 1008695 h 8264879"/>
              <a:gd name="connsiteX11" fmla="*/ 6858000 w 6894105"/>
              <a:gd name="connsiteY11" fmla="*/ 321290 h 8264879"/>
              <a:gd name="connsiteX12" fmla="*/ 6858000 w 6894105"/>
              <a:gd name="connsiteY12" fmla="*/ 0 h 8264879"/>
              <a:gd name="connsiteX13" fmla="*/ 6858001 w 6894105"/>
              <a:gd name="connsiteY13" fmla="*/ 0 h 8264879"/>
              <a:gd name="connsiteX14" fmla="*/ 6858001 w 6894105"/>
              <a:gd name="connsiteY14" fmla="*/ 1160110 h 826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94105" h="8264879">
                <a:moveTo>
                  <a:pt x="6894105" y="1160110"/>
                </a:moveTo>
                <a:lnTo>
                  <a:pt x="6894105" y="8264879"/>
                </a:lnTo>
                <a:lnTo>
                  <a:pt x="36104" y="8264879"/>
                </a:lnTo>
                <a:lnTo>
                  <a:pt x="36104" y="1643501"/>
                </a:lnTo>
                <a:lnTo>
                  <a:pt x="0" y="1643501"/>
                </a:lnTo>
                <a:lnTo>
                  <a:pt x="0" y="321290"/>
                </a:lnTo>
                <a:lnTo>
                  <a:pt x="8500" y="321471"/>
                </a:lnTo>
                <a:cubicBezTo>
                  <a:pt x="182442" y="325383"/>
                  <a:pt x="2972655" y="397520"/>
                  <a:pt x="3428979" y="1008695"/>
                </a:cubicBezTo>
                <a:lnTo>
                  <a:pt x="3428979" y="1003272"/>
                </a:lnTo>
                <a:lnTo>
                  <a:pt x="3429036" y="1003272"/>
                </a:lnTo>
                <a:lnTo>
                  <a:pt x="3429036" y="1008695"/>
                </a:lnTo>
                <a:cubicBezTo>
                  <a:pt x="3900062" y="377804"/>
                  <a:pt x="6858000" y="321290"/>
                  <a:pt x="6858000" y="321290"/>
                </a:cubicBezTo>
                <a:lnTo>
                  <a:pt x="6858000" y="0"/>
                </a:lnTo>
                <a:lnTo>
                  <a:pt x="6858001" y="0"/>
                </a:lnTo>
                <a:lnTo>
                  <a:pt x="6858001" y="1160110"/>
                </a:lnTo>
                <a:close/>
              </a:path>
            </a:pathLst>
          </a:custGeom>
          <a:gradFill>
            <a:gsLst>
              <a:gs pos="100000">
                <a:srgbClr val="E6DBC2">
                  <a:alpha val="27000"/>
                </a:srgbClr>
              </a:gs>
              <a:gs pos="0">
                <a:schemeClr val="bg1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10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7381FFD-DD79-A696-B373-D86F45A43A2B}"/>
              </a:ext>
            </a:extLst>
          </p:cNvPr>
          <p:cNvSpPr txBox="1"/>
          <p:nvPr/>
        </p:nvSpPr>
        <p:spPr>
          <a:xfrm>
            <a:off x="1285149" y="2286579"/>
            <a:ext cx="8751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7200" dirty="0">
                <a:gradFill>
                  <a:gsLst>
                    <a:gs pos="11000">
                      <a:srgbClr val="CCB29B"/>
                    </a:gs>
                    <a:gs pos="100000">
                      <a:srgbClr val="E9DFD7"/>
                    </a:gs>
                  </a:gsLst>
                  <a:lin ang="5400000" scaled="0"/>
                </a:gra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目</a:t>
            </a:r>
            <a:endParaRPr lang="en-US" altLang="zh-CN" sz="7200" dirty="0">
              <a:gradFill>
                <a:gsLst>
                  <a:gs pos="11000">
                    <a:srgbClr val="CCB29B"/>
                  </a:gs>
                  <a:gs pos="100000">
                    <a:srgbClr val="E9DFD7"/>
                  </a:gs>
                </a:gsLst>
                <a:lin ang="5400000" scaled="0"/>
              </a:gra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  <a:p>
            <a:pPr algn="ctr"/>
            <a:r>
              <a:rPr lang="zh-CN" altLang="en-US" sz="7200" dirty="0">
                <a:gradFill>
                  <a:gsLst>
                    <a:gs pos="11000">
                      <a:srgbClr val="CCB29B"/>
                    </a:gs>
                    <a:gs pos="100000">
                      <a:srgbClr val="E9DFD7"/>
                    </a:gs>
                  </a:gsLst>
                  <a:lin ang="5400000" scaled="0"/>
                </a:gra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录</a:t>
            </a:r>
            <a:endParaRPr lang="en-US" altLang="zh-CN" sz="7200" dirty="0">
              <a:gradFill>
                <a:gsLst>
                  <a:gs pos="11000">
                    <a:srgbClr val="CCB29B"/>
                  </a:gs>
                  <a:gs pos="100000">
                    <a:srgbClr val="E9DFD7"/>
                  </a:gs>
                </a:gsLst>
                <a:lin ang="5400000" scaled="0"/>
              </a:gra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E2E528D-F4DB-2760-7310-FFCE284F759C}"/>
              </a:ext>
            </a:extLst>
          </p:cNvPr>
          <p:cNvSpPr txBox="1"/>
          <p:nvPr/>
        </p:nvSpPr>
        <p:spPr>
          <a:xfrm rot="5400000">
            <a:off x="1383439" y="3179849"/>
            <a:ext cx="2015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bg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n-ea"/>
                <a:sym typeface="+mn-lt"/>
              </a:rPr>
              <a:t>CONTENTS</a:t>
            </a:r>
            <a:endParaRPr lang="zh-CN" altLang="en-US" sz="2400" dirty="0">
              <a:solidFill>
                <a:schemeClr val="bg1"/>
              </a:solidFill>
              <a:latin typeface="思源宋体 CN Heavy" panose="02020900000000000000" pitchFamily="18" charset="-122"/>
              <a:ea typeface="思源宋体 CN Heavy" panose="02020900000000000000" pitchFamily="18" charset="-122"/>
              <a:cs typeface="+mn-ea"/>
              <a:sym typeface="+mn-lt"/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654FCDA2-6037-7032-12B4-B31188FEEB03}"/>
              </a:ext>
            </a:extLst>
          </p:cNvPr>
          <p:cNvGrpSpPr/>
          <p:nvPr/>
        </p:nvGrpSpPr>
        <p:grpSpPr>
          <a:xfrm>
            <a:off x="5762223" y="956185"/>
            <a:ext cx="3640507" cy="723893"/>
            <a:chOff x="4686961" y="2483814"/>
            <a:chExt cx="3640506" cy="723893"/>
          </a:xfrm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D42D4A40-CA65-4DDA-C88F-F9F7249C4831}"/>
                </a:ext>
              </a:extLst>
            </p:cNvPr>
            <p:cNvGrpSpPr/>
            <p:nvPr/>
          </p:nvGrpSpPr>
          <p:grpSpPr>
            <a:xfrm>
              <a:off x="4721131" y="2496049"/>
              <a:ext cx="3606336" cy="711658"/>
              <a:chOff x="4600082" y="1126637"/>
              <a:chExt cx="3606336" cy="711658"/>
            </a:xfrm>
          </p:grpSpPr>
          <p:grpSp>
            <p:nvGrpSpPr>
              <p:cNvPr id="66" name="组合 65">
                <a:extLst>
                  <a:ext uri="{FF2B5EF4-FFF2-40B4-BE49-F238E27FC236}">
                    <a16:creationId xmlns:a16="http://schemas.microsoft.com/office/drawing/2014/main" id="{9E90F200-818C-3C64-4CCB-1EF95EE68470}"/>
                  </a:ext>
                </a:extLst>
              </p:cNvPr>
              <p:cNvGrpSpPr/>
              <p:nvPr/>
            </p:nvGrpSpPr>
            <p:grpSpPr>
              <a:xfrm>
                <a:off x="4600082" y="1126637"/>
                <a:ext cx="3606336" cy="659806"/>
                <a:chOff x="6375151" y="2043097"/>
                <a:chExt cx="3606336" cy="659806"/>
              </a:xfrm>
              <a:solidFill>
                <a:schemeClr val="bg1"/>
              </a:solidFill>
            </p:grpSpPr>
            <p:sp>
              <p:nvSpPr>
                <p:cNvPr id="68" name="15">
                  <a:extLst>
                    <a:ext uri="{FF2B5EF4-FFF2-40B4-BE49-F238E27FC236}">
                      <a16:creationId xmlns:a16="http://schemas.microsoft.com/office/drawing/2014/main" id="{050E882B-ECE8-94A9-73FA-512237EE9046}"/>
                    </a:ext>
                  </a:extLst>
                </p:cNvPr>
                <p:cNvSpPr txBox="1"/>
                <p:nvPr/>
              </p:nvSpPr>
              <p:spPr>
                <a:xfrm>
                  <a:off x="7187639" y="2043097"/>
                  <a:ext cx="2793848" cy="425758"/>
                </a:xfrm>
                <a:prstGeom prst="roundRect">
                  <a:avLst>
                    <a:gd name="adj" fmla="val 0"/>
                  </a:avLst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2600"/>
                    </a:lnSpc>
                  </a:pPr>
                  <a:r>
                    <a:rPr lang="zh-CN" altLang="en-US" sz="28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阿里巴巴普惠体 Heavy" pitchFamily="18" charset="-122"/>
                      <a:ea typeface="阿里巴巴普惠体 Heavy" pitchFamily="18" charset="-122"/>
                      <a:cs typeface="阿里巴巴普惠体 Heavy" pitchFamily="18" charset="-122"/>
                      <a:sym typeface="+mn-lt"/>
                    </a:rPr>
                    <a:t>研究思路与方法</a:t>
                  </a:r>
                </a:p>
              </p:txBody>
            </p:sp>
            <p:grpSp>
              <p:nvGrpSpPr>
                <p:cNvPr id="69" name="组合 68">
                  <a:extLst>
                    <a:ext uri="{FF2B5EF4-FFF2-40B4-BE49-F238E27FC236}">
                      <a16:creationId xmlns:a16="http://schemas.microsoft.com/office/drawing/2014/main" id="{EEC6F482-392A-6BF0-5C56-C3F1DD769027}"/>
                    </a:ext>
                  </a:extLst>
                </p:cNvPr>
                <p:cNvGrpSpPr/>
                <p:nvPr/>
              </p:nvGrpSpPr>
              <p:grpSpPr>
                <a:xfrm>
                  <a:off x="6375151" y="2067943"/>
                  <a:ext cx="634960" cy="634960"/>
                  <a:chOff x="6370632" y="2067943"/>
                  <a:chExt cx="634960" cy="634960"/>
                </a:xfrm>
                <a:grpFill/>
              </p:grpSpPr>
              <p:sp>
                <p:nvSpPr>
                  <p:cNvPr id="70" name="椭圆 69">
                    <a:extLst>
                      <a:ext uri="{FF2B5EF4-FFF2-40B4-BE49-F238E27FC236}">
                        <a16:creationId xmlns:a16="http://schemas.microsoft.com/office/drawing/2014/main" id="{9295E069-10BC-1FAA-446E-6005AB201B38}"/>
                      </a:ext>
                    </a:extLst>
                  </p:cNvPr>
                  <p:cNvSpPr/>
                  <p:nvPr/>
                </p:nvSpPr>
                <p:spPr>
                  <a:xfrm>
                    <a:off x="6370632" y="2067943"/>
                    <a:ext cx="634960" cy="634960"/>
                  </a:xfrm>
                  <a:prstGeom prst="ellipse">
                    <a:avLst/>
                  </a:prstGeom>
                  <a:gradFill>
                    <a:gsLst>
                      <a:gs pos="19000">
                        <a:srgbClr val="C6AA90"/>
                      </a:gs>
                      <a:gs pos="87000">
                        <a:srgbClr val="DFD0C3"/>
                      </a:gs>
                    </a:gsLst>
                    <a:lin ang="16200000" scaled="0"/>
                  </a:gradFill>
                  <a:ln w="50800">
                    <a:noFill/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71" name="15">
                    <a:extLst>
                      <a:ext uri="{FF2B5EF4-FFF2-40B4-BE49-F238E27FC236}">
                        <a16:creationId xmlns:a16="http://schemas.microsoft.com/office/drawing/2014/main" id="{ADD256DC-E18F-2C7E-4839-DE4CF2142EDD}"/>
                      </a:ext>
                    </a:extLst>
                  </p:cNvPr>
                  <p:cNvSpPr txBox="1"/>
                  <p:nvPr/>
                </p:nvSpPr>
                <p:spPr>
                  <a:xfrm>
                    <a:off x="6388764" y="2178572"/>
                    <a:ext cx="598697" cy="425758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CN"/>
                    </a:defPPr>
                    <a:lvl1pPr algn="ctr">
                      <a:lnSpc>
                        <a:spcPts val="2600"/>
                      </a:lnSpc>
                      <a:defRPr sz="2000" b="1">
                        <a:solidFill>
                          <a:srgbClr val="4C588B"/>
                        </a:solidFill>
                        <a:latin typeface="阿里巴巴普惠体 Heavy" pitchFamily="18" charset="-122"/>
                        <a:ea typeface="阿里巴巴普惠体 Heavy" pitchFamily="18" charset="-122"/>
                        <a:cs typeface="阿里巴巴普惠体 Heavy" pitchFamily="18" charset="-122"/>
                      </a:defRPr>
                    </a:lvl1pPr>
                  </a:lstStyle>
                  <a:p>
                    <a:r>
                      <a:rPr lang="en-US" altLang="zh-CN" dirty="0">
                        <a:sym typeface="+mn-lt"/>
                      </a:rPr>
                      <a:t>01</a:t>
                    </a:r>
                    <a:endParaRPr lang="zh-CN" altLang="en-US" dirty="0">
                      <a:sym typeface="+mn-lt"/>
                    </a:endParaRPr>
                  </a:p>
                </p:txBody>
              </p:sp>
            </p:grpSp>
          </p:grp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C28E5732-EC9F-A31F-4291-266DBD5E2095}"/>
                  </a:ext>
                </a:extLst>
              </p:cNvPr>
              <p:cNvSpPr/>
              <p:nvPr/>
            </p:nvSpPr>
            <p:spPr>
              <a:xfrm>
                <a:off x="5472206" y="1468963"/>
                <a:ext cx="246527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Please add 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the </a:t>
                </a:r>
                <a:r>
                  <a:rPr lang="zh-CN" altLang="en-US" sz="12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text  in 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here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0DC15582-BDF2-FF5C-6E58-B845FC0A8A43}"/>
                </a:ext>
              </a:extLst>
            </p:cNvPr>
            <p:cNvSpPr/>
            <p:nvPr/>
          </p:nvSpPr>
          <p:spPr>
            <a:xfrm>
              <a:off x="4686961" y="2483814"/>
              <a:ext cx="709121" cy="709121"/>
            </a:xfrm>
            <a:prstGeom prst="ellipse">
              <a:avLst/>
            </a:prstGeom>
            <a:noFill/>
            <a:ln w="63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5000">
                    <a:srgbClr val="3D4771"/>
                  </a:gs>
                  <a:gs pos="100000">
                    <a:schemeClr val="bg1"/>
                  </a:gs>
                </a:gsLst>
                <a:lin ang="5400000" scaled="1"/>
              </a:gradFill>
              <a:prstDash val="solid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26972402-5DA6-C69B-A16B-E59D9BEB7E8F}"/>
              </a:ext>
            </a:extLst>
          </p:cNvPr>
          <p:cNvGrpSpPr/>
          <p:nvPr/>
        </p:nvGrpSpPr>
        <p:grpSpPr>
          <a:xfrm>
            <a:off x="5762223" y="2325332"/>
            <a:ext cx="3640507" cy="723893"/>
            <a:chOff x="4686961" y="2483814"/>
            <a:chExt cx="3640506" cy="723893"/>
          </a:xfrm>
        </p:grpSpPr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484C7977-C39D-C0B2-DCDB-5A8CF9A0B8F5}"/>
                </a:ext>
              </a:extLst>
            </p:cNvPr>
            <p:cNvGrpSpPr/>
            <p:nvPr/>
          </p:nvGrpSpPr>
          <p:grpSpPr>
            <a:xfrm>
              <a:off x="4721131" y="2496049"/>
              <a:ext cx="3606336" cy="711658"/>
              <a:chOff x="4600082" y="1126637"/>
              <a:chExt cx="3606336" cy="711658"/>
            </a:xfrm>
          </p:grpSpPr>
          <p:grpSp>
            <p:nvGrpSpPr>
              <p:cNvPr id="75" name="组合 74">
                <a:extLst>
                  <a:ext uri="{FF2B5EF4-FFF2-40B4-BE49-F238E27FC236}">
                    <a16:creationId xmlns:a16="http://schemas.microsoft.com/office/drawing/2014/main" id="{9FA8B150-AB57-ABF6-28C4-841BC1942D1E}"/>
                  </a:ext>
                </a:extLst>
              </p:cNvPr>
              <p:cNvGrpSpPr/>
              <p:nvPr/>
            </p:nvGrpSpPr>
            <p:grpSpPr>
              <a:xfrm>
                <a:off x="4600082" y="1126637"/>
                <a:ext cx="3606336" cy="659806"/>
                <a:chOff x="6375151" y="2043097"/>
                <a:chExt cx="3606336" cy="659806"/>
              </a:xfrm>
              <a:solidFill>
                <a:schemeClr val="bg1"/>
              </a:solidFill>
            </p:grpSpPr>
            <p:sp>
              <p:nvSpPr>
                <p:cNvPr id="77" name="15">
                  <a:extLst>
                    <a:ext uri="{FF2B5EF4-FFF2-40B4-BE49-F238E27FC236}">
                      <a16:creationId xmlns:a16="http://schemas.microsoft.com/office/drawing/2014/main" id="{FAEBF023-B485-92D7-F9D0-BF8DD0DA5C9B}"/>
                    </a:ext>
                  </a:extLst>
                </p:cNvPr>
                <p:cNvSpPr txBox="1"/>
                <p:nvPr/>
              </p:nvSpPr>
              <p:spPr>
                <a:xfrm>
                  <a:off x="7187639" y="2043097"/>
                  <a:ext cx="2793848" cy="425758"/>
                </a:xfrm>
                <a:prstGeom prst="roundRect">
                  <a:avLst>
                    <a:gd name="adj" fmla="val 0"/>
                  </a:avLst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lnSpc>
                      <a:spcPts val="2600"/>
                    </a:lnSpc>
                    <a:defRPr sz="28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阿里巴巴普惠体 Heavy" pitchFamily="18" charset="-122"/>
                      <a:ea typeface="阿里巴巴普惠体 Heavy" pitchFamily="18" charset="-122"/>
                      <a:cs typeface="阿里巴巴普惠体 Heavy" pitchFamily="18" charset="-122"/>
                    </a:defRPr>
                  </a:lvl1pPr>
                </a:lstStyle>
                <a:p>
                  <a:r>
                    <a:rPr lang="zh-CN" altLang="en-US" dirty="0">
                      <a:sym typeface="+mn-lt"/>
                    </a:rPr>
                    <a:t>关键技术和实践</a:t>
                  </a:r>
                </a:p>
              </p:txBody>
            </p:sp>
            <p:grpSp>
              <p:nvGrpSpPr>
                <p:cNvPr id="78" name="组合 77">
                  <a:extLst>
                    <a:ext uri="{FF2B5EF4-FFF2-40B4-BE49-F238E27FC236}">
                      <a16:creationId xmlns:a16="http://schemas.microsoft.com/office/drawing/2014/main" id="{4310E9AF-FE5A-D462-96EB-41F5EBB215B1}"/>
                    </a:ext>
                  </a:extLst>
                </p:cNvPr>
                <p:cNvGrpSpPr/>
                <p:nvPr/>
              </p:nvGrpSpPr>
              <p:grpSpPr>
                <a:xfrm>
                  <a:off x="6375151" y="2067943"/>
                  <a:ext cx="634960" cy="634960"/>
                  <a:chOff x="6370632" y="2067943"/>
                  <a:chExt cx="634960" cy="634960"/>
                </a:xfrm>
                <a:grpFill/>
              </p:grpSpPr>
              <p:sp>
                <p:nvSpPr>
                  <p:cNvPr id="79" name="椭圆 78">
                    <a:extLst>
                      <a:ext uri="{FF2B5EF4-FFF2-40B4-BE49-F238E27FC236}">
                        <a16:creationId xmlns:a16="http://schemas.microsoft.com/office/drawing/2014/main" id="{E280ACFE-7292-A1A5-797C-C0C83BF0837F}"/>
                      </a:ext>
                    </a:extLst>
                  </p:cNvPr>
                  <p:cNvSpPr/>
                  <p:nvPr/>
                </p:nvSpPr>
                <p:spPr>
                  <a:xfrm>
                    <a:off x="6370632" y="2067943"/>
                    <a:ext cx="634960" cy="634960"/>
                  </a:xfrm>
                  <a:prstGeom prst="ellipse">
                    <a:avLst/>
                  </a:prstGeom>
                  <a:gradFill>
                    <a:gsLst>
                      <a:gs pos="19000">
                        <a:srgbClr val="C6AA90"/>
                      </a:gs>
                      <a:gs pos="87000">
                        <a:srgbClr val="DFD0C3"/>
                      </a:gs>
                    </a:gsLst>
                    <a:lin ang="16200000" scaled="0"/>
                  </a:gradFill>
                  <a:ln w="50800">
                    <a:noFill/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0" name="15">
                    <a:extLst>
                      <a:ext uri="{FF2B5EF4-FFF2-40B4-BE49-F238E27FC236}">
                        <a16:creationId xmlns:a16="http://schemas.microsoft.com/office/drawing/2014/main" id="{CCE91566-6D0D-BA3E-BF5E-A2919DD34C47}"/>
                      </a:ext>
                    </a:extLst>
                  </p:cNvPr>
                  <p:cNvSpPr txBox="1"/>
                  <p:nvPr/>
                </p:nvSpPr>
                <p:spPr>
                  <a:xfrm>
                    <a:off x="6388764" y="2178572"/>
                    <a:ext cx="598697" cy="425758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CN"/>
                    </a:defPPr>
                    <a:lvl1pPr algn="ctr">
                      <a:lnSpc>
                        <a:spcPts val="2600"/>
                      </a:lnSpc>
                      <a:defRPr sz="2000" b="1">
                        <a:solidFill>
                          <a:srgbClr val="4C588B"/>
                        </a:solidFill>
                        <a:latin typeface="阿里巴巴普惠体 Heavy" pitchFamily="18" charset="-122"/>
                        <a:ea typeface="阿里巴巴普惠体 Heavy" pitchFamily="18" charset="-122"/>
                        <a:cs typeface="阿里巴巴普惠体 Heavy" pitchFamily="18" charset="-122"/>
                      </a:defRPr>
                    </a:lvl1pPr>
                  </a:lstStyle>
                  <a:p>
                    <a:r>
                      <a:rPr lang="en-US" altLang="zh-CN" dirty="0">
                        <a:sym typeface="+mn-lt"/>
                      </a:rPr>
                      <a:t>02</a:t>
                    </a:r>
                    <a:endParaRPr lang="zh-CN" altLang="en-US" dirty="0">
                      <a:sym typeface="+mn-lt"/>
                    </a:endParaRPr>
                  </a:p>
                </p:txBody>
              </p:sp>
            </p:grpSp>
          </p:grp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1A158AB4-1379-E4FE-1A26-3A61CF5BAB0E}"/>
                  </a:ext>
                </a:extLst>
              </p:cNvPr>
              <p:cNvSpPr/>
              <p:nvPr/>
            </p:nvSpPr>
            <p:spPr>
              <a:xfrm>
                <a:off x="5472206" y="1468963"/>
                <a:ext cx="246527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Please add 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the </a:t>
                </a:r>
                <a: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text  in 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here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EE86475D-E9A3-B035-43F0-AB92BC153B12}"/>
                </a:ext>
              </a:extLst>
            </p:cNvPr>
            <p:cNvSpPr/>
            <p:nvPr/>
          </p:nvSpPr>
          <p:spPr>
            <a:xfrm>
              <a:off x="4686961" y="2483814"/>
              <a:ext cx="709121" cy="709121"/>
            </a:xfrm>
            <a:prstGeom prst="ellipse">
              <a:avLst/>
            </a:prstGeom>
            <a:noFill/>
            <a:ln w="63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5000">
                    <a:srgbClr val="3D4771"/>
                  </a:gs>
                  <a:gs pos="100000">
                    <a:schemeClr val="bg1"/>
                  </a:gs>
                </a:gsLst>
                <a:lin ang="5400000" scaled="1"/>
              </a:gradFill>
              <a:prstDash val="solid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DAF15C81-67A2-0781-B050-C2119861739D}"/>
              </a:ext>
            </a:extLst>
          </p:cNvPr>
          <p:cNvGrpSpPr/>
          <p:nvPr/>
        </p:nvGrpSpPr>
        <p:grpSpPr>
          <a:xfrm>
            <a:off x="5762223" y="3694479"/>
            <a:ext cx="3640507" cy="723893"/>
            <a:chOff x="4686961" y="2483814"/>
            <a:chExt cx="3640506" cy="723893"/>
          </a:xfrm>
        </p:grpSpPr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C855F92C-D531-9F30-6735-33B7EE7ACE44}"/>
                </a:ext>
              </a:extLst>
            </p:cNvPr>
            <p:cNvGrpSpPr/>
            <p:nvPr/>
          </p:nvGrpSpPr>
          <p:grpSpPr>
            <a:xfrm>
              <a:off x="4721131" y="2496049"/>
              <a:ext cx="3606336" cy="711658"/>
              <a:chOff x="4600082" y="1126637"/>
              <a:chExt cx="3606336" cy="711658"/>
            </a:xfrm>
          </p:grpSpPr>
          <p:grpSp>
            <p:nvGrpSpPr>
              <p:cNvPr id="84" name="组合 83">
                <a:extLst>
                  <a:ext uri="{FF2B5EF4-FFF2-40B4-BE49-F238E27FC236}">
                    <a16:creationId xmlns:a16="http://schemas.microsoft.com/office/drawing/2014/main" id="{2A8BA834-1F1D-A056-D686-E14B41EF710F}"/>
                  </a:ext>
                </a:extLst>
              </p:cNvPr>
              <p:cNvGrpSpPr/>
              <p:nvPr/>
            </p:nvGrpSpPr>
            <p:grpSpPr>
              <a:xfrm>
                <a:off x="4600082" y="1126637"/>
                <a:ext cx="3606336" cy="659806"/>
                <a:chOff x="6375151" y="2043097"/>
                <a:chExt cx="3606336" cy="659806"/>
              </a:xfrm>
              <a:solidFill>
                <a:schemeClr val="bg1"/>
              </a:solidFill>
            </p:grpSpPr>
            <p:sp>
              <p:nvSpPr>
                <p:cNvPr id="86" name="15">
                  <a:extLst>
                    <a:ext uri="{FF2B5EF4-FFF2-40B4-BE49-F238E27FC236}">
                      <a16:creationId xmlns:a16="http://schemas.microsoft.com/office/drawing/2014/main" id="{1F984C82-71C9-71EC-BF97-B667F5AA74BD}"/>
                    </a:ext>
                  </a:extLst>
                </p:cNvPr>
                <p:cNvSpPr txBox="1"/>
                <p:nvPr/>
              </p:nvSpPr>
              <p:spPr>
                <a:xfrm>
                  <a:off x="7187639" y="2043097"/>
                  <a:ext cx="2793848" cy="425758"/>
                </a:xfrm>
                <a:prstGeom prst="roundRect">
                  <a:avLst>
                    <a:gd name="adj" fmla="val 0"/>
                  </a:avLst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lnSpc>
                      <a:spcPts val="2600"/>
                    </a:lnSpc>
                    <a:defRPr sz="28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阿里巴巴普惠体 Heavy" pitchFamily="18" charset="-122"/>
                      <a:ea typeface="阿里巴巴普惠体 Heavy" pitchFamily="18" charset="-122"/>
                      <a:cs typeface="阿里巴巴普惠体 Heavy" pitchFamily="18" charset="-122"/>
                    </a:defRPr>
                  </a:lvl1pPr>
                </a:lstStyle>
                <a:p>
                  <a:r>
                    <a:rPr lang="zh-CN" altLang="en-US" dirty="0">
                      <a:sym typeface="+mn-lt"/>
                    </a:rPr>
                    <a:t>研究成果与应用</a:t>
                  </a:r>
                </a:p>
              </p:txBody>
            </p:sp>
            <p:grpSp>
              <p:nvGrpSpPr>
                <p:cNvPr id="87" name="组合 86">
                  <a:extLst>
                    <a:ext uri="{FF2B5EF4-FFF2-40B4-BE49-F238E27FC236}">
                      <a16:creationId xmlns:a16="http://schemas.microsoft.com/office/drawing/2014/main" id="{47EA7D16-FF83-CAD7-8B70-E131ED964955}"/>
                    </a:ext>
                  </a:extLst>
                </p:cNvPr>
                <p:cNvGrpSpPr/>
                <p:nvPr/>
              </p:nvGrpSpPr>
              <p:grpSpPr>
                <a:xfrm>
                  <a:off x="6375151" y="2067943"/>
                  <a:ext cx="634960" cy="634960"/>
                  <a:chOff x="6370632" y="2067943"/>
                  <a:chExt cx="634960" cy="634960"/>
                </a:xfrm>
                <a:grpFill/>
              </p:grpSpPr>
              <p:sp>
                <p:nvSpPr>
                  <p:cNvPr id="88" name="椭圆 87">
                    <a:extLst>
                      <a:ext uri="{FF2B5EF4-FFF2-40B4-BE49-F238E27FC236}">
                        <a16:creationId xmlns:a16="http://schemas.microsoft.com/office/drawing/2014/main" id="{E4B74EE6-FD09-185F-2609-CAFA4FAF1631}"/>
                      </a:ext>
                    </a:extLst>
                  </p:cNvPr>
                  <p:cNvSpPr/>
                  <p:nvPr/>
                </p:nvSpPr>
                <p:spPr>
                  <a:xfrm>
                    <a:off x="6370632" y="2067943"/>
                    <a:ext cx="634960" cy="634960"/>
                  </a:xfrm>
                  <a:prstGeom prst="ellipse">
                    <a:avLst/>
                  </a:prstGeom>
                  <a:gradFill>
                    <a:gsLst>
                      <a:gs pos="19000">
                        <a:srgbClr val="C6AA90"/>
                      </a:gs>
                      <a:gs pos="87000">
                        <a:srgbClr val="DFD0C3"/>
                      </a:gs>
                    </a:gsLst>
                    <a:lin ang="16200000" scaled="0"/>
                  </a:gradFill>
                  <a:ln w="50800">
                    <a:noFill/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89" name="15">
                    <a:extLst>
                      <a:ext uri="{FF2B5EF4-FFF2-40B4-BE49-F238E27FC236}">
                        <a16:creationId xmlns:a16="http://schemas.microsoft.com/office/drawing/2014/main" id="{59C6E199-01C2-2D0D-146A-D581E9F3E5CD}"/>
                      </a:ext>
                    </a:extLst>
                  </p:cNvPr>
                  <p:cNvSpPr txBox="1"/>
                  <p:nvPr/>
                </p:nvSpPr>
                <p:spPr>
                  <a:xfrm>
                    <a:off x="6388764" y="2178572"/>
                    <a:ext cx="598697" cy="425758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>
                    <a:defPPr>
                      <a:defRPr lang="zh-CN"/>
                    </a:defPPr>
                    <a:lvl1pPr algn="ctr">
                      <a:lnSpc>
                        <a:spcPts val="2600"/>
                      </a:lnSpc>
                      <a:defRPr sz="2000" b="1">
                        <a:solidFill>
                          <a:srgbClr val="4C588B"/>
                        </a:solidFill>
                        <a:latin typeface="阿里巴巴普惠体 Heavy" pitchFamily="18" charset="-122"/>
                        <a:ea typeface="阿里巴巴普惠体 Heavy" pitchFamily="18" charset="-122"/>
                        <a:cs typeface="阿里巴巴普惠体 Heavy" pitchFamily="18" charset="-122"/>
                      </a:defRPr>
                    </a:lvl1pPr>
                  </a:lstStyle>
                  <a:p>
                    <a:r>
                      <a:rPr lang="en-US" altLang="zh-CN" dirty="0">
                        <a:sym typeface="+mn-lt"/>
                      </a:rPr>
                      <a:t>03</a:t>
                    </a:r>
                    <a:endParaRPr lang="zh-CN" altLang="en-US" dirty="0">
                      <a:sym typeface="+mn-lt"/>
                    </a:endParaRPr>
                  </a:p>
                </p:txBody>
              </p:sp>
            </p:grpSp>
          </p:grp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EAB070FA-5F71-C539-F119-1B2DCE7F6FA6}"/>
                  </a:ext>
                </a:extLst>
              </p:cNvPr>
              <p:cNvSpPr/>
              <p:nvPr/>
            </p:nvSpPr>
            <p:spPr>
              <a:xfrm>
                <a:off x="5472206" y="1468963"/>
                <a:ext cx="246527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Please add 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the </a:t>
                </a:r>
                <a: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text  in 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here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C89A65EF-A9EA-1659-B47C-2D09726D6710}"/>
                </a:ext>
              </a:extLst>
            </p:cNvPr>
            <p:cNvSpPr/>
            <p:nvPr/>
          </p:nvSpPr>
          <p:spPr>
            <a:xfrm>
              <a:off x="4686961" y="2483814"/>
              <a:ext cx="709121" cy="709121"/>
            </a:xfrm>
            <a:prstGeom prst="ellipse">
              <a:avLst/>
            </a:prstGeom>
            <a:noFill/>
            <a:ln w="63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5000">
                    <a:srgbClr val="3D4771"/>
                  </a:gs>
                  <a:gs pos="100000">
                    <a:schemeClr val="bg1"/>
                  </a:gs>
                </a:gsLst>
                <a:lin ang="5400000" scaled="1"/>
              </a:gradFill>
              <a:prstDash val="solid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F89A3899-5997-FFCC-8E1A-0A28ED9E50EF}"/>
              </a:ext>
            </a:extLst>
          </p:cNvPr>
          <p:cNvGrpSpPr/>
          <p:nvPr/>
        </p:nvGrpSpPr>
        <p:grpSpPr>
          <a:xfrm>
            <a:off x="5762223" y="5063626"/>
            <a:ext cx="3640507" cy="723893"/>
            <a:chOff x="4686961" y="2483814"/>
            <a:chExt cx="3640506" cy="723893"/>
          </a:xfrm>
        </p:grpSpPr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A5BA0F30-5F9B-C475-7EE0-2F790F53D9A0}"/>
                </a:ext>
              </a:extLst>
            </p:cNvPr>
            <p:cNvGrpSpPr/>
            <p:nvPr/>
          </p:nvGrpSpPr>
          <p:grpSpPr>
            <a:xfrm>
              <a:off x="4721131" y="2496049"/>
              <a:ext cx="3606336" cy="711658"/>
              <a:chOff x="4600082" y="1126637"/>
              <a:chExt cx="3606336" cy="711658"/>
            </a:xfrm>
          </p:grpSpPr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DAD25327-BA1C-BBAC-4EF1-9B7F9D751555}"/>
                  </a:ext>
                </a:extLst>
              </p:cNvPr>
              <p:cNvGrpSpPr/>
              <p:nvPr/>
            </p:nvGrpSpPr>
            <p:grpSpPr>
              <a:xfrm>
                <a:off x="4600082" y="1126637"/>
                <a:ext cx="3606336" cy="659806"/>
                <a:chOff x="6375151" y="2043097"/>
                <a:chExt cx="3606336" cy="659806"/>
              </a:xfrm>
              <a:solidFill>
                <a:schemeClr val="bg1"/>
              </a:solidFill>
            </p:grpSpPr>
            <p:sp>
              <p:nvSpPr>
                <p:cNvPr id="95" name="15">
                  <a:extLst>
                    <a:ext uri="{FF2B5EF4-FFF2-40B4-BE49-F238E27FC236}">
                      <a16:creationId xmlns:a16="http://schemas.microsoft.com/office/drawing/2014/main" id="{874D9EBE-CBA8-E97E-E5B3-9DB572F3204C}"/>
                    </a:ext>
                  </a:extLst>
                </p:cNvPr>
                <p:cNvSpPr txBox="1"/>
                <p:nvPr/>
              </p:nvSpPr>
              <p:spPr>
                <a:xfrm>
                  <a:off x="7187639" y="2043097"/>
                  <a:ext cx="2793848" cy="425758"/>
                </a:xfrm>
                <a:prstGeom prst="roundRect">
                  <a:avLst>
                    <a:gd name="adj" fmla="val 0"/>
                  </a:avLst>
                </a:prstGeom>
                <a:noFill/>
                <a:ln w="25400"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lnSpc>
                      <a:spcPts val="2600"/>
                    </a:lnSpc>
                    <a:defRPr sz="28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阿里巴巴普惠体 Heavy" pitchFamily="18" charset="-122"/>
                      <a:ea typeface="阿里巴巴普惠体 Heavy" pitchFamily="18" charset="-122"/>
                      <a:cs typeface="阿里巴巴普惠体 Heavy" pitchFamily="18" charset="-122"/>
                    </a:defRPr>
                  </a:lvl1pPr>
                </a:lstStyle>
                <a:p>
                  <a:r>
                    <a:rPr lang="zh-CN" altLang="en-US" dirty="0">
                      <a:sym typeface="+mn-lt"/>
                    </a:rPr>
                    <a:t>相关建议与结论</a:t>
                  </a:r>
                </a:p>
              </p:txBody>
            </p:sp>
            <p:grpSp>
              <p:nvGrpSpPr>
                <p:cNvPr id="96" name="组合 95">
                  <a:extLst>
                    <a:ext uri="{FF2B5EF4-FFF2-40B4-BE49-F238E27FC236}">
                      <a16:creationId xmlns:a16="http://schemas.microsoft.com/office/drawing/2014/main" id="{CD5A6A67-E75D-1DFD-F580-A9D94E7E305B}"/>
                    </a:ext>
                  </a:extLst>
                </p:cNvPr>
                <p:cNvGrpSpPr/>
                <p:nvPr/>
              </p:nvGrpSpPr>
              <p:grpSpPr>
                <a:xfrm>
                  <a:off x="6375151" y="2067943"/>
                  <a:ext cx="634960" cy="634960"/>
                  <a:chOff x="6370632" y="2067943"/>
                  <a:chExt cx="634960" cy="634960"/>
                </a:xfrm>
                <a:grpFill/>
              </p:grpSpPr>
              <p:sp>
                <p:nvSpPr>
                  <p:cNvPr id="97" name="椭圆 96">
                    <a:extLst>
                      <a:ext uri="{FF2B5EF4-FFF2-40B4-BE49-F238E27FC236}">
                        <a16:creationId xmlns:a16="http://schemas.microsoft.com/office/drawing/2014/main" id="{0BCA8E91-E5D3-EF8D-DF0C-3D3A64BCA740}"/>
                      </a:ext>
                    </a:extLst>
                  </p:cNvPr>
                  <p:cNvSpPr/>
                  <p:nvPr/>
                </p:nvSpPr>
                <p:spPr>
                  <a:xfrm>
                    <a:off x="6370632" y="2067943"/>
                    <a:ext cx="634960" cy="634960"/>
                  </a:xfrm>
                  <a:prstGeom prst="ellipse">
                    <a:avLst/>
                  </a:prstGeom>
                  <a:gradFill>
                    <a:gsLst>
                      <a:gs pos="19000">
                        <a:srgbClr val="C6AA90"/>
                      </a:gs>
                      <a:gs pos="87000">
                        <a:srgbClr val="DFD0C3"/>
                      </a:gs>
                    </a:gsLst>
                    <a:lin ang="16200000" scaled="0"/>
                  </a:gradFill>
                  <a:ln w="50800">
                    <a:noFill/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98" name="15">
                    <a:extLst>
                      <a:ext uri="{FF2B5EF4-FFF2-40B4-BE49-F238E27FC236}">
                        <a16:creationId xmlns:a16="http://schemas.microsoft.com/office/drawing/2014/main" id="{6C89A9A0-E72A-7ECD-57E3-2C56E86D8522}"/>
                      </a:ext>
                    </a:extLst>
                  </p:cNvPr>
                  <p:cNvSpPr txBox="1"/>
                  <p:nvPr/>
                </p:nvSpPr>
                <p:spPr>
                  <a:xfrm>
                    <a:off x="6388764" y="2178572"/>
                    <a:ext cx="598697" cy="425758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254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ts val="2600"/>
                      </a:lnSpc>
                    </a:pPr>
                    <a:r>
                      <a:rPr lang="en-US" altLang="zh-CN" sz="2000" b="1" dirty="0">
                        <a:solidFill>
                          <a:srgbClr val="4C588B"/>
                        </a:solidFill>
                        <a:latin typeface="阿里巴巴普惠体 Heavy" pitchFamily="18" charset="-122"/>
                        <a:ea typeface="阿里巴巴普惠体 Heavy" pitchFamily="18" charset="-122"/>
                        <a:cs typeface="阿里巴巴普惠体 Heavy" pitchFamily="18" charset="-122"/>
                        <a:sym typeface="+mn-lt"/>
                      </a:rPr>
                      <a:t>04</a:t>
                    </a:r>
                    <a:endParaRPr lang="zh-CN" altLang="en-US" sz="2000" b="1" dirty="0">
                      <a:solidFill>
                        <a:srgbClr val="4C588B"/>
                      </a:solidFill>
                      <a:latin typeface="阿里巴巴普惠体 Heavy" pitchFamily="18" charset="-122"/>
                      <a:ea typeface="阿里巴巴普惠体 Heavy" pitchFamily="18" charset="-122"/>
                      <a:cs typeface="阿里巴巴普惠体 Heavy" pitchFamily="18" charset="-122"/>
                      <a:sym typeface="+mn-lt"/>
                    </a:endParaRPr>
                  </a:p>
                </p:txBody>
              </p:sp>
            </p:grpSp>
          </p:grp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CD86EF5B-563F-BDBF-F687-D92E5348B834}"/>
                  </a:ext>
                </a:extLst>
              </p:cNvPr>
              <p:cNvSpPr/>
              <p:nvPr/>
            </p:nvSpPr>
            <p:spPr>
              <a:xfrm>
                <a:off x="5472206" y="1468963"/>
                <a:ext cx="246527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l">
                  <a:lnSpc>
                    <a:spcPct val="150000"/>
                  </a:lnSpc>
                </a:pPr>
                <a: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Please add 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the </a:t>
                </a:r>
                <a:r>
                  <a:rPr lang="zh-CN" altLang="en-US" sz="120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text  in </a:t>
                </a:r>
                <a:r>
                  <a:rPr lang="en-US" altLang="zh-CN" sz="1200">
                    <a:solidFill>
                      <a:schemeClr val="bg1">
                        <a:lumMod val="50000"/>
                      </a:schemeClr>
                    </a:solidFill>
                    <a:cs typeface="+mn-ea"/>
                    <a:sym typeface="+mn-lt"/>
                  </a:rPr>
                  <a:t>here</a:t>
                </a:r>
                <a:endParaRPr lang="zh-CN" altLang="en-US" sz="12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233C6506-366D-229E-E487-1E9766E9D6C4}"/>
                </a:ext>
              </a:extLst>
            </p:cNvPr>
            <p:cNvSpPr/>
            <p:nvPr/>
          </p:nvSpPr>
          <p:spPr>
            <a:xfrm>
              <a:off x="4686961" y="2483814"/>
              <a:ext cx="709121" cy="709121"/>
            </a:xfrm>
            <a:prstGeom prst="ellipse">
              <a:avLst/>
            </a:prstGeom>
            <a:noFill/>
            <a:ln w="635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55000">
                    <a:srgbClr val="3D4771"/>
                  </a:gs>
                  <a:gs pos="100000">
                    <a:schemeClr val="bg1"/>
                  </a:gs>
                </a:gsLst>
                <a:lin ang="5400000" scaled="1"/>
              </a:gradFill>
              <a:prstDash val="solid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46" name="TextBox 9">
            <a:extLst>
              <a:ext uri="{FF2B5EF4-FFF2-40B4-BE49-F238E27FC236}">
                <a16:creationId xmlns:a16="http://schemas.microsoft.com/office/drawing/2014/main" id="{FF11A90E-4E60-197F-DCE6-A43776017FDA}"/>
              </a:ext>
            </a:extLst>
          </p:cNvPr>
          <p:cNvSpPr txBox="1"/>
          <p:nvPr/>
        </p:nvSpPr>
        <p:spPr>
          <a:xfrm>
            <a:off x="0" y="3960"/>
            <a:ext cx="453651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noFill/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noFill/>
                <a:latin typeface="微软雅黑" panose="020B0503020204020204" pitchFamily="34" charset="-122"/>
                <a:ea typeface="微软雅黑" panose="020B0503020204020204" pitchFamily="34" charset="-122"/>
              </a:rPr>
              <a:t>下载 </a:t>
            </a:r>
            <a:r>
              <a:rPr lang="en-US" altLang="zh-CN" sz="100" dirty="0">
                <a:noFill/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http://www.1ppt.com/xiazai/</a:t>
            </a:r>
          </a:p>
        </p:txBody>
      </p:sp>
      <p:pic>
        <p:nvPicPr>
          <p:cNvPr id="8" name="图片 7" descr="复旦校徽">
            <a:extLst>
              <a:ext uri="{FF2B5EF4-FFF2-40B4-BE49-F238E27FC236}">
                <a16:creationId xmlns:a16="http://schemas.microsoft.com/office/drawing/2014/main" id="{9DCB48B7-86D5-9406-1A41-E045D28FAB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biLevel thresh="50000"/>
            <a:lum bright="-88000" contrast="-42000"/>
          </a:blip>
          <a:stretch>
            <a:fillRect/>
          </a:stretch>
        </p:blipFill>
        <p:spPr>
          <a:xfrm rot="21420548">
            <a:off x="6514876" y="-305921"/>
            <a:ext cx="10925810" cy="772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69712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9EB29-788C-D4B5-78D0-84E92AAFC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复旦校徽">
            <a:extLst>
              <a:ext uri="{FF2B5EF4-FFF2-40B4-BE49-F238E27FC236}">
                <a16:creationId xmlns:a16="http://schemas.microsoft.com/office/drawing/2014/main" id="{240D6814-CCAE-B06B-8B67-E2529237C81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biLevel thresh="50000"/>
            <a:lum bright="-88000" contrast="-42000"/>
          </a:blip>
          <a:stretch>
            <a:fillRect/>
          </a:stretch>
        </p:blipFill>
        <p:spPr>
          <a:xfrm rot="307016">
            <a:off x="2124772" y="-1083649"/>
            <a:ext cx="12872578" cy="9105669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BA31EF1A-3054-DB44-9933-AAD57DF40B2D}"/>
              </a:ext>
            </a:extLst>
          </p:cNvPr>
          <p:cNvGrpSpPr/>
          <p:nvPr/>
        </p:nvGrpSpPr>
        <p:grpSpPr>
          <a:xfrm rot="16200000">
            <a:off x="-1245270" y="1245270"/>
            <a:ext cx="6858003" cy="4367461"/>
            <a:chOff x="-1" y="0"/>
            <a:chExt cx="12192003" cy="5369671"/>
          </a:xfrm>
          <a:effectLst>
            <a:outerShdw blurRad="1143000" dist="254000" dir="5400000" algn="t" rotWithShape="0">
              <a:prstClr val="black">
                <a:alpha val="10000"/>
              </a:prstClr>
            </a:outerShdw>
          </a:effectLst>
        </p:grpSpPr>
        <p:sp>
          <p:nvSpPr>
            <p:cNvPr id="3" name="图形 7">
              <a:extLst>
                <a:ext uri="{FF2B5EF4-FFF2-40B4-BE49-F238E27FC236}">
                  <a16:creationId xmlns:a16="http://schemas.microsoft.com/office/drawing/2014/main" id="{BDA2ABFA-154A-27DC-F3A7-E4DBAA59E843}"/>
                </a:ext>
              </a:extLst>
            </p:cNvPr>
            <p:cNvSpPr/>
            <p:nvPr/>
          </p:nvSpPr>
          <p:spPr>
            <a:xfrm>
              <a:off x="-1" y="212557"/>
              <a:ext cx="12192000" cy="5157114"/>
            </a:xfrm>
            <a:custGeom>
              <a:avLst/>
              <a:gdLst>
                <a:gd name="connsiteX0" fmla="*/ 6128385 w 12256643"/>
                <a:gd name="connsiteY0" fmla="*/ 5157115 h 5157114"/>
                <a:gd name="connsiteX1" fmla="*/ 6128385 w 12256643"/>
                <a:gd name="connsiteY1" fmla="*/ 5149850 h 5157114"/>
                <a:gd name="connsiteX2" fmla="*/ 6128284 w 12256643"/>
                <a:gd name="connsiteY2" fmla="*/ 5149850 h 5157114"/>
                <a:gd name="connsiteX3" fmla="*/ 6128284 w 12256643"/>
                <a:gd name="connsiteY3" fmla="*/ 5157115 h 5157114"/>
                <a:gd name="connsiteX4" fmla="*/ 0 w 12256643"/>
                <a:gd name="connsiteY4" fmla="*/ 4236206 h 5157114"/>
                <a:gd name="connsiteX5" fmla="*/ 0 w 12256643"/>
                <a:gd name="connsiteY5" fmla="*/ 0 h 5157114"/>
                <a:gd name="connsiteX6" fmla="*/ 6128265 w 12256643"/>
                <a:gd name="connsiteY6" fmla="*/ 0 h 5157114"/>
                <a:gd name="connsiteX7" fmla="*/ 6128265 w 12256643"/>
                <a:gd name="connsiteY7" fmla="*/ 6350 h 5157114"/>
                <a:gd name="connsiteX8" fmla="*/ 6128385 w 12256643"/>
                <a:gd name="connsiteY8" fmla="*/ 6350 h 5157114"/>
                <a:gd name="connsiteX9" fmla="*/ 6128385 w 12256643"/>
                <a:gd name="connsiteY9" fmla="*/ 0 h 5157114"/>
                <a:gd name="connsiteX10" fmla="*/ 12256643 w 12256643"/>
                <a:gd name="connsiteY10" fmla="*/ 0 h 5157114"/>
                <a:gd name="connsiteX11" fmla="*/ 12256643 w 12256643"/>
                <a:gd name="connsiteY11" fmla="*/ 4236206 h 5157114"/>
                <a:gd name="connsiteX12" fmla="*/ 6128385 w 12256643"/>
                <a:gd name="connsiteY12" fmla="*/ 5157115 h 5157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256643" h="5157114">
                  <a:moveTo>
                    <a:pt x="6128385" y="5157115"/>
                  </a:moveTo>
                  <a:lnTo>
                    <a:pt x="6128385" y="5149850"/>
                  </a:lnTo>
                  <a:lnTo>
                    <a:pt x="6128284" y="5149850"/>
                  </a:lnTo>
                  <a:lnTo>
                    <a:pt x="6128284" y="5157115"/>
                  </a:lnTo>
                  <a:cubicBezTo>
                    <a:pt x="5286432" y="4311917"/>
                    <a:pt x="0" y="4236206"/>
                    <a:pt x="0" y="4236206"/>
                  </a:cubicBezTo>
                  <a:lnTo>
                    <a:pt x="0" y="0"/>
                  </a:lnTo>
                  <a:lnTo>
                    <a:pt x="6128265" y="0"/>
                  </a:lnTo>
                  <a:lnTo>
                    <a:pt x="6128265" y="6350"/>
                  </a:lnTo>
                  <a:lnTo>
                    <a:pt x="6128385" y="6350"/>
                  </a:lnTo>
                  <a:lnTo>
                    <a:pt x="6128385" y="0"/>
                  </a:lnTo>
                  <a:lnTo>
                    <a:pt x="12256643" y="0"/>
                  </a:lnTo>
                  <a:lnTo>
                    <a:pt x="12256643" y="4236206"/>
                  </a:lnTo>
                  <a:cubicBezTo>
                    <a:pt x="12256643" y="4236206"/>
                    <a:pt x="6970205" y="4311917"/>
                    <a:pt x="6128385" y="5157115"/>
                  </a:cubicBezTo>
                  <a:close/>
                </a:path>
              </a:pathLst>
            </a:custGeom>
            <a:solidFill>
              <a:schemeClr val="bg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" name="图形 7">
              <a:extLst>
                <a:ext uri="{FF2B5EF4-FFF2-40B4-BE49-F238E27FC236}">
                  <a16:creationId xmlns:a16="http://schemas.microsoft.com/office/drawing/2014/main" id="{2AEA7421-25D1-F315-1E2C-7220572F478F}"/>
                </a:ext>
              </a:extLst>
            </p:cNvPr>
            <p:cNvSpPr/>
            <p:nvPr/>
          </p:nvSpPr>
          <p:spPr>
            <a:xfrm>
              <a:off x="2" y="0"/>
              <a:ext cx="12192000" cy="5157114"/>
            </a:xfrm>
            <a:custGeom>
              <a:avLst/>
              <a:gdLst>
                <a:gd name="connsiteX0" fmla="*/ 6128385 w 12256643"/>
                <a:gd name="connsiteY0" fmla="*/ 5157115 h 5157114"/>
                <a:gd name="connsiteX1" fmla="*/ 6128385 w 12256643"/>
                <a:gd name="connsiteY1" fmla="*/ 5149850 h 5157114"/>
                <a:gd name="connsiteX2" fmla="*/ 6128284 w 12256643"/>
                <a:gd name="connsiteY2" fmla="*/ 5149850 h 5157114"/>
                <a:gd name="connsiteX3" fmla="*/ 6128284 w 12256643"/>
                <a:gd name="connsiteY3" fmla="*/ 5157115 h 5157114"/>
                <a:gd name="connsiteX4" fmla="*/ 0 w 12256643"/>
                <a:gd name="connsiteY4" fmla="*/ 4236206 h 5157114"/>
                <a:gd name="connsiteX5" fmla="*/ 0 w 12256643"/>
                <a:gd name="connsiteY5" fmla="*/ 0 h 5157114"/>
                <a:gd name="connsiteX6" fmla="*/ 6128265 w 12256643"/>
                <a:gd name="connsiteY6" fmla="*/ 0 h 5157114"/>
                <a:gd name="connsiteX7" fmla="*/ 6128265 w 12256643"/>
                <a:gd name="connsiteY7" fmla="*/ 6350 h 5157114"/>
                <a:gd name="connsiteX8" fmla="*/ 6128385 w 12256643"/>
                <a:gd name="connsiteY8" fmla="*/ 6350 h 5157114"/>
                <a:gd name="connsiteX9" fmla="*/ 6128385 w 12256643"/>
                <a:gd name="connsiteY9" fmla="*/ 0 h 5157114"/>
                <a:gd name="connsiteX10" fmla="*/ 12256643 w 12256643"/>
                <a:gd name="connsiteY10" fmla="*/ 0 h 5157114"/>
                <a:gd name="connsiteX11" fmla="*/ 12256643 w 12256643"/>
                <a:gd name="connsiteY11" fmla="*/ 4236206 h 5157114"/>
                <a:gd name="connsiteX12" fmla="*/ 6128385 w 12256643"/>
                <a:gd name="connsiteY12" fmla="*/ 5157115 h 5157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256643" h="5157114">
                  <a:moveTo>
                    <a:pt x="6128385" y="5157115"/>
                  </a:moveTo>
                  <a:lnTo>
                    <a:pt x="6128385" y="5149850"/>
                  </a:lnTo>
                  <a:lnTo>
                    <a:pt x="6128284" y="5149850"/>
                  </a:lnTo>
                  <a:lnTo>
                    <a:pt x="6128284" y="5157115"/>
                  </a:lnTo>
                  <a:cubicBezTo>
                    <a:pt x="5286432" y="4311917"/>
                    <a:pt x="0" y="4236206"/>
                    <a:pt x="0" y="4236206"/>
                  </a:cubicBezTo>
                  <a:lnTo>
                    <a:pt x="0" y="0"/>
                  </a:lnTo>
                  <a:lnTo>
                    <a:pt x="6128265" y="0"/>
                  </a:lnTo>
                  <a:lnTo>
                    <a:pt x="6128265" y="6350"/>
                  </a:lnTo>
                  <a:lnTo>
                    <a:pt x="6128385" y="6350"/>
                  </a:lnTo>
                  <a:lnTo>
                    <a:pt x="6128385" y="0"/>
                  </a:lnTo>
                  <a:lnTo>
                    <a:pt x="12256643" y="0"/>
                  </a:lnTo>
                  <a:lnTo>
                    <a:pt x="12256643" y="4236206"/>
                  </a:lnTo>
                  <a:cubicBezTo>
                    <a:pt x="12256643" y="4236206"/>
                    <a:pt x="6970205" y="4311917"/>
                    <a:pt x="6128385" y="5157115"/>
                  </a:cubicBezTo>
                  <a:close/>
                </a:path>
              </a:pathLst>
            </a:custGeom>
            <a:gradFill>
              <a:gsLst>
                <a:gs pos="0">
                  <a:srgbClr val="0E419C"/>
                </a:gs>
                <a:gs pos="100000">
                  <a:srgbClr val="3E4871"/>
                </a:gs>
              </a:gsLst>
              <a:lin ang="11400000" scaled="0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1FFF2ED1-AABD-C1CC-9A98-644A1AC16631}"/>
              </a:ext>
            </a:extLst>
          </p:cNvPr>
          <p:cNvSpPr/>
          <p:nvPr/>
        </p:nvSpPr>
        <p:spPr>
          <a:xfrm rot="16200000">
            <a:off x="4326862" y="-948900"/>
            <a:ext cx="6894105" cy="8836171"/>
          </a:xfrm>
          <a:custGeom>
            <a:avLst/>
            <a:gdLst>
              <a:gd name="connsiteX0" fmla="*/ 6894105 w 6894105"/>
              <a:gd name="connsiteY0" fmla="*/ 1160110 h 8264879"/>
              <a:gd name="connsiteX1" fmla="*/ 6894105 w 6894105"/>
              <a:gd name="connsiteY1" fmla="*/ 8264879 h 8264879"/>
              <a:gd name="connsiteX2" fmla="*/ 36104 w 6894105"/>
              <a:gd name="connsiteY2" fmla="*/ 8264879 h 8264879"/>
              <a:gd name="connsiteX3" fmla="*/ 36104 w 6894105"/>
              <a:gd name="connsiteY3" fmla="*/ 1643501 h 8264879"/>
              <a:gd name="connsiteX4" fmla="*/ 0 w 6894105"/>
              <a:gd name="connsiteY4" fmla="*/ 1643501 h 8264879"/>
              <a:gd name="connsiteX5" fmla="*/ 0 w 6894105"/>
              <a:gd name="connsiteY5" fmla="*/ 321290 h 8264879"/>
              <a:gd name="connsiteX6" fmla="*/ 8500 w 6894105"/>
              <a:gd name="connsiteY6" fmla="*/ 321471 h 8264879"/>
              <a:gd name="connsiteX7" fmla="*/ 3428979 w 6894105"/>
              <a:gd name="connsiteY7" fmla="*/ 1008695 h 8264879"/>
              <a:gd name="connsiteX8" fmla="*/ 3428979 w 6894105"/>
              <a:gd name="connsiteY8" fmla="*/ 1003272 h 8264879"/>
              <a:gd name="connsiteX9" fmla="*/ 3429036 w 6894105"/>
              <a:gd name="connsiteY9" fmla="*/ 1003272 h 8264879"/>
              <a:gd name="connsiteX10" fmla="*/ 3429036 w 6894105"/>
              <a:gd name="connsiteY10" fmla="*/ 1008695 h 8264879"/>
              <a:gd name="connsiteX11" fmla="*/ 6858000 w 6894105"/>
              <a:gd name="connsiteY11" fmla="*/ 321290 h 8264879"/>
              <a:gd name="connsiteX12" fmla="*/ 6858000 w 6894105"/>
              <a:gd name="connsiteY12" fmla="*/ 0 h 8264879"/>
              <a:gd name="connsiteX13" fmla="*/ 6858001 w 6894105"/>
              <a:gd name="connsiteY13" fmla="*/ 0 h 8264879"/>
              <a:gd name="connsiteX14" fmla="*/ 6858001 w 6894105"/>
              <a:gd name="connsiteY14" fmla="*/ 1160110 h 826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94105" h="8264879">
                <a:moveTo>
                  <a:pt x="6894105" y="1160110"/>
                </a:moveTo>
                <a:lnTo>
                  <a:pt x="6894105" y="8264879"/>
                </a:lnTo>
                <a:lnTo>
                  <a:pt x="36104" y="8264879"/>
                </a:lnTo>
                <a:lnTo>
                  <a:pt x="36104" y="1643501"/>
                </a:lnTo>
                <a:lnTo>
                  <a:pt x="0" y="1643501"/>
                </a:lnTo>
                <a:lnTo>
                  <a:pt x="0" y="321290"/>
                </a:lnTo>
                <a:lnTo>
                  <a:pt x="8500" y="321471"/>
                </a:lnTo>
                <a:cubicBezTo>
                  <a:pt x="182442" y="325383"/>
                  <a:pt x="2972655" y="397520"/>
                  <a:pt x="3428979" y="1008695"/>
                </a:cubicBezTo>
                <a:lnTo>
                  <a:pt x="3428979" y="1003272"/>
                </a:lnTo>
                <a:lnTo>
                  <a:pt x="3429036" y="1003272"/>
                </a:lnTo>
                <a:lnTo>
                  <a:pt x="3429036" y="1008695"/>
                </a:lnTo>
                <a:cubicBezTo>
                  <a:pt x="3900062" y="377804"/>
                  <a:pt x="6858000" y="321290"/>
                  <a:pt x="6858000" y="321290"/>
                </a:cubicBezTo>
                <a:lnTo>
                  <a:pt x="6858000" y="0"/>
                </a:lnTo>
                <a:lnTo>
                  <a:pt x="6858001" y="0"/>
                </a:lnTo>
                <a:lnTo>
                  <a:pt x="6858001" y="1160110"/>
                </a:lnTo>
                <a:close/>
              </a:path>
            </a:pathLst>
          </a:custGeom>
          <a:gradFill>
            <a:gsLst>
              <a:gs pos="100000">
                <a:srgbClr val="E6DBC2">
                  <a:alpha val="27000"/>
                </a:srgbClr>
              </a:gs>
              <a:gs pos="0">
                <a:schemeClr val="bg1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100" dirty="0"/>
          </a:p>
        </p:txBody>
      </p:sp>
      <p:sp>
        <p:nvSpPr>
          <p:cNvPr id="68" name="15">
            <a:extLst>
              <a:ext uri="{FF2B5EF4-FFF2-40B4-BE49-F238E27FC236}">
                <a16:creationId xmlns:a16="http://schemas.microsoft.com/office/drawing/2014/main" id="{3F1356D7-9013-6FEB-1564-337859340BF3}"/>
              </a:ext>
            </a:extLst>
          </p:cNvPr>
          <p:cNvSpPr txBox="1"/>
          <p:nvPr/>
        </p:nvSpPr>
        <p:spPr>
          <a:xfrm>
            <a:off x="5806521" y="3040998"/>
            <a:ext cx="6545775" cy="543803"/>
          </a:xfrm>
          <a:prstGeom prst="roundRect">
            <a:avLst>
              <a:gd name="adj" fmla="val 0"/>
            </a:avLst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Heavy" pitchFamily="18" charset="-122"/>
                <a:ea typeface="阿里巴巴普惠体 Heavy" pitchFamily="18" charset="-122"/>
                <a:cs typeface="阿里巴巴普惠体 Heavy" pitchFamily="18" charset="-122"/>
                <a:sym typeface="+mn-lt"/>
              </a:rPr>
              <a:t>研究思路与方法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CBCCD4FA-01EA-E413-898B-086B99E8A689}"/>
              </a:ext>
            </a:extLst>
          </p:cNvPr>
          <p:cNvSpPr/>
          <p:nvPr/>
        </p:nvSpPr>
        <p:spPr>
          <a:xfrm>
            <a:off x="5904605" y="3429000"/>
            <a:ext cx="5269249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Please add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the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text  in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here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6" name="TextBox 9">
            <a:extLst>
              <a:ext uri="{FF2B5EF4-FFF2-40B4-BE49-F238E27FC236}">
                <a16:creationId xmlns:a16="http://schemas.microsoft.com/office/drawing/2014/main" id="{6B5DDA28-5E8F-1C82-33EB-F094FB893457}"/>
              </a:ext>
            </a:extLst>
          </p:cNvPr>
          <p:cNvSpPr txBox="1"/>
          <p:nvPr/>
        </p:nvSpPr>
        <p:spPr>
          <a:xfrm>
            <a:off x="0" y="3960"/>
            <a:ext cx="453651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noFill/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noFill/>
                <a:latin typeface="微软雅黑" panose="020B0503020204020204" pitchFamily="34" charset="-122"/>
                <a:ea typeface="微软雅黑" panose="020B0503020204020204" pitchFamily="34" charset="-122"/>
              </a:rPr>
              <a:t>下载 </a:t>
            </a:r>
            <a:r>
              <a:rPr lang="en-US" altLang="zh-CN" sz="100" dirty="0">
                <a:noFill/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http://www.1ppt.com/xiazai/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FE19959-E8B3-B429-A807-01CE7A841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762" y="2622703"/>
            <a:ext cx="3723218" cy="1468851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B38ACBBA-1DC9-2A86-7C36-98468F3A95BE}"/>
              </a:ext>
            </a:extLst>
          </p:cNvPr>
          <p:cNvGrpSpPr/>
          <p:nvPr/>
        </p:nvGrpSpPr>
        <p:grpSpPr>
          <a:xfrm flipH="1">
            <a:off x="4407452" y="4291579"/>
            <a:ext cx="7451549" cy="388002"/>
            <a:chOff x="4115837" y="-310422"/>
            <a:chExt cx="7994345" cy="0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8338636E-939A-FB5A-4EED-4AE8E154E201}"/>
                </a:ext>
              </a:extLst>
            </p:cNvPr>
            <p:cNvCxnSpPr>
              <a:cxnSpLocks/>
            </p:cNvCxnSpPr>
            <p:nvPr/>
          </p:nvCxnSpPr>
          <p:spPr>
            <a:xfrm>
              <a:off x="4256517" y="-310422"/>
              <a:ext cx="7853665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2813E1E7-AD44-2CBE-BFEB-70D10AF17974}"/>
                </a:ext>
              </a:extLst>
            </p:cNvPr>
            <p:cNvCxnSpPr>
              <a:cxnSpLocks/>
            </p:cNvCxnSpPr>
            <p:nvPr/>
          </p:nvCxnSpPr>
          <p:spPr>
            <a:xfrm>
              <a:off x="4115837" y="-310422"/>
              <a:ext cx="2583647" cy="0"/>
            </a:xfrm>
            <a:prstGeom prst="line">
              <a:avLst/>
            </a:prstGeom>
            <a:ln w="50800" cap="rnd">
              <a:solidFill>
                <a:srgbClr val="DFCF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4F59F721-A0D3-DC94-2288-642DF778D1C3}"/>
              </a:ext>
            </a:extLst>
          </p:cNvPr>
          <p:cNvSpPr txBox="1"/>
          <p:nvPr/>
        </p:nvSpPr>
        <p:spPr>
          <a:xfrm>
            <a:off x="4008131" y="2433111"/>
            <a:ext cx="225569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  <a:buClrTx/>
              <a:buSzTx/>
              <a:buFontTx/>
            </a:pPr>
            <a:r>
              <a:rPr lang="en-US" altLang="zh-CN" sz="11500" dirty="0">
                <a:ln w="28575" cmpd="sng">
                  <a:noFill/>
                  <a:prstDash val="solid"/>
                </a:ln>
                <a:gradFill>
                  <a:gsLst>
                    <a:gs pos="11000">
                      <a:srgbClr val="CCB29B"/>
                    </a:gs>
                    <a:gs pos="100000">
                      <a:srgbClr val="E9DFD7"/>
                    </a:gs>
                  </a:gsLst>
                  <a:lin ang="5400000" scaled="0"/>
                </a:gradFill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sym typeface="+mn-ea"/>
              </a:rPr>
              <a:t>01</a:t>
            </a:r>
            <a:endParaRPr lang="zh-CN" altLang="en-US" sz="11500" dirty="0">
              <a:ln w="28575" cmpd="sng">
                <a:noFill/>
                <a:prstDash val="solid"/>
              </a:ln>
              <a:gradFill>
                <a:gsLst>
                  <a:gs pos="11000">
                    <a:srgbClr val="CCB29B"/>
                  </a:gs>
                  <a:gs pos="100000">
                    <a:srgbClr val="E9DFD7"/>
                  </a:gs>
                </a:gsLst>
                <a:lin ang="5400000" scaled="0"/>
              </a:gradFill>
              <a:uFillTx/>
              <a:latin typeface="思源宋体 CN Heavy" panose="02020900000000000000" pitchFamily="18" charset="-122"/>
              <a:ea typeface="思源宋体 CN Heavy" panose="02020900000000000000" pitchFamily="18" charset="-122"/>
              <a:sym typeface="+mn-ea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3B68CCB-851F-EBF2-BDA8-ADA2C1E96F23}"/>
              </a:ext>
            </a:extLst>
          </p:cNvPr>
          <p:cNvGrpSpPr/>
          <p:nvPr/>
        </p:nvGrpSpPr>
        <p:grpSpPr>
          <a:xfrm>
            <a:off x="4540347" y="2413434"/>
            <a:ext cx="7318655" cy="421065"/>
            <a:chOff x="4115837" y="-310422"/>
            <a:chExt cx="7994345" cy="0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F0B83BB5-6F2A-E753-5FC2-79790169017B}"/>
                </a:ext>
              </a:extLst>
            </p:cNvPr>
            <p:cNvCxnSpPr>
              <a:cxnSpLocks/>
            </p:cNvCxnSpPr>
            <p:nvPr/>
          </p:nvCxnSpPr>
          <p:spPr>
            <a:xfrm>
              <a:off x="4256517" y="-310422"/>
              <a:ext cx="7853665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26FC7377-8F40-EEAA-523C-807C83D47DFF}"/>
                </a:ext>
              </a:extLst>
            </p:cNvPr>
            <p:cNvCxnSpPr>
              <a:cxnSpLocks/>
            </p:cNvCxnSpPr>
            <p:nvPr/>
          </p:nvCxnSpPr>
          <p:spPr>
            <a:xfrm>
              <a:off x="4115837" y="-310422"/>
              <a:ext cx="2583647" cy="0"/>
            </a:xfrm>
            <a:prstGeom prst="line">
              <a:avLst/>
            </a:prstGeom>
            <a:ln w="50800" cap="rnd">
              <a:solidFill>
                <a:srgbClr val="DFCF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65413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97088B21-6A94-EEC6-A57B-4220E7C8C015}"/>
              </a:ext>
            </a:extLst>
          </p:cNvPr>
          <p:cNvSpPr/>
          <p:nvPr/>
        </p:nvSpPr>
        <p:spPr>
          <a:xfrm flipH="1">
            <a:off x="0" y="5833411"/>
            <a:ext cx="12192000" cy="1024589"/>
          </a:xfrm>
          <a:custGeom>
            <a:avLst/>
            <a:gdLst>
              <a:gd name="connsiteX0" fmla="*/ 12191999 w 12192000"/>
              <a:gd name="connsiteY0" fmla="*/ 0 h 2201779"/>
              <a:gd name="connsiteX1" fmla="*/ 12192000 w 12192000"/>
              <a:gd name="connsiteY1" fmla="*/ 0 h 2201779"/>
              <a:gd name="connsiteX2" fmla="*/ 12192000 w 12192000"/>
              <a:gd name="connsiteY2" fmla="*/ 2201779 h 2201779"/>
              <a:gd name="connsiteX3" fmla="*/ 0 w 12192000"/>
              <a:gd name="connsiteY3" fmla="*/ 2201779 h 2201779"/>
              <a:gd name="connsiteX4" fmla="*/ 0 w 12192000"/>
              <a:gd name="connsiteY4" fmla="*/ 430428 h 2201779"/>
              <a:gd name="connsiteX5" fmla="*/ 15110 w 12192000"/>
              <a:gd name="connsiteY5" fmla="*/ 430671 h 2201779"/>
              <a:gd name="connsiteX6" fmla="*/ 6095962 w 12192000"/>
              <a:gd name="connsiteY6" fmla="*/ 1351337 h 2201779"/>
              <a:gd name="connsiteX7" fmla="*/ 6095962 w 12192000"/>
              <a:gd name="connsiteY7" fmla="*/ 1344072 h 2201779"/>
              <a:gd name="connsiteX8" fmla="*/ 6096062 w 12192000"/>
              <a:gd name="connsiteY8" fmla="*/ 1344072 h 2201779"/>
              <a:gd name="connsiteX9" fmla="*/ 6096062 w 12192000"/>
              <a:gd name="connsiteY9" fmla="*/ 1351337 h 2201779"/>
              <a:gd name="connsiteX10" fmla="*/ 12191999 w 12192000"/>
              <a:gd name="connsiteY10" fmla="*/ 430428 h 2201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201779">
                <a:moveTo>
                  <a:pt x="12191999" y="0"/>
                </a:moveTo>
                <a:lnTo>
                  <a:pt x="12192000" y="0"/>
                </a:lnTo>
                <a:lnTo>
                  <a:pt x="12192000" y="2201779"/>
                </a:lnTo>
                <a:lnTo>
                  <a:pt x="0" y="2201779"/>
                </a:lnTo>
                <a:lnTo>
                  <a:pt x="0" y="430428"/>
                </a:lnTo>
                <a:lnTo>
                  <a:pt x="15110" y="430671"/>
                </a:lnTo>
                <a:cubicBezTo>
                  <a:pt x="324341" y="435912"/>
                  <a:pt x="5284719" y="532552"/>
                  <a:pt x="6095962" y="1351337"/>
                </a:cubicBezTo>
                <a:lnTo>
                  <a:pt x="6095962" y="1344072"/>
                </a:lnTo>
                <a:lnTo>
                  <a:pt x="6096062" y="1344072"/>
                </a:lnTo>
                <a:lnTo>
                  <a:pt x="6096062" y="1351337"/>
                </a:lnTo>
                <a:cubicBezTo>
                  <a:pt x="6933443" y="506139"/>
                  <a:pt x="12191999" y="430428"/>
                  <a:pt x="12191999" y="430428"/>
                </a:cubicBezTo>
                <a:close/>
              </a:path>
            </a:pathLst>
          </a:custGeom>
          <a:gradFill>
            <a:gsLst>
              <a:gs pos="100000">
                <a:srgbClr val="E6DBC2">
                  <a:alpha val="50000"/>
                </a:srgbClr>
              </a:gs>
              <a:gs pos="0">
                <a:schemeClr val="bg1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100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27AB0725-ADA1-4933-9586-CB5C6E53CD50}"/>
              </a:ext>
            </a:extLst>
          </p:cNvPr>
          <p:cNvGrpSpPr/>
          <p:nvPr/>
        </p:nvGrpSpPr>
        <p:grpSpPr>
          <a:xfrm>
            <a:off x="3567242" y="1219362"/>
            <a:ext cx="7833610" cy="4811101"/>
            <a:chOff x="6037231" y="1613420"/>
            <a:chExt cx="5332294" cy="3567965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97D6BFC0-3059-4C9A-8966-9D499E27FD6D}"/>
                </a:ext>
              </a:extLst>
            </p:cNvPr>
            <p:cNvSpPr/>
            <p:nvPr/>
          </p:nvSpPr>
          <p:spPr>
            <a:xfrm>
              <a:off x="6037231" y="1613420"/>
              <a:ext cx="5332294" cy="3567965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>
              <a:noFill/>
            </a:ln>
            <a:effectLst>
              <a:outerShdw blurRad="762000" algn="ctr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E555D285-0FCF-475C-AEAF-79D46C138A9C}"/>
                </a:ext>
              </a:extLst>
            </p:cNvPr>
            <p:cNvGrpSpPr/>
            <p:nvPr/>
          </p:nvGrpSpPr>
          <p:grpSpPr>
            <a:xfrm>
              <a:off x="6450651" y="2315034"/>
              <a:ext cx="4726174" cy="1292384"/>
              <a:chOff x="6450651" y="2315034"/>
              <a:chExt cx="4726174" cy="1292384"/>
            </a:xfrm>
          </p:grpSpPr>
          <p:sp>
            <p:nvSpPr>
              <p:cNvPr id="31" name="矩形: 圆角 30">
                <a:extLst>
                  <a:ext uri="{FF2B5EF4-FFF2-40B4-BE49-F238E27FC236}">
                    <a16:creationId xmlns:a16="http://schemas.microsoft.com/office/drawing/2014/main" id="{C10145D0-E629-4E8B-89B5-03039C51F893}"/>
                  </a:ext>
                </a:extLst>
              </p:cNvPr>
              <p:cNvSpPr/>
              <p:nvPr/>
            </p:nvSpPr>
            <p:spPr>
              <a:xfrm>
                <a:off x="6450651" y="2315034"/>
                <a:ext cx="1548000" cy="468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9000">
                    <a:srgbClr val="C6AA90"/>
                  </a:gs>
                  <a:gs pos="87000">
                    <a:srgbClr val="DFD0C3"/>
                  </a:gs>
                </a:gsLst>
                <a:lin ang="162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zh-CN" altLang="en-US" sz="2000" b="1" kern="0" dirty="0">
                    <a:solidFill>
                      <a:schemeClr val="bg1"/>
                    </a:solidFill>
                    <a:cs typeface="+mn-ea"/>
                    <a:sym typeface="+mn-lt"/>
                  </a:rPr>
                  <a:t>添加标题</a:t>
                </a: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ED8676FC-18E3-4011-875F-EF0F67CE516A}"/>
                  </a:ext>
                </a:extLst>
              </p:cNvPr>
              <p:cNvSpPr txBox="1"/>
              <p:nvPr/>
            </p:nvSpPr>
            <p:spPr>
              <a:xfrm>
                <a:off x="6450652" y="2868754"/>
                <a:ext cx="472617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spcAft>
                    <a:spcPct val="0"/>
                  </a:spcAft>
                </a:pPr>
                <a:r>
                  <a:rPr lang="zh-CN" altLang="en-US" sz="1400" dirty="0">
                    <a:solidFill>
                      <a:srgbClr val="404040"/>
                    </a:solidFill>
                    <a:cs typeface="+mn-ea"/>
                    <a:sym typeface="+mn-lt"/>
                  </a:rPr>
                  <a:t>请您单击此处输入文本内容加以解释说明，可根据自己的需要适当地调整文字的颜色或者大小等属性。</a:t>
                </a:r>
              </a:p>
            </p:txBody>
          </p:sp>
        </p:grp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BE6C47C9-A8FC-473E-9786-6F75A21FD23B}"/>
                </a:ext>
              </a:extLst>
            </p:cNvPr>
            <p:cNvGrpSpPr/>
            <p:nvPr/>
          </p:nvGrpSpPr>
          <p:grpSpPr>
            <a:xfrm>
              <a:off x="6450651" y="3889001"/>
              <a:ext cx="4726174" cy="1292384"/>
              <a:chOff x="5686141" y="1535545"/>
              <a:chExt cx="4726174" cy="1292384"/>
            </a:xfrm>
          </p:grpSpPr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C7E94726-D21E-4F33-A4BA-9EC42CC7B84C}"/>
                  </a:ext>
                </a:extLst>
              </p:cNvPr>
              <p:cNvSpPr/>
              <p:nvPr/>
            </p:nvSpPr>
            <p:spPr>
              <a:xfrm>
                <a:off x="5686141" y="1535545"/>
                <a:ext cx="1548000" cy="468000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19000">
                    <a:srgbClr val="C6AA90"/>
                  </a:gs>
                  <a:gs pos="87000">
                    <a:srgbClr val="DFD0C3"/>
                  </a:gs>
                </a:gsLst>
                <a:lin ang="162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r>
                  <a:rPr lang="zh-CN" altLang="en-US" sz="2000" b="1" kern="0" dirty="0">
                    <a:solidFill>
                      <a:schemeClr val="bg1"/>
                    </a:solidFill>
                    <a:cs typeface="+mn-ea"/>
                    <a:sym typeface="+mn-lt"/>
                  </a:rPr>
                  <a:t>添加标题</a:t>
                </a:r>
              </a:p>
            </p:txBody>
          </p:sp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FE47EC28-459F-466C-9F59-5C7DADE45CD9}"/>
                  </a:ext>
                </a:extLst>
              </p:cNvPr>
              <p:cNvSpPr txBox="1"/>
              <p:nvPr/>
            </p:nvSpPr>
            <p:spPr>
              <a:xfrm>
                <a:off x="5686142" y="2089265"/>
                <a:ext cx="472617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150000"/>
                  </a:lnSpc>
                  <a:spcAft>
                    <a:spcPct val="0"/>
                  </a:spcAft>
                </a:pPr>
                <a:r>
                  <a:rPr lang="zh-CN" altLang="en-US" sz="1400" dirty="0">
                    <a:solidFill>
                      <a:srgbClr val="404040"/>
                    </a:solidFill>
                    <a:cs typeface="+mn-ea"/>
                    <a:sym typeface="+mn-lt"/>
                  </a:rPr>
                  <a:t>请您单击此处输入文本内容加以解释说明，可根据自己的需要适当地调整文字的颜色或者大小等属性。</a:t>
                </a:r>
              </a:p>
            </p:txBody>
          </p:sp>
        </p:grp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AAF89B81-9C50-418B-A09C-5D514319F352}"/>
              </a:ext>
            </a:extLst>
          </p:cNvPr>
          <p:cNvGrpSpPr/>
          <p:nvPr/>
        </p:nvGrpSpPr>
        <p:grpSpPr>
          <a:xfrm>
            <a:off x="539755" y="1221698"/>
            <a:ext cx="3068549" cy="4808765"/>
            <a:chOff x="6390945" y="2526383"/>
            <a:chExt cx="2405392" cy="3259485"/>
          </a:xfrm>
        </p:grpSpPr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E3EE21D7-8D44-446E-A368-12BADCE9C468}"/>
                </a:ext>
              </a:extLst>
            </p:cNvPr>
            <p:cNvGrpSpPr/>
            <p:nvPr/>
          </p:nvGrpSpPr>
          <p:grpSpPr>
            <a:xfrm>
              <a:off x="6390945" y="2526383"/>
              <a:ext cx="2405392" cy="3259485"/>
              <a:chOff x="6390945" y="2872747"/>
              <a:chExt cx="2405392" cy="3259485"/>
            </a:xfrm>
            <a:solidFill>
              <a:srgbClr val="D19F62"/>
            </a:solidFill>
          </p:grpSpPr>
          <p:sp>
            <p:nvSpPr>
              <p:cNvPr id="37" name="矩形: 圆角 36">
                <a:extLst>
                  <a:ext uri="{FF2B5EF4-FFF2-40B4-BE49-F238E27FC236}">
                    <a16:creationId xmlns:a16="http://schemas.microsoft.com/office/drawing/2014/main" id="{BD2563BF-9E0C-4296-9264-996556E7C873}"/>
                  </a:ext>
                </a:extLst>
              </p:cNvPr>
              <p:cNvSpPr/>
              <p:nvPr/>
            </p:nvSpPr>
            <p:spPr>
              <a:xfrm>
                <a:off x="6390945" y="2872747"/>
                <a:ext cx="2405392" cy="3259485"/>
              </a:xfrm>
              <a:prstGeom prst="roundRect">
                <a:avLst>
                  <a:gd name="adj" fmla="val 2264"/>
                </a:avLst>
              </a:prstGeom>
              <a:blipFill>
                <a:blip r:embed="rId2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  <a:effectLst>
                <a:outerShdw blurRad="762000" algn="ctr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38" name="组合 37">
                <a:extLst>
                  <a:ext uri="{FF2B5EF4-FFF2-40B4-BE49-F238E27FC236}">
                    <a16:creationId xmlns:a16="http://schemas.microsoft.com/office/drawing/2014/main" id="{6D851283-3090-4554-BAF7-8D12A596EDE5}"/>
                  </a:ext>
                </a:extLst>
              </p:cNvPr>
              <p:cNvGrpSpPr/>
              <p:nvPr/>
            </p:nvGrpSpPr>
            <p:grpSpPr>
              <a:xfrm>
                <a:off x="6575188" y="3995822"/>
                <a:ext cx="2036906" cy="1545123"/>
                <a:chOff x="6575188" y="4136044"/>
                <a:chExt cx="2036906" cy="1545123"/>
              </a:xfrm>
              <a:grpFill/>
            </p:grpSpPr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D8611F2A-0529-42BD-9BEF-2002A89E2052}"/>
                    </a:ext>
                  </a:extLst>
                </p:cNvPr>
                <p:cNvSpPr txBox="1"/>
                <p:nvPr/>
              </p:nvSpPr>
              <p:spPr>
                <a:xfrm>
                  <a:off x="6575188" y="4552935"/>
                  <a:ext cx="2036906" cy="11282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lvl="0" algn="ctr">
                    <a:lnSpc>
                      <a:spcPct val="150000"/>
                    </a:lnSpc>
                    <a:defRPr/>
                  </a:pPr>
                  <a:r>
                    <a:rPr lang="zh-CN" altLang="en-US" sz="1400" dirty="0">
                      <a:solidFill>
                        <a:srgbClr val="FFFFFF"/>
                      </a:solidFill>
                      <a:cs typeface="+mn-ea"/>
                      <a:sym typeface="+mn-lt"/>
                    </a:rPr>
                    <a:t>请您单击此处输入文本内容加以解释说明，可根据自己的需要适当地调整文字的颜色或者大小等属性。</a:t>
                  </a:r>
                </a:p>
              </p:txBody>
            </p:sp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25E8F77F-D112-48CE-A452-F558B3182441}"/>
                    </a:ext>
                  </a:extLst>
                </p:cNvPr>
                <p:cNvSpPr txBox="1"/>
                <p:nvPr/>
              </p:nvSpPr>
              <p:spPr>
                <a:xfrm>
                  <a:off x="6910221" y="4136044"/>
                  <a:ext cx="1366840" cy="3259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CN" altLang="en-US" sz="2000" b="1" dirty="0">
                      <a:solidFill>
                        <a:srgbClr val="FFFFFF"/>
                      </a:solidFill>
                      <a:cs typeface="+mn-ea"/>
                      <a:sym typeface="+mn-lt"/>
                    </a:rPr>
                    <a:t>添加标题</a:t>
                  </a:r>
                </a:p>
              </p:txBody>
            </p:sp>
          </p:grpSp>
        </p:grpSp>
        <p:sp>
          <p:nvSpPr>
            <p:cNvPr id="36" name="Oval 9">
              <a:extLst>
                <a:ext uri="{FF2B5EF4-FFF2-40B4-BE49-F238E27FC236}">
                  <a16:creationId xmlns:a16="http://schemas.microsoft.com/office/drawing/2014/main" id="{739DBBB0-805E-4120-86D5-BC4198FAF2EF}"/>
                </a:ext>
              </a:extLst>
            </p:cNvPr>
            <p:cNvSpPr/>
            <p:nvPr/>
          </p:nvSpPr>
          <p:spPr>
            <a:xfrm>
              <a:off x="7444694" y="3138121"/>
              <a:ext cx="297894" cy="297373"/>
            </a:xfrm>
            <a:custGeom>
              <a:avLst/>
              <a:gdLst>
                <a:gd name="connsiteX0" fmla="*/ 164777 w 604110"/>
                <a:gd name="connsiteY0" fmla="*/ 264973 h 603052"/>
                <a:gd name="connsiteX1" fmla="*/ 457609 w 604110"/>
                <a:gd name="connsiteY1" fmla="*/ 264973 h 603052"/>
                <a:gd name="connsiteX2" fmla="*/ 485066 w 604110"/>
                <a:gd name="connsiteY2" fmla="*/ 292388 h 603052"/>
                <a:gd name="connsiteX3" fmla="*/ 457609 w 604110"/>
                <a:gd name="connsiteY3" fmla="*/ 319802 h 603052"/>
                <a:gd name="connsiteX4" fmla="*/ 164777 w 604110"/>
                <a:gd name="connsiteY4" fmla="*/ 319802 h 603052"/>
                <a:gd name="connsiteX5" fmla="*/ 137320 w 604110"/>
                <a:gd name="connsiteY5" fmla="*/ 292388 h 603052"/>
                <a:gd name="connsiteX6" fmla="*/ 164777 w 604110"/>
                <a:gd name="connsiteY6" fmla="*/ 264973 h 603052"/>
                <a:gd name="connsiteX7" fmla="*/ 164777 w 604110"/>
                <a:gd name="connsiteY7" fmla="*/ 137038 h 603052"/>
                <a:gd name="connsiteX8" fmla="*/ 457609 w 604110"/>
                <a:gd name="connsiteY8" fmla="*/ 137038 h 603052"/>
                <a:gd name="connsiteX9" fmla="*/ 485066 w 604110"/>
                <a:gd name="connsiteY9" fmla="*/ 164453 h 603052"/>
                <a:gd name="connsiteX10" fmla="*/ 457609 w 604110"/>
                <a:gd name="connsiteY10" fmla="*/ 191867 h 603052"/>
                <a:gd name="connsiteX11" fmla="*/ 164777 w 604110"/>
                <a:gd name="connsiteY11" fmla="*/ 191867 h 603052"/>
                <a:gd name="connsiteX12" fmla="*/ 137320 w 604110"/>
                <a:gd name="connsiteY12" fmla="*/ 164453 h 603052"/>
                <a:gd name="connsiteX13" fmla="*/ 164777 w 604110"/>
                <a:gd name="connsiteY13" fmla="*/ 137038 h 603052"/>
                <a:gd name="connsiteX14" fmla="*/ 54919 w 604110"/>
                <a:gd name="connsiteY14" fmla="*/ 54823 h 603052"/>
                <a:gd name="connsiteX15" fmla="*/ 54919 w 604110"/>
                <a:gd name="connsiteY15" fmla="*/ 420355 h 603052"/>
                <a:gd name="connsiteX16" fmla="*/ 137298 w 604110"/>
                <a:gd name="connsiteY16" fmla="*/ 420355 h 603052"/>
                <a:gd name="connsiteX17" fmla="*/ 164757 w 604110"/>
                <a:gd name="connsiteY17" fmla="*/ 447766 h 603052"/>
                <a:gd name="connsiteX18" fmla="*/ 164757 w 604110"/>
                <a:gd name="connsiteY18" fmla="*/ 523011 h 603052"/>
                <a:gd name="connsiteX19" fmla="*/ 304664 w 604110"/>
                <a:gd name="connsiteY19" fmla="*/ 425289 h 603052"/>
                <a:gd name="connsiteX20" fmla="*/ 320316 w 604110"/>
                <a:gd name="connsiteY20" fmla="*/ 420355 h 603052"/>
                <a:gd name="connsiteX21" fmla="*/ 549191 w 604110"/>
                <a:gd name="connsiteY21" fmla="*/ 420355 h 603052"/>
                <a:gd name="connsiteX22" fmla="*/ 549191 w 604110"/>
                <a:gd name="connsiteY22" fmla="*/ 54823 h 603052"/>
                <a:gd name="connsiteX23" fmla="*/ 27460 w 604110"/>
                <a:gd name="connsiteY23" fmla="*/ 0 h 603052"/>
                <a:gd name="connsiteX24" fmla="*/ 576650 w 604110"/>
                <a:gd name="connsiteY24" fmla="*/ 0 h 603052"/>
                <a:gd name="connsiteX25" fmla="*/ 604110 w 604110"/>
                <a:gd name="connsiteY25" fmla="*/ 27411 h 603052"/>
                <a:gd name="connsiteX26" fmla="*/ 604110 w 604110"/>
                <a:gd name="connsiteY26" fmla="*/ 447766 h 603052"/>
                <a:gd name="connsiteX27" fmla="*/ 576650 w 604110"/>
                <a:gd name="connsiteY27" fmla="*/ 475178 h 603052"/>
                <a:gd name="connsiteX28" fmla="*/ 328965 w 604110"/>
                <a:gd name="connsiteY28" fmla="*/ 475178 h 603052"/>
                <a:gd name="connsiteX29" fmla="*/ 153087 w 604110"/>
                <a:gd name="connsiteY29" fmla="*/ 598118 h 603052"/>
                <a:gd name="connsiteX30" fmla="*/ 137298 w 604110"/>
                <a:gd name="connsiteY30" fmla="*/ 603052 h 603052"/>
                <a:gd name="connsiteX31" fmla="*/ 124666 w 604110"/>
                <a:gd name="connsiteY31" fmla="*/ 599900 h 603052"/>
                <a:gd name="connsiteX32" fmla="*/ 109838 w 604110"/>
                <a:gd name="connsiteY32" fmla="*/ 575641 h 603052"/>
                <a:gd name="connsiteX33" fmla="*/ 109838 w 604110"/>
                <a:gd name="connsiteY33" fmla="*/ 475178 h 603052"/>
                <a:gd name="connsiteX34" fmla="*/ 27460 w 604110"/>
                <a:gd name="connsiteY34" fmla="*/ 475178 h 603052"/>
                <a:gd name="connsiteX35" fmla="*/ 0 w 604110"/>
                <a:gd name="connsiteY35" fmla="*/ 447766 h 603052"/>
                <a:gd name="connsiteX36" fmla="*/ 0 w 604110"/>
                <a:gd name="connsiteY36" fmla="*/ 27411 h 603052"/>
                <a:gd name="connsiteX37" fmla="*/ 27460 w 604110"/>
                <a:gd name="connsiteY37" fmla="*/ 0 h 603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4110" h="603052">
                  <a:moveTo>
                    <a:pt x="164777" y="264973"/>
                  </a:moveTo>
                  <a:lnTo>
                    <a:pt x="457609" y="264973"/>
                  </a:lnTo>
                  <a:cubicBezTo>
                    <a:pt x="472848" y="264973"/>
                    <a:pt x="485066" y="277310"/>
                    <a:pt x="485066" y="292388"/>
                  </a:cubicBezTo>
                  <a:cubicBezTo>
                    <a:pt x="485066" y="307603"/>
                    <a:pt x="472848" y="319802"/>
                    <a:pt x="457609" y="319802"/>
                  </a:cubicBezTo>
                  <a:lnTo>
                    <a:pt x="164777" y="319802"/>
                  </a:lnTo>
                  <a:cubicBezTo>
                    <a:pt x="149676" y="319802"/>
                    <a:pt x="137320" y="307603"/>
                    <a:pt x="137320" y="292388"/>
                  </a:cubicBezTo>
                  <a:cubicBezTo>
                    <a:pt x="137320" y="277310"/>
                    <a:pt x="149676" y="264973"/>
                    <a:pt x="164777" y="264973"/>
                  </a:cubicBezTo>
                  <a:close/>
                  <a:moveTo>
                    <a:pt x="164777" y="137038"/>
                  </a:moveTo>
                  <a:lnTo>
                    <a:pt x="457609" y="137038"/>
                  </a:lnTo>
                  <a:cubicBezTo>
                    <a:pt x="472848" y="137038"/>
                    <a:pt x="485066" y="149375"/>
                    <a:pt x="485066" y="164453"/>
                  </a:cubicBezTo>
                  <a:cubicBezTo>
                    <a:pt x="485066" y="179531"/>
                    <a:pt x="472848" y="191867"/>
                    <a:pt x="457609" y="191867"/>
                  </a:cubicBezTo>
                  <a:lnTo>
                    <a:pt x="164777" y="191867"/>
                  </a:lnTo>
                  <a:cubicBezTo>
                    <a:pt x="149676" y="191867"/>
                    <a:pt x="137320" y="179531"/>
                    <a:pt x="137320" y="164453"/>
                  </a:cubicBezTo>
                  <a:cubicBezTo>
                    <a:pt x="137320" y="149375"/>
                    <a:pt x="149676" y="137038"/>
                    <a:pt x="164777" y="137038"/>
                  </a:cubicBezTo>
                  <a:close/>
                  <a:moveTo>
                    <a:pt x="54919" y="54823"/>
                  </a:moveTo>
                  <a:lnTo>
                    <a:pt x="54919" y="420355"/>
                  </a:lnTo>
                  <a:lnTo>
                    <a:pt x="137298" y="420355"/>
                  </a:lnTo>
                  <a:cubicBezTo>
                    <a:pt x="152401" y="420355"/>
                    <a:pt x="164757" y="432553"/>
                    <a:pt x="164757" y="447766"/>
                  </a:cubicBezTo>
                  <a:lnTo>
                    <a:pt x="164757" y="523011"/>
                  </a:lnTo>
                  <a:lnTo>
                    <a:pt x="304664" y="425289"/>
                  </a:lnTo>
                  <a:cubicBezTo>
                    <a:pt x="309194" y="422000"/>
                    <a:pt x="314686" y="420355"/>
                    <a:pt x="320316" y="420355"/>
                  </a:cubicBezTo>
                  <a:lnTo>
                    <a:pt x="549191" y="420355"/>
                  </a:lnTo>
                  <a:lnTo>
                    <a:pt x="549191" y="54823"/>
                  </a:lnTo>
                  <a:close/>
                  <a:moveTo>
                    <a:pt x="27460" y="0"/>
                  </a:moveTo>
                  <a:lnTo>
                    <a:pt x="576650" y="0"/>
                  </a:lnTo>
                  <a:cubicBezTo>
                    <a:pt x="591753" y="0"/>
                    <a:pt x="604110" y="12335"/>
                    <a:pt x="604110" y="27411"/>
                  </a:cubicBezTo>
                  <a:lnTo>
                    <a:pt x="604110" y="447766"/>
                  </a:lnTo>
                  <a:cubicBezTo>
                    <a:pt x="604110" y="462843"/>
                    <a:pt x="591753" y="475178"/>
                    <a:pt x="576650" y="475178"/>
                  </a:cubicBezTo>
                  <a:lnTo>
                    <a:pt x="328965" y="475178"/>
                  </a:lnTo>
                  <a:lnTo>
                    <a:pt x="153087" y="598118"/>
                  </a:lnTo>
                  <a:cubicBezTo>
                    <a:pt x="148282" y="601408"/>
                    <a:pt x="142790" y="603052"/>
                    <a:pt x="137298" y="603052"/>
                  </a:cubicBezTo>
                  <a:cubicBezTo>
                    <a:pt x="132904" y="603052"/>
                    <a:pt x="128648" y="602093"/>
                    <a:pt x="124666" y="599900"/>
                  </a:cubicBezTo>
                  <a:cubicBezTo>
                    <a:pt x="115467" y="595240"/>
                    <a:pt x="109838" y="585920"/>
                    <a:pt x="109838" y="575641"/>
                  </a:cubicBezTo>
                  <a:lnTo>
                    <a:pt x="109838" y="475178"/>
                  </a:lnTo>
                  <a:lnTo>
                    <a:pt x="27460" y="475178"/>
                  </a:lnTo>
                  <a:cubicBezTo>
                    <a:pt x="12357" y="475178"/>
                    <a:pt x="0" y="462843"/>
                    <a:pt x="0" y="447766"/>
                  </a:cubicBezTo>
                  <a:lnTo>
                    <a:pt x="0" y="27411"/>
                  </a:lnTo>
                  <a:cubicBezTo>
                    <a:pt x="0" y="12335"/>
                    <a:pt x="12357" y="0"/>
                    <a:pt x="274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AF27703A-4CED-E834-2AC4-0D3AA37BE729}"/>
              </a:ext>
            </a:extLst>
          </p:cNvPr>
          <p:cNvGrpSpPr/>
          <p:nvPr/>
        </p:nvGrpSpPr>
        <p:grpSpPr>
          <a:xfrm>
            <a:off x="-11572" y="0"/>
            <a:ext cx="12718245" cy="1109273"/>
            <a:chOff x="-11572" y="0"/>
            <a:chExt cx="12718245" cy="1109273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9234B443-08A0-CDED-E9C2-3406DB0473B6}"/>
                </a:ext>
              </a:extLst>
            </p:cNvPr>
            <p:cNvCxnSpPr>
              <a:cxnSpLocks/>
            </p:cNvCxnSpPr>
            <p:nvPr/>
          </p:nvCxnSpPr>
          <p:spPr>
            <a:xfrm>
              <a:off x="1826588" y="735549"/>
              <a:ext cx="922865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5E600FC5-1F4D-2880-AC40-AA01ACD67D2D}"/>
                </a:ext>
              </a:extLst>
            </p:cNvPr>
            <p:cNvSpPr txBox="1"/>
            <p:nvPr/>
          </p:nvSpPr>
          <p:spPr>
            <a:xfrm>
              <a:off x="753466" y="208048"/>
              <a:ext cx="3516321" cy="4939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>
                <a:lnSpc>
                  <a:spcPts val="2600"/>
                </a:lnSpc>
              </a:pPr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研究思路与方法</a:t>
              </a: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2C476D98-5CEC-462D-453D-5A59023587AC}"/>
                </a:ext>
              </a:extLst>
            </p:cNvPr>
            <p:cNvCxnSpPr>
              <a:cxnSpLocks/>
            </p:cNvCxnSpPr>
            <p:nvPr/>
          </p:nvCxnSpPr>
          <p:spPr>
            <a:xfrm>
              <a:off x="753466" y="735549"/>
              <a:ext cx="1159659" cy="0"/>
            </a:xfrm>
            <a:prstGeom prst="line">
              <a:avLst/>
            </a:prstGeom>
            <a:ln w="50800" cap="rnd">
              <a:solidFill>
                <a:srgbClr val="3E487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730C7A4-2B6C-32E9-FDE5-AFD899A90DD5}"/>
                </a:ext>
              </a:extLst>
            </p:cNvPr>
            <p:cNvGrpSpPr/>
            <p:nvPr/>
          </p:nvGrpSpPr>
          <p:grpSpPr>
            <a:xfrm>
              <a:off x="-11572" y="0"/>
              <a:ext cx="616764" cy="702023"/>
              <a:chOff x="-11572" y="0"/>
              <a:chExt cx="616764" cy="702023"/>
            </a:xfrm>
          </p:grpSpPr>
          <p:sp>
            <p:nvSpPr>
              <p:cNvPr id="14" name="等腰三角形 13">
                <a:extLst>
                  <a:ext uri="{FF2B5EF4-FFF2-40B4-BE49-F238E27FC236}">
                    <a16:creationId xmlns:a16="http://schemas.microsoft.com/office/drawing/2014/main" id="{29955A40-BF9A-CB90-4AD3-50442D9EEB86}"/>
                  </a:ext>
                </a:extLst>
              </p:cNvPr>
              <p:cNvSpPr/>
              <p:nvPr/>
            </p:nvSpPr>
            <p:spPr>
              <a:xfrm rot="5400000">
                <a:off x="-48416" y="48416"/>
                <a:ext cx="702023" cy="605192"/>
              </a:xfrm>
              <a:prstGeom prst="triangle">
                <a:avLst/>
              </a:prstGeom>
              <a:solidFill>
                <a:srgbClr val="0E419C"/>
              </a:solidFill>
              <a:ln>
                <a:solidFill>
                  <a:srgbClr val="0E419C"/>
                </a:solidFill>
              </a:ln>
              <a:effectLst>
                <a:outerShdw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AFB0BC0-BCD8-B995-069E-D2D0E8F1A67F}"/>
                  </a:ext>
                </a:extLst>
              </p:cNvPr>
              <p:cNvSpPr txBox="1"/>
              <p:nvPr/>
            </p:nvSpPr>
            <p:spPr>
              <a:xfrm>
                <a:off x="-11572" y="87288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</a:rPr>
                  <a:t>1</a:t>
                </a:r>
                <a:endParaRPr lang="zh-CN" altLang="en-US" sz="32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82EA43B4-46C1-9857-8842-A0F7D6134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647"/>
            <a:stretch/>
          </p:blipFill>
          <p:spPr>
            <a:xfrm>
              <a:off x="10365412" y="20323"/>
              <a:ext cx="2341261" cy="10889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id="{E8861532-B74B-407E-8CC4-239E4AEFABD3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831" y="5908914"/>
            <a:ext cx="2597106" cy="102458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81505107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45BE97CC-A314-FC89-D1E5-8BF626C85B34}"/>
              </a:ext>
            </a:extLst>
          </p:cNvPr>
          <p:cNvSpPr/>
          <p:nvPr/>
        </p:nvSpPr>
        <p:spPr>
          <a:xfrm>
            <a:off x="5472421" y="1665582"/>
            <a:ext cx="1356559" cy="1271327"/>
          </a:xfrm>
          <a:custGeom>
            <a:avLst/>
            <a:gdLst>
              <a:gd name="connsiteX0" fmla="*/ 0 w 2032000"/>
              <a:gd name="connsiteY0" fmla="*/ 1354666 h 1354666"/>
              <a:gd name="connsiteX1" fmla="*/ 1016000 w 2032000"/>
              <a:gd name="connsiteY1" fmla="*/ 0 h 1354666"/>
              <a:gd name="connsiteX2" fmla="*/ 1016001 w 2032000"/>
              <a:gd name="connsiteY2" fmla="*/ 0 h 1354666"/>
              <a:gd name="connsiteX3" fmla="*/ 2032000 w 2032000"/>
              <a:gd name="connsiteY3" fmla="*/ 1354666 h 1354666"/>
              <a:gd name="connsiteX4" fmla="*/ 0 w 2032000"/>
              <a:gd name="connsiteY4" fmla="*/ 1354666 h 135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32000" h="1354666">
                <a:moveTo>
                  <a:pt x="0" y="1354666"/>
                </a:moveTo>
                <a:lnTo>
                  <a:pt x="1016000" y="0"/>
                </a:lnTo>
                <a:lnTo>
                  <a:pt x="1016001" y="0"/>
                </a:lnTo>
                <a:lnTo>
                  <a:pt x="2032000" y="1354666"/>
                </a:lnTo>
                <a:lnTo>
                  <a:pt x="0" y="1354666"/>
                </a:lnTo>
                <a:close/>
              </a:path>
            </a:pathLst>
          </a:custGeom>
          <a:solidFill>
            <a:srgbClr val="E0CAA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7470" tIns="77470" rIns="77470" bIns="77470" numCol="1" spcCol="1270" anchor="ctr" anchorCtr="0">
            <a:noAutofit/>
          </a:bodyPr>
          <a:lstStyle/>
          <a:p>
            <a:pPr marL="0" lvl="0" indent="0" algn="ctr" defTabSz="2711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61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B01C8BE6-2FA4-157B-F907-F1355CD649A5}"/>
              </a:ext>
            </a:extLst>
          </p:cNvPr>
          <p:cNvSpPr/>
          <p:nvPr/>
        </p:nvSpPr>
        <p:spPr>
          <a:xfrm>
            <a:off x="4732710" y="3020384"/>
            <a:ext cx="2835981" cy="1271327"/>
          </a:xfrm>
          <a:custGeom>
            <a:avLst/>
            <a:gdLst>
              <a:gd name="connsiteX0" fmla="*/ 0 w 4064000"/>
              <a:gd name="connsiteY0" fmla="*/ 1354666 h 1354666"/>
              <a:gd name="connsiteX1" fmla="*/ 1016000 w 4064000"/>
              <a:gd name="connsiteY1" fmla="*/ 0 h 1354666"/>
              <a:gd name="connsiteX2" fmla="*/ 3048001 w 4064000"/>
              <a:gd name="connsiteY2" fmla="*/ 0 h 1354666"/>
              <a:gd name="connsiteX3" fmla="*/ 4064000 w 4064000"/>
              <a:gd name="connsiteY3" fmla="*/ 1354666 h 1354666"/>
              <a:gd name="connsiteX4" fmla="*/ 0 w 4064000"/>
              <a:gd name="connsiteY4" fmla="*/ 1354666 h 135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64000" h="1354666">
                <a:moveTo>
                  <a:pt x="0" y="1354666"/>
                </a:moveTo>
                <a:lnTo>
                  <a:pt x="1016000" y="0"/>
                </a:lnTo>
                <a:lnTo>
                  <a:pt x="3048001" y="0"/>
                </a:lnTo>
                <a:lnTo>
                  <a:pt x="4064000" y="1354666"/>
                </a:lnTo>
                <a:lnTo>
                  <a:pt x="0" y="135466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88670" tIns="77470" rIns="788670" bIns="77470" numCol="1" spcCol="1270" anchor="ctr" anchorCtr="0">
            <a:noAutofit/>
          </a:bodyPr>
          <a:lstStyle/>
          <a:p>
            <a:pPr marL="0" lvl="0" indent="0" algn="ctr" defTabSz="2711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6100" b="1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77ED4228-1A21-7D88-66AE-FD08D7DE928C}"/>
              </a:ext>
            </a:extLst>
          </p:cNvPr>
          <p:cNvSpPr/>
          <p:nvPr/>
        </p:nvSpPr>
        <p:spPr>
          <a:xfrm>
            <a:off x="3987910" y="4394337"/>
            <a:ext cx="4325580" cy="1271327"/>
          </a:xfrm>
          <a:custGeom>
            <a:avLst/>
            <a:gdLst>
              <a:gd name="connsiteX0" fmla="*/ 0 w 6096000"/>
              <a:gd name="connsiteY0" fmla="*/ 1354666 h 1354666"/>
              <a:gd name="connsiteX1" fmla="*/ 1016000 w 6096000"/>
              <a:gd name="connsiteY1" fmla="*/ 0 h 1354666"/>
              <a:gd name="connsiteX2" fmla="*/ 5080001 w 6096000"/>
              <a:gd name="connsiteY2" fmla="*/ 0 h 1354666"/>
              <a:gd name="connsiteX3" fmla="*/ 6096000 w 6096000"/>
              <a:gd name="connsiteY3" fmla="*/ 1354666 h 1354666"/>
              <a:gd name="connsiteX4" fmla="*/ 0 w 6096000"/>
              <a:gd name="connsiteY4" fmla="*/ 1354666 h 135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1354666">
                <a:moveTo>
                  <a:pt x="0" y="1354666"/>
                </a:moveTo>
                <a:lnTo>
                  <a:pt x="1016000" y="0"/>
                </a:lnTo>
                <a:lnTo>
                  <a:pt x="5080001" y="0"/>
                </a:lnTo>
                <a:lnTo>
                  <a:pt x="6096000" y="1354666"/>
                </a:lnTo>
                <a:lnTo>
                  <a:pt x="0" y="1354666"/>
                </a:lnTo>
                <a:close/>
              </a:path>
            </a:pathLst>
          </a:custGeom>
          <a:solidFill>
            <a:srgbClr val="4B588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44269" tIns="77470" rIns="1144271" bIns="77470" numCol="1" spcCol="1270" anchor="ctr" anchorCtr="0">
            <a:noAutofit/>
          </a:bodyPr>
          <a:lstStyle/>
          <a:p>
            <a:pPr marL="0" lvl="0" indent="0" algn="ctr" defTabSz="2711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zh-CN" altLang="en-US" sz="61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9256FF8-0A37-123A-797E-C286C4395A55}"/>
              </a:ext>
            </a:extLst>
          </p:cNvPr>
          <p:cNvGrpSpPr/>
          <p:nvPr/>
        </p:nvGrpSpPr>
        <p:grpSpPr>
          <a:xfrm>
            <a:off x="753466" y="208048"/>
            <a:ext cx="10856416" cy="527501"/>
            <a:chOff x="753466" y="208048"/>
            <a:chExt cx="10856416" cy="527501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A4F69CE9-C463-373E-85B9-4ECE24ED474E}"/>
                </a:ext>
              </a:extLst>
            </p:cNvPr>
            <p:cNvCxnSpPr>
              <a:cxnSpLocks/>
            </p:cNvCxnSpPr>
            <p:nvPr/>
          </p:nvCxnSpPr>
          <p:spPr>
            <a:xfrm>
              <a:off x="1826588" y="735549"/>
              <a:ext cx="9783294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8D67CA85-730B-FF7F-BBAB-220888A5BC1D}"/>
                </a:ext>
              </a:extLst>
            </p:cNvPr>
            <p:cNvSpPr txBox="1"/>
            <p:nvPr/>
          </p:nvSpPr>
          <p:spPr>
            <a:xfrm>
              <a:off x="753466" y="208048"/>
              <a:ext cx="3516321" cy="4939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>
                <a:lnSpc>
                  <a:spcPts val="2600"/>
                </a:lnSpc>
              </a:pPr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研究思路与方法</a:t>
              </a: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CFD8CBA3-55D5-A4E2-BDBF-037F850071EA}"/>
                </a:ext>
              </a:extLst>
            </p:cNvPr>
            <p:cNvCxnSpPr>
              <a:cxnSpLocks/>
            </p:cNvCxnSpPr>
            <p:nvPr/>
          </p:nvCxnSpPr>
          <p:spPr>
            <a:xfrm>
              <a:off x="753466" y="735549"/>
              <a:ext cx="1159659" cy="0"/>
            </a:xfrm>
            <a:prstGeom prst="line">
              <a:avLst/>
            </a:prstGeom>
            <a:ln w="50800" cap="rnd">
              <a:solidFill>
                <a:srgbClr val="3E487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6B6BDA44-5067-E1EA-A639-000E72B8B9DC}"/>
              </a:ext>
            </a:extLst>
          </p:cNvPr>
          <p:cNvGrpSpPr/>
          <p:nvPr/>
        </p:nvGrpSpPr>
        <p:grpSpPr>
          <a:xfrm>
            <a:off x="-11572" y="0"/>
            <a:ext cx="616764" cy="702023"/>
            <a:chOff x="-11572" y="0"/>
            <a:chExt cx="616764" cy="702023"/>
          </a:xfrm>
        </p:grpSpPr>
        <p:sp>
          <p:nvSpPr>
            <p:cNvPr id="10" name="等腰三角形 9">
              <a:extLst>
                <a:ext uri="{FF2B5EF4-FFF2-40B4-BE49-F238E27FC236}">
                  <a16:creationId xmlns:a16="http://schemas.microsoft.com/office/drawing/2014/main" id="{DCCB8072-A297-EF89-553D-32CA4AFF756E}"/>
                </a:ext>
              </a:extLst>
            </p:cNvPr>
            <p:cNvSpPr/>
            <p:nvPr/>
          </p:nvSpPr>
          <p:spPr>
            <a:xfrm rot="5400000">
              <a:off x="-48416" y="48416"/>
              <a:ext cx="702023" cy="605192"/>
            </a:xfrm>
            <a:prstGeom prst="triangle">
              <a:avLst/>
            </a:prstGeom>
            <a:solidFill>
              <a:srgbClr val="0E419C"/>
            </a:solidFill>
            <a:ln>
              <a:solidFill>
                <a:srgbClr val="0E419C"/>
              </a:solidFill>
            </a:ln>
            <a:effectLst>
              <a:outerShdw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6A4ABC9E-9A50-C0F9-8B18-EEF09A4E0D1C}"/>
                </a:ext>
              </a:extLst>
            </p:cNvPr>
            <p:cNvSpPr txBox="1"/>
            <p:nvPr/>
          </p:nvSpPr>
          <p:spPr>
            <a:xfrm>
              <a:off x="-11572" y="87288"/>
              <a:ext cx="4251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</a:rPr>
                <a:t>1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5EAF4639-41AE-F637-D2C0-5712B6F5C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647"/>
          <a:stretch/>
        </p:blipFill>
        <p:spPr>
          <a:xfrm>
            <a:off x="10365412" y="20323"/>
            <a:ext cx="2341261" cy="1088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1BD642A-87D8-D2B0-A2B5-522B429C3FFE}"/>
              </a:ext>
            </a:extLst>
          </p:cNvPr>
          <p:cNvSpPr txBox="1"/>
          <p:nvPr/>
        </p:nvSpPr>
        <p:spPr>
          <a:xfrm>
            <a:off x="6727719" y="1521708"/>
            <a:ext cx="7895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44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8000">
                <a:ln w="3175">
                  <a:noFill/>
                </a:ln>
                <a:solidFill>
                  <a:schemeClr val="bg1"/>
                </a:solidFill>
                <a:latin typeface="Montserrat Black" panose="00000A00000000000000" pitchFamily="2" charset="0"/>
                <a:ea typeface="+mj-ea"/>
              </a:defRPr>
            </a:lvl1pPr>
            <a:lvl2pPr defTabSz="914400"/>
            <a:lvl3pPr defTabSz="914400"/>
            <a:lvl4pPr defTabSz="914400"/>
            <a:lvl5pPr defTabSz="914400"/>
            <a:lvl6pPr defTabSz="914400"/>
            <a:lvl7pPr defTabSz="914400"/>
            <a:lvl8pPr defTabSz="914400"/>
            <a:lvl9pPr defTabSz="914400"/>
          </a:lstStyle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方正正大黑简体" panose="02000000000000000000" pitchFamily="2" charset="-122"/>
                <a:ea typeface="阿里巴巴普惠体" panose="00020600040101010101"/>
              </a:rPr>
              <a:t>01.</a:t>
            </a:r>
            <a:endParaRPr lang="zh-CN" altLang="en-US" sz="3200" dirty="0">
              <a:solidFill>
                <a:schemeClr val="accent1"/>
              </a:solidFill>
              <a:latin typeface="方正正大黑简体" panose="02000000000000000000" pitchFamily="2" charset="-122"/>
              <a:ea typeface="阿里巴巴普惠体" panose="00020600040101010101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C5A965-15E1-6D3D-709C-CC4BCC76DEB6}"/>
              </a:ext>
            </a:extLst>
          </p:cNvPr>
          <p:cNvSpPr txBox="1"/>
          <p:nvPr/>
        </p:nvSpPr>
        <p:spPr>
          <a:xfrm>
            <a:off x="7424129" y="2988996"/>
            <a:ext cx="7895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44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8000">
                <a:ln w="3175">
                  <a:noFill/>
                </a:ln>
                <a:solidFill>
                  <a:schemeClr val="bg1"/>
                </a:solidFill>
                <a:latin typeface="Montserrat Black" panose="00000A00000000000000" pitchFamily="2" charset="0"/>
                <a:ea typeface="+mj-ea"/>
              </a:defRPr>
            </a:lvl1pPr>
            <a:lvl2pPr defTabSz="914400"/>
            <a:lvl3pPr defTabSz="914400"/>
            <a:lvl4pPr defTabSz="914400"/>
            <a:lvl5pPr defTabSz="914400"/>
            <a:lvl6pPr defTabSz="914400"/>
            <a:lvl7pPr defTabSz="914400"/>
            <a:lvl8pPr defTabSz="914400"/>
            <a:lvl9pPr defTabSz="914400"/>
          </a:lstStyle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方正正大黑简体" panose="02000000000000000000" pitchFamily="2" charset="-122"/>
                <a:ea typeface="阿里巴巴普惠体" panose="00020600040101010101"/>
              </a:rPr>
              <a:t>02.</a:t>
            </a:r>
            <a:endParaRPr lang="zh-CN" altLang="en-US" sz="3200" dirty="0">
              <a:solidFill>
                <a:schemeClr val="accent1"/>
              </a:solidFill>
              <a:latin typeface="方正正大黑简体" panose="02000000000000000000" pitchFamily="2" charset="-122"/>
              <a:ea typeface="阿里巴巴普惠体" panose="00020600040101010101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2EC73DB-D97B-EB76-3C10-DB3F3649BF2F}"/>
              </a:ext>
            </a:extLst>
          </p:cNvPr>
          <p:cNvSpPr txBox="1"/>
          <p:nvPr/>
        </p:nvSpPr>
        <p:spPr>
          <a:xfrm>
            <a:off x="8006716" y="4275827"/>
            <a:ext cx="78953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R="0" lvl="0" indent="0" defTabSz="914400" fontAlgn="auto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8000">
                <a:ln w="3175">
                  <a:noFill/>
                </a:ln>
                <a:solidFill>
                  <a:schemeClr val="bg1"/>
                </a:solidFill>
                <a:latin typeface="Montserrat Black" panose="00000A00000000000000" pitchFamily="2" charset="0"/>
                <a:ea typeface="+mj-ea"/>
              </a:defRPr>
            </a:lvl1pPr>
            <a:lvl2pPr defTabSz="914400"/>
            <a:lvl3pPr defTabSz="914400"/>
            <a:lvl4pPr defTabSz="914400"/>
            <a:lvl5pPr defTabSz="914400"/>
            <a:lvl6pPr defTabSz="914400"/>
            <a:lvl7pPr defTabSz="914400"/>
            <a:lvl8pPr defTabSz="914400"/>
            <a:lvl9pPr defTabSz="914400"/>
          </a:lstStyle>
          <a:p>
            <a:pPr algn="ctr"/>
            <a:r>
              <a:rPr lang="en-US" altLang="zh-CN" sz="3200" dirty="0">
                <a:solidFill>
                  <a:schemeClr val="accent1"/>
                </a:solidFill>
                <a:latin typeface="方正正大黑简体" panose="02000000000000000000" pitchFamily="2" charset="-122"/>
                <a:ea typeface="阿里巴巴普惠体" panose="00020600040101010101"/>
              </a:rPr>
              <a:t>03.</a:t>
            </a:r>
            <a:endParaRPr lang="zh-CN" altLang="en-US" sz="3200" dirty="0">
              <a:solidFill>
                <a:schemeClr val="accent1"/>
              </a:solidFill>
              <a:latin typeface="方正正大黑简体" panose="02000000000000000000" pitchFamily="2" charset="-122"/>
              <a:ea typeface="阿里巴巴普惠体" panose="00020600040101010101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207D509-2494-72BF-84E1-3A75DEB94012}"/>
              </a:ext>
            </a:extLst>
          </p:cNvPr>
          <p:cNvSpPr txBox="1"/>
          <p:nvPr/>
        </p:nvSpPr>
        <p:spPr>
          <a:xfrm>
            <a:off x="7551419" y="1412811"/>
            <a:ext cx="3497052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汉仪旗黑-50S" panose="00020600040101010101" charset="-122"/>
              </a:defRPr>
            </a:lvl1pPr>
          </a:lstStyle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en-US" sz="2000" dirty="0">
                <a:solidFill>
                  <a:srgbClr val="404040"/>
                </a:solidFill>
                <a:cs typeface="+mn-ea"/>
                <a:sym typeface="+mn-lt"/>
              </a:rPr>
              <a:t>请您单击此处输入文本内容加以解释说明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C149023-6DE7-683A-63DE-C3CF24AC6052}"/>
              </a:ext>
            </a:extLst>
          </p:cNvPr>
          <p:cNvSpPr/>
          <p:nvPr/>
        </p:nvSpPr>
        <p:spPr>
          <a:xfrm>
            <a:off x="5287442" y="3450700"/>
            <a:ext cx="17265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zh-CN" altLang="en-US" sz="2000" b="1" dirty="0">
                <a:ln w="19050">
                  <a:noFill/>
                </a:ln>
                <a:solidFill>
                  <a:schemeClr val="bg1"/>
                </a:solidFill>
                <a:latin typeface="方正正大黑简体" panose="02000000000000000000" pitchFamily="2" charset="-122"/>
                <a:ea typeface="阿里巴巴普惠体" panose="00020600040101010101"/>
                <a:sym typeface="+mn-lt"/>
              </a:rPr>
              <a:t>输入关键词</a:t>
            </a:r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E9B03B70-0C13-F5F0-67B5-0431D65F19A3}"/>
              </a:ext>
            </a:extLst>
          </p:cNvPr>
          <p:cNvSpPr/>
          <p:nvPr/>
        </p:nvSpPr>
        <p:spPr>
          <a:xfrm flipH="1">
            <a:off x="0" y="5833413"/>
            <a:ext cx="12192000" cy="1024589"/>
          </a:xfrm>
          <a:custGeom>
            <a:avLst/>
            <a:gdLst>
              <a:gd name="connsiteX0" fmla="*/ 12191999 w 12192000"/>
              <a:gd name="connsiteY0" fmla="*/ 0 h 2201779"/>
              <a:gd name="connsiteX1" fmla="*/ 12192000 w 12192000"/>
              <a:gd name="connsiteY1" fmla="*/ 0 h 2201779"/>
              <a:gd name="connsiteX2" fmla="*/ 12192000 w 12192000"/>
              <a:gd name="connsiteY2" fmla="*/ 2201779 h 2201779"/>
              <a:gd name="connsiteX3" fmla="*/ 0 w 12192000"/>
              <a:gd name="connsiteY3" fmla="*/ 2201779 h 2201779"/>
              <a:gd name="connsiteX4" fmla="*/ 0 w 12192000"/>
              <a:gd name="connsiteY4" fmla="*/ 430428 h 2201779"/>
              <a:gd name="connsiteX5" fmla="*/ 15110 w 12192000"/>
              <a:gd name="connsiteY5" fmla="*/ 430671 h 2201779"/>
              <a:gd name="connsiteX6" fmla="*/ 6095962 w 12192000"/>
              <a:gd name="connsiteY6" fmla="*/ 1351337 h 2201779"/>
              <a:gd name="connsiteX7" fmla="*/ 6095962 w 12192000"/>
              <a:gd name="connsiteY7" fmla="*/ 1344072 h 2201779"/>
              <a:gd name="connsiteX8" fmla="*/ 6096062 w 12192000"/>
              <a:gd name="connsiteY8" fmla="*/ 1344072 h 2201779"/>
              <a:gd name="connsiteX9" fmla="*/ 6096062 w 12192000"/>
              <a:gd name="connsiteY9" fmla="*/ 1351337 h 2201779"/>
              <a:gd name="connsiteX10" fmla="*/ 12191999 w 12192000"/>
              <a:gd name="connsiteY10" fmla="*/ 430428 h 2201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201779">
                <a:moveTo>
                  <a:pt x="12191999" y="0"/>
                </a:moveTo>
                <a:lnTo>
                  <a:pt x="12192000" y="0"/>
                </a:lnTo>
                <a:lnTo>
                  <a:pt x="12192000" y="2201779"/>
                </a:lnTo>
                <a:lnTo>
                  <a:pt x="0" y="2201779"/>
                </a:lnTo>
                <a:lnTo>
                  <a:pt x="0" y="430428"/>
                </a:lnTo>
                <a:lnTo>
                  <a:pt x="15110" y="430671"/>
                </a:lnTo>
                <a:cubicBezTo>
                  <a:pt x="324341" y="435912"/>
                  <a:pt x="5284719" y="532552"/>
                  <a:pt x="6095962" y="1351337"/>
                </a:cubicBezTo>
                <a:lnTo>
                  <a:pt x="6095962" y="1344072"/>
                </a:lnTo>
                <a:lnTo>
                  <a:pt x="6096062" y="1344072"/>
                </a:lnTo>
                <a:lnTo>
                  <a:pt x="6096062" y="1351337"/>
                </a:lnTo>
                <a:cubicBezTo>
                  <a:pt x="6933443" y="506139"/>
                  <a:pt x="12191999" y="430428"/>
                  <a:pt x="12191999" y="430428"/>
                </a:cubicBezTo>
                <a:close/>
              </a:path>
            </a:pathLst>
          </a:custGeom>
          <a:gradFill>
            <a:gsLst>
              <a:gs pos="100000">
                <a:srgbClr val="E6DBC2">
                  <a:alpha val="50000"/>
                </a:srgbClr>
              </a:gs>
              <a:gs pos="0">
                <a:schemeClr val="bg1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100"/>
          </a:p>
        </p:txBody>
      </p:sp>
      <p:cxnSp>
        <p:nvCxnSpPr>
          <p:cNvPr id="22" name="直接连接符 21" descr="e7d195523061f1c09e9d68d7cf438b91ef959ecb14fc25d26BBA7F7DBC18E55DFF4014AF651F0BF2569D4B6C1DA7F1A4683A481403BD872FC687266AD13265C1DE7C373772FD8728ABDD69ADD03BFF5BE2862BC891DBB79EA343047B31334D20AFB5918CC0CBDBDC406049EDD098D5017DE58ADE463A22E007906113B5C383EC36FBD30C9EE764B90F387D140C274F8A">
            <a:extLst>
              <a:ext uri="{FF2B5EF4-FFF2-40B4-BE49-F238E27FC236}">
                <a16:creationId xmlns:a16="http://schemas.microsoft.com/office/drawing/2014/main" id="{712D8771-3521-B6D1-6A87-9E2ED58F311A}"/>
              </a:ext>
            </a:extLst>
          </p:cNvPr>
          <p:cNvCxnSpPr>
            <a:cxnSpLocks/>
          </p:cNvCxnSpPr>
          <p:nvPr/>
        </p:nvCxnSpPr>
        <p:spPr>
          <a:xfrm flipH="1">
            <a:off x="1003995" y="2488924"/>
            <a:ext cx="3744737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A4210A44-8FA7-72FB-97B0-020EC8ED370B}"/>
              </a:ext>
            </a:extLst>
          </p:cNvPr>
          <p:cNvSpPr/>
          <p:nvPr/>
        </p:nvSpPr>
        <p:spPr>
          <a:xfrm>
            <a:off x="940299" y="1288804"/>
            <a:ext cx="20477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zh-CN" altLang="en-US" sz="2400" dirty="0">
                <a:ln w="19050">
                  <a:noFill/>
                </a:ln>
                <a:solidFill>
                  <a:schemeClr val="accent1"/>
                </a:solidFill>
                <a:latin typeface="方正正大黑简体" panose="02000000000000000000" pitchFamily="2" charset="-122"/>
                <a:ea typeface="阿里巴巴普惠体" panose="00020600040101010101"/>
                <a:sym typeface="+mn-lt"/>
              </a:rPr>
              <a:t>添加标题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EAF15B0-D8D5-2279-877E-6867838477F6}"/>
              </a:ext>
            </a:extLst>
          </p:cNvPr>
          <p:cNvSpPr txBox="1"/>
          <p:nvPr/>
        </p:nvSpPr>
        <p:spPr>
          <a:xfrm>
            <a:off x="937221" y="1677550"/>
            <a:ext cx="4226863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汉仪旗黑-50S" panose="00020600040101010101" charset="-122"/>
              </a:defRPr>
            </a:lvl1pPr>
          </a:lstStyle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en-US" sz="1400" dirty="0">
                <a:solidFill>
                  <a:srgbClr val="404040"/>
                </a:solidFill>
                <a:ea typeface="阿里巴巴普惠体" panose="00020600040101010101"/>
                <a:cs typeface="+mn-ea"/>
                <a:sym typeface="+mn-lt"/>
              </a:rPr>
              <a:t>请您单击此处输入文本内容加以解释说明，可根据自己的需要适当地调整文字的颜色或者大小等属性。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522EE6CC-49EB-BF97-65AD-6F11B3B4F10E}"/>
              </a:ext>
            </a:extLst>
          </p:cNvPr>
          <p:cNvSpPr txBox="1"/>
          <p:nvPr/>
        </p:nvSpPr>
        <p:spPr>
          <a:xfrm>
            <a:off x="8233491" y="2953903"/>
            <a:ext cx="3439858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汉仪旗黑-50S" panose="00020600040101010101" charset="-122"/>
              </a:defRPr>
            </a:lvl1pPr>
          </a:lstStyle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en-US" sz="2000" dirty="0">
                <a:solidFill>
                  <a:srgbClr val="404040"/>
                </a:solidFill>
                <a:cs typeface="+mn-ea"/>
                <a:sym typeface="+mn-lt"/>
              </a:rPr>
              <a:t>请您单击此处输入文本内容加以解释说明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66CF0B3-35E7-8DD8-A1B5-924DB76DE5C8}"/>
              </a:ext>
            </a:extLst>
          </p:cNvPr>
          <p:cNvSpPr txBox="1"/>
          <p:nvPr/>
        </p:nvSpPr>
        <p:spPr>
          <a:xfrm>
            <a:off x="8796249" y="4210143"/>
            <a:ext cx="3172867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汉仪旗黑-50S" panose="00020600040101010101" charset="-122"/>
              </a:defRPr>
            </a:lvl1pPr>
          </a:lstStyle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en-US" sz="2000" dirty="0">
                <a:solidFill>
                  <a:srgbClr val="404040"/>
                </a:solidFill>
                <a:cs typeface="+mn-ea"/>
                <a:sym typeface="+mn-lt"/>
              </a:rPr>
              <a:t>请您单击此处输入文本内容加以解释说明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851B1E3-46E4-ED6F-6B61-2B76F84BA5DB}"/>
              </a:ext>
            </a:extLst>
          </p:cNvPr>
          <p:cNvSpPr/>
          <p:nvPr/>
        </p:nvSpPr>
        <p:spPr>
          <a:xfrm>
            <a:off x="5718225" y="2275257"/>
            <a:ext cx="8649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zh-CN" altLang="en-US" sz="1400" b="1" dirty="0">
                <a:ln w="19050">
                  <a:noFill/>
                </a:ln>
                <a:solidFill>
                  <a:schemeClr val="bg1"/>
                </a:solidFill>
                <a:latin typeface="方正正大黑简体" panose="02000000000000000000" pitchFamily="2" charset="-122"/>
                <a:ea typeface="阿里巴巴普惠体" panose="00020600040101010101"/>
                <a:sym typeface="+mn-lt"/>
              </a:rPr>
              <a:t>输入</a:t>
            </a:r>
            <a:endParaRPr lang="en-US" altLang="zh-CN" sz="1400" b="1" dirty="0">
              <a:ln w="19050">
                <a:noFill/>
              </a:ln>
              <a:solidFill>
                <a:schemeClr val="bg1"/>
              </a:solidFill>
              <a:latin typeface="方正正大黑简体" panose="02000000000000000000" pitchFamily="2" charset="-122"/>
              <a:ea typeface="阿里巴巴普惠体" panose="00020600040101010101"/>
              <a:sym typeface="+mn-lt"/>
            </a:endParaRPr>
          </a:p>
          <a:p>
            <a:pPr algn="ctr" defTabSz="914400"/>
            <a:r>
              <a:rPr lang="zh-CN" altLang="en-US" sz="1400" b="1" dirty="0">
                <a:ln w="19050">
                  <a:noFill/>
                </a:ln>
                <a:solidFill>
                  <a:schemeClr val="bg1"/>
                </a:solidFill>
                <a:latin typeface="方正正大黑简体" panose="02000000000000000000" pitchFamily="2" charset="-122"/>
                <a:ea typeface="阿里巴巴普惠体" panose="00020600040101010101"/>
                <a:sym typeface="+mn-lt"/>
              </a:rPr>
              <a:t>关键词</a:t>
            </a:r>
          </a:p>
        </p:txBody>
      </p:sp>
      <p:cxnSp>
        <p:nvCxnSpPr>
          <p:cNvPr id="40" name="直接连接符 39" descr="e7d195523061f1c09e9d68d7cf438b91ef959ecb14fc25d26BBA7F7DBC18E55DFF4014AF651F0BF2569D4B6C1DA7F1A4683A481403BD872FC687266AD13265C1DE7C373772FD8728ABDD69ADD03BFF5BE2862BC891DBB79EA343047B31334D20AFB5918CC0CBDBDC406049EDD098D5017DE58ADE463A22E007906113B5C383EC36FBD30C9EE764B90F387D140C274F8A">
            <a:extLst>
              <a:ext uri="{FF2B5EF4-FFF2-40B4-BE49-F238E27FC236}">
                <a16:creationId xmlns:a16="http://schemas.microsoft.com/office/drawing/2014/main" id="{351AF874-6569-C971-8810-46E029011300}"/>
              </a:ext>
            </a:extLst>
          </p:cNvPr>
          <p:cNvCxnSpPr>
            <a:cxnSpLocks/>
          </p:cNvCxnSpPr>
          <p:nvPr/>
        </p:nvCxnSpPr>
        <p:spPr>
          <a:xfrm flipH="1">
            <a:off x="1026832" y="4269106"/>
            <a:ext cx="2986245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>
            <a:extLst>
              <a:ext uri="{FF2B5EF4-FFF2-40B4-BE49-F238E27FC236}">
                <a16:creationId xmlns:a16="http://schemas.microsoft.com/office/drawing/2014/main" id="{7F29F6D9-132B-7F91-803E-6F01C6C034A7}"/>
              </a:ext>
            </a:extLst>
          </p:cNvPr>
          <p:cNvSpPr/>
          <p:nvPr/>
        </p:nvSpPr>
        <p:spPr>
          <a:xfrm>
            <a:off x="906551" y="2728027"/>
            <a:ext cx="20477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zh-CN" altLang="en-US" sz="2400" dirty="0">
                <a:ln w="19050">
                  <a:noFill/>
                </a:ln>
                <a:solidFill>
                  <a:schemeClr val="accent1"/>
                </a:solidFill>
                <a:latin typeface="方正正大黑简体" panose="02000000000000000000" pitchFamily="2" charset="-122"/>
                <a:ea typeface="阿里巴巴普惠体" panose="00020600040101010101"/>
                <a:sym typeface="+mn-lt"/>
              </a:rPr>
              <a:t>添加标题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0B6DAC9-A391-22B0-6F87-C74B6AE56F38}"/>
              </a:ext>
            </a:extLst>
          </p:cNvPr>
          <p:cNvSpPr txBox="1"/>
          <p:nvPr/>
        </p:nvSpPr>
        <p:spPr>
          <a:xfrm>
            <a:off x="903473" y="3116773"/>
            <a:ext cx="3705443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汉仪旗黑-50S" panose="00020600040101010101" charset="-122"/>
              </a:defRPr>
            </a:lvl1pPr>
          </a:lstStyle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en-US" sz="1400" dirty="0">
                <a:solidFill>
                  <a:srgbClr val="404040"/>
                </a:solidFill>
                <a:ea typeface="阿里巴巴普惠体" panose="00020600040101010101"/>
                <a:cs typeface="+mn-ea"/>
                <a:sym typeface="+mn-lt"/>
              </a:rPr>
              <a:t>请您单击此处输入文本内容加以解释说明，可根据自己的需要适当地调整文字的颜色或者大小等属性。</a:t>
            </a:r>
          </a:p>
        </p:txBody>
      </p:sp>
      <p:sp>
        <p:nvSpPr>
          <p:cNvPr id="47" name="椭圆 46" descr="e7d195523061f1c09e9d68d7cf438b91ef959ecb14fc25d26BBA7F7DBC18E55DFF4014AF651F0BF2569D4B6C1DA7F1A4683A481403BD872FC687266AD13265C1DE7C373772FD8728ABDD69ADD03BFF5BE2862BC891DBB79EA343047B31334D20AFB5918CC0CBDBDC406049EDD098D5017DE58ADE463A22E007906113B5C383EC36FBD30C9EE764B90F387D140C274F8A">
            <a:extLst>
              <a:ext uri="{FF2B5EF4-FFF2-40B4-BE49-F238E27FC236}">
                <a16:creationId xmlns:a16="http://schemas.microsoft.com/office/drawing/2014/main" id="{F2EBB409-1B4B-3BD5-66F3-D5E591B2881F}"/>
              </a:ext>
            </a:extLst>
          </p:cNvPr>
          <p:cNvSpPr/>
          <p:nvPr/>
        </p:nvSpPr>
        <p:spPr>
          <a:xfrm>
            <a:off x="269336" y="1232898"/>
            <a:ext cx="605193" cy="60519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76200" dist="38100" dir="2700000" algn="tl" rotWithShape="0">
              <a:schemeClr val="accent1">
                <a:lumMod val="75000"/>
                <a:alpha val="1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椭圆 47" descr="e7d195523061f1c09e9d68d7cf438b91ef959ecb14fc25d26BBA7F7DBC18E55DFF4014AF651F0BF2569D4B6C1DA7F1A4683A481403BD872FC687266AD13265C1DE7C373772FD8728ABDD69ADD03BFF5BE2862BC891DBB79EA343047B31334D20AFB5918CC0CBDBDC406049EDD098D5017DE58ADE463A22E007906113B5C383EC36FBD30C9EE764B90F387D140C274F8A">
            <a:extLst>
              <a:ext uri="{FF2B5EF4-FFF2-40B4-BE49-F238E27FC236}">
                <a16:creationId xmlns:a16="http://schemas.microsoft.com/office/drawing/2014/main" id="{068EC380-53C5-58BB-5921-892BC608C5CA}"/>
              </a:ext>
            </a:extLst>
          </p:cNvPr>
          <p:cNvSpPr/>
          <p:nvPr/>
        </p:nvSpPr>
        <p:spPr>
          <a:xfrm>
            <a:off x="283066" y="2691162"/>
            <a:ext cx="605193" cy="60519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76200" dist="38100" dir="2700000" algn="tl" rotWithShape="0">
              <a:schemeClr val="accent1">
                <a:lumMod val="75000"/>
                <a:alpha val="1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椭圆 48" descr="e7d195523061f1c09e9d68d7cf438b91ef959ecb14fc25d26BBA7F7DBC18E55DFF4014AF651F0BF2569D4B6C1DA7F1A4683A481403BD872FC687266AD13265C1DE7C373772FD8728ABDD69ADD03BFF5BE2862BC891DBB79EA343047B31334D20AFB5918CC0CBDBDC406049EDD098D5017DE58ADE463A22E007906113B5C383EC36FBD30C9EE764B90F387D140C274F8A">
            <a:extLst>
              <a:ext uri="{FF2B5EF4-FFF2-40B4-BE49-F238E27FC236}">
                <a16:creationId xmlns:a16="http://schemas.microsoft.com/office/drawing/2014/main" id="{F1E58AAD-A2CC-C981-63BB-7EB4C70CE3E7}"/>
              </a:ext>
            </a:extLst>
          </p:cNvPr>
          <p:cNvSpPr/>
          <p:nvPr/>
        </p:nvSpPr>
        <p:spPr>
          <a:xfrm>
            <a:off x="266207" y="4445246"/>
            <a:ext cx="605193" cy="60519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76200" dist="38100" dir="2700000" algn="tl" rotWithShape="0">
              <a:schemeClr val="accent1">
                <a:lumMod val="75000"/>
                <a:alpha val="1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0" name="图片 1" descr="e7d195523061f1c09e9d68d7cf438b91ef959ecb14fc25d26BBA7F7DBC18E55DFF4014AF651F0BF2569D4B6C1DA7F1A4683A481403BD872FC687266AD13265C1DE7C373772FD8728ABDD69ADD03BFF5BE2862BC891DBB79EA343047B31334D20AFB5918CC0CBDBDC406049EDD098D5017DE58ADE463A22E007906113B5C383EC36FBD30C9EE764B90F387D140C274F8A">
            <a:extLst>
              <a:ext uri="{FF2B5EF4-FFF2-40B4-BE49-F238E27FC236}">
                <a16:creationId xmlns:a16="http://schemas.microsoft.com/office/drawing/2014/main" id="{DA238C96-662F-8950-9EFA-45FA4806D1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8874" y="1377499"/>
            <a:ext cx="330862" cy="330862"/>
          </a:xfrm>
          <a:prstGeom prst="rect">
            <a:avLst/>
          </a:prstGeom>
        </p:spPr>
      </p:pic>
      <p:pic>
        <p:nvPicPr>
          <p:cNvPr id="51" name="图片 2" descr="e7d195523061f1c09e9d68d7cf438b91ef959ecb14fc25d26BBA7F7DBC18E55DFF4014AF651F0BF2569D4B6C1DA7F1A4683A481403BD872FC687266AD13265C1DE7C373772FD8728ABDD69ADD03BFF5BE2862BC891DBB79EA343047B31334D20AFB5918CC0CBDBDC406049EDD098D5017DE58ADE463A22E007906113B5C383EC36FBD30C9EE764B90F387D140C274F8A">
            <a:extLst>
              <a:ext uri="{FF2B5EF4-FFF2-40B4-BE49-F238E27FC236}">
                <a16:creationId xmlns:a16="http://schemas.microsoft.com/office/drawing/2014/main" id="{2CC57AF2-E968-1D1A-4891-E8522EFF56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2604" y="2823565"/>
            <a:ext cx="330862" cy="330862"/>
          </a:xfrm>
          <a:prstGeom prst="rect">
            <a:avLst/>
          </a:prstGeom>
        </p:spPr>
      </p:pic>
      <p:pic>
        <p:nvPicPr>
          <p:cNvPr id="52" name="图片 16" descr="e7d195523061f1c09e9d68d7cf438b91ef959ecb14fc25d26BBA7F7DBC18E55DFF4014AF651F0BF2569D4B6C1DA7F1A4683A481403BD872FC687266AD13265C1DE7C373772FD8728ABDD69ADD03BFF5BE2862BC891DBB79EA343047B31334D20AFB5918CC0CBDBDC406049EDD098D5017DE58ADE463A22E007906113B5C383EC36FBD30C9EE764B90F387D140C274F8A">
            <a:extLst>
              <a:ext uri="{FF2B5EF4-FFF2-40B4-BE49-F238E27FC236}">
                <a16:creationId xmlns:a16="http://schemas.microsoft.com/office/drawing/2014/main" id="{B1554854-3265-343C-A9B6-CCAA1BAF8A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05745" y="4606028"/>
            <a:ext cx="330862" cy="330862"/>
          </a:xfrm>
          <a:prstGeom prst="rect">
            <a:avLst/>
          </a:prstGeom>
        </p:spPr>
      </p:pic>
      <p:cxnSp>
        <p:nvCxnSpPr>
          <p:cNvPr id="53" name="直接连接符 52" descr="e7d195523061f1c09e9d68d7cf438b91ef959ecb14fc25d26BBA7F7DBC18E55DFF4014AF651F0BF2569D4B6C1DA7F1A4683A481403BD872FC687266AD13265C1DE7C373772FD8728ABDD69ADD03BFF5BE2862BC891DBB79EA343047B31334D20AFB5918CC0CBDBDC406049EDD098D5017DE58ADE463A22E007906113B5C383EC36FBD30C9EE764B90F387D140C274F8A">
            <a:extLst>
              <a:ext uri="{FF2B5EF4-FFF2-40B4-BE49-F238E27FC236}">
                <a16:creationId xmlns:a16="http://schemas.microsoft.com/office/drawing/2014/main" id="{0E31C4A9-2775-00C1-409A-288A286CD457}"/>
              </a:ext>
            </a:extLst>
          </p:cNvPr>
          <p:cNvCxnSpPr>
            <a:cxnSpLocks/>
          </p:cNvCxnSpPr>
          <p:nvPr/>
        </p:nvCxnSpPr>
        <p:spPr>
          <a:xfrm flipH="1">
            <a:off x="1003995" y="5773249"/>
            <a:ext cx="2734721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>
            <a:extLst>
              <a:ext uri="{FF2B5EF4-FFF2-40B4-BE49-F238E27FC236}">
                <a16:creationId xmlns:a16="http://schemas.microsoft.com/office/drawing/2014/main" id="{E9B294C8-FA96-EB64-9740-CA6307A41ABC}"/>
              </a:ext>
            </a:extLst>
          </p:cNvPr>
          <p:cNvSpPr/>
          <p:nvPr/>
        </p:nvSpPr>
        <p:spPr>
          <a:xfrm>
            <a:off x="906551" y="4534086"/>
            <a:ext cx="20477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zh-CN" altLang="en-US" sz="2400" dirty="0">
                <a:ln w="19050">
                  <a:noFill/>
                </a:ln>
                <a:solidFill>
                  <a:schemeClr val="accent1"/>
                </a:solidFill>
                <a:latin typeface="方正正大黑简体" panose="02000000000000000000" pitchFamily="2" charset="-122"/>
                <a:ea typeface="阿里巴巴普惠体" panose="00020600040101010101"/>
                <a:sym typeface="+mn-lt"/>
              </a:rPr>
              <a:t>添加标题</a:t>
            </a: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35C491DA-9C63-A985-02B0-8D99F06BDA62}"/>
              </a:ext>
            </a:extLst>
          </p:cNvPr>
          <p:cNvSpPr txBox="1"/>
          <p:nvPr/>
        </p:nvSpPr>
        <p:spPr>
          <a:xfrm>
            <a:off x="903473" y="4922832"/>
            <a:ext cx="3029057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汉仪旗黑-50S" panose="00020600040101010101" charset="-122"/>
              </a:defRPr>
            </a:lvl1pPr>
          </a:lstStyle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en-US" sz="1400" dirty="0">
                <a:solidFill>
                  <a:srgbClr val="404040"/>
                </a:solidFill>
                <a:ea typeface="阿里巴巴普惠体" panose="00020600040101010101"/>
                <a:cs typeface="+mn-ea"/>
                <a:sym typeface="+mn-lt"/>
              </a:rPr>
              <a:t>请您单击此处输入文本内容加以解释说明</a:t>
            </a: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FAB4EA6B-FF95-467B-B302-F9BBEE53F027}"/>
              </a:ext>
            </a:extLst>
          </p:cNvPr>
          <p:cNvSpPr/>
          <p:nvPr/>
        </p:nvSpPr>
        <p:spPr>
          <a:xfrm>
            <a:off x="5044674" y="4795696"/>
            <a:ext cx="221205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400"/>
            <a:r>
              <a:rPr lang="zh-CN" altLang="en-US" sz="2400" b="1" dirty="0">
                <a:ln w="19050">
                  <a:noFill/>
                </a:ln>
                <a:solidFill>
                  <a:schemeClr val="bg1"/>
                </a:solidFill>
                <a:latin typeface="方正正大黑简体" panose="02000000000000000000" pitchFamily="2" charset="-122"/>
                <a:ea typeface="阿里巴巴普惠体" panose="00020600040101010101"/>
                <a:sym typeface="+mn-lt"/>
              </a:rPr>
              <a:t>输入关键词</a:t>
            </a:r>
          </a:p>
        </p:txBody>
      </p:sp>
      <p:pic>
        <p:nvPicPr>
          <p:cNvPr id="61" name="图片 60">
            <a:extLst>
              <a:ext uri="{FF2B5EF4-FFF2-40B4-BE49-F238E27FC236}">
                <a16:creationId xmlns:a16="http://schemas.microsoft.com/office/drawing/2014/main" id="{A450C132-60B9-4877-AB28-A4E60765B08F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831" y="5908914"/>
            <a:ext cx="2597106" cy="102458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3365503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9EB29-788C-D4B5-78D0-84E92AAFC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复旦校徽">
            <a:extLst>
              <a:ext uri="{FF2B5EF4-FFF2-40B4-BE49-F238E27FC236}">
                <a16:creationId xmlns:a16="http://schemas.microsoft.com/office/drawing/2014/main" id="{240D6814-CCAE-B06B-8B67-E2529237C81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biLevel thresh="50000"/>
            <a:lum bright="-88000" contrast="-42000"/>
          </a:blip>
          <a:stretch>
            <a:fillRect/>
          </a:stretch>
        </p:blipFill>
        <p:spPr>
          <a:xfrm rot="307016">
            <a:off x="2124772" y="-1083649"/>
            <a:ext cx="12872578" cy="9105669"/>
          </a:xfrm>
          <a:prstGeom prst="rect">
            <a:avLst/>
          </a:prstGeom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BA31EF1A-3054-DB44-9933-AAD57DF40B2D}"/>
              </a:ext>
            </a:extLst>
          </p:cNvPr>
          <p:cNvGrpSpPr/>
          <p:nvPr/>
        </p:nvGrpSpPr>
        <p:grpSpPr>
          <a:xfrm rot="16200000">
            <a:off x="-1245270" y="1245270"/>
            <a:ext cx="6858003" cy="4367461"/>
            <a:chOff x="-1" y="0"/>
            <a:chExt cx="12192003" cy="5369671"/>
          </a:xfrm>
          <a:effectLst>
            <a:outerShdw blurRad="1143000" dist="254000" dir="5400000" algn="t" rotWithShape="0">
              <a:prstClr val="black">
                <a:alpha val="10000"/>
              </a:prstClr>
            </a:outerShdw>
          </a:effectLst>
        </p:grpSpPr>
        <p:sp>
          <p:nvSpPr>
            <p:cNvPr id="3" name="图形 7">
              <a:extLst>
                <a:ext uri="{FF2B5EF4-FFF2-40B4-BE49-F238E27FC236}">
                  <a16:creationId xmlns:a16="http://schemas.microsoft.com/office/drawing/2014/main" id="{BDA2ABFA-154A-27DC-F3A7-E4DBAA59E843}"/>
                </a:ext>
              </a:extLst>
            </p:cNvPr>
            <p:cNvSpPr/>
            <p:nvPr/>
          </p:nvSpPr>
          <p:spPr>
            <a:xfrm>
              <a:off x="-1" y="212557"/>
              <a:ext cx="12192000" cy="5157114"/>
            </a:xfrm>
            <a:custGeom>
              <a:avLst/>
              <a:gdLst>
                <a:gd name="connsiteX0" fmla="*/ 6128385 w 12256643"/>
                <a:gd name="connsiteY0" fmla="*/ 5157115 h 5157114"/>
                <a:gd name="connsiteX1" fmla="*/ 6128385 w 12256643"/>
                <a:gd name="connsiteY1" fmla="*/ 5149850 h 5157114"/>
                <a:gd name="connsiteX2" fmla="*/ 6128284 w 12256643"/>
                <a:gd name="connsiteY2" fmla="*/ 5149850 h 5157114"/>
                <a:gd name="connsiteX3" fmla="*/ 6128284 w 12256643"/>
                <a:gd name="connsiteY3" fmla="*/ 5157115 h 5157114"/>
                <a:gd name="connsiteX4" fmla="*/ 0 w 12256643"/>
                <a:gd name="connsiteY4" fmla="*/ 4236206 h 5157114"/>
                <a:gd name="connsiteX5" fmla="*/ 0 w 12256643"/>
                <a:gd name="connsiteY5" fmla="*/ 0 h 5157114"/>
                <a:gd name="connsiteX6" fmla="*/ 6128265 w 12256643"/>
                <a:gd name="connsiteY6" fmla="*/ 0 h 5157114"/>
                <a:gd name="connsiteX7" fmla="*/ 6128265 w 12256643"/>
                <a:gd name="connsiteY7" fmla="*/ 6350 h 5157114"/>
                <a:gd name="connsiteX8" fmla="*/ 6128385 w 12256643"/>
                <a:gd name="connsiteY8" fmla="*/ 6350 h 5157114"/>
                <a:gd name="connsiteX9" fmla="*/ 6128385 w 12256643"/>
                <a:gd name="connsiteY9" fmla="*/ 0 h 5157114"/>
                <a:gd name="connsiteX10" fmla="*/ 12256643 w 12256643"/>
                <a:gd name="connsiteY10" fmla="*/ 0 h 5157114"/>
                <a:gd name="connsiteX11" fmla="*/ 12256643 w 12256643"/>
                <a:gd name="connsiteY11" fmla="*/ 4236206 h 5157114"/>
                <a:gd name="connsiteX12" fmla="*/ 6128385 w 12256643"/>
                <a:gd name="connsiteY12" fmla="*/ 5157115 h 5157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256643" h="5157114">
                  <a:moveTo>
                    <a:pt x="6128385" y="5157115"/>
                  </a:moveTo>
                  <a:lnTo>
                    <a:pt x="6128385" y="5149850"/>
                  </a:lnTo>
                  <a:lnTo>
                    <a:pt x="6128284" y="5149850"/>
                  </a:lnTo>
                  <a:lnTo>
                    <a:pt x="6128284" y="5157115"/>
                  </a:lnTo>
                  <a:cubicBezTo>
                    <a:pt x="5286432" y="4311917"/>
                    <a:pt x="0" y="4236206"/>
                    <a:pt x="0" y="4236206"/>
                  </a:cubicBezTo>
                  <a:lnTo>
                    <a:pt x="0" y="0"/>
                  </a:lnTo>
                  <a:lnTo>
                    <a:pt x="6128265" y="0"/>
                  </a:lnTo>
                  <a:lnTo>
                    <a:pt x="6128265" y="6350"/>
                  </a:lnTo>
                  <a:lnTo>
                    <a:pt x="6128385" y="6350"/>
                  </a:lnTo>
                  <a:lnTo>
                    <a:pt x="6128385" y="0"/>
                  </a:lnTo>
                  <a:lnTo>
                    <a:pt x="12256643" y="0"/>
                  </a:lnTo>
                  <a:lnTo>
                    <a:pt x="12256643" y="4236206"/>
                  </a:lnTo>
                  <a:cubicBezTo>
                    <a:pt x="12256643" y="4236206"/>
                    <a:pt x="6970205" y="4311917"/>
                    <a:pt x="6128385" y="5157115"/>
                  </a:cubicBezTo>
                  <a:close/>
                </a:path>
              </a:pathLst>
            </a:custGeom>
            <a:solidFill>
              <a:schemeClr val="bg1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" name="图形 7">
              <a:extLst>
                <a:ext uri="{FF2B5EF4-FFF2-40B4-BE49-F238E27FC236}">
                  <a16:creationId xmlns:a16="http://schemas.microsoft.com/office/drawing/2014/main" id="{2AEA7421-25D1-F315-1E2C-7220572F478F}"/>
                </a:ext>
              </a:extLst>
            </p:cNvPr>
            <p:cNvSpPr/>
            <p:nvPr/>
          </p:nvSpPr>
          <p:spPr>
            <a:xfrm>
              <a:off x="2" y="0"/>
              <a:ext cx="12192000" cy="5157114"/>
            </a:xfrm>
            <a:custGeom>
              <a:avLst/>
              <a:gdLst>
                <a:gd name="connsiteX0" fmla="*/ 6128385 w 12256643"/>
                <a:gd name="connsiteY0" fmla="*/ 5157115 h 5157114"/>
                <a:gd name="connsiteX1" fmla="*/ 6128385 w 12256643"/>
                <a:gd name="connsiteY1" fmla="*/ 5149850 h 5157114"/>
                <a:gd name="connsiteX2" fmla="*/ 6128284 w 12256643"/>
                <a:gd name="connsiteY2" fmla="*/ 5149850 h 5157114"/>
                <a:gd name="connsiteX3" fmla="*/ 6128284 w 12256643"/>
                <a:gd name="connsiteY3" fmla="*/ 5157115 h 5157114"/>
                <a:gd name="connsiteX4" fmla="*/ 0 w 12256643"/>
                <a:gd name="connsiteY4" fmla="*/ 4236206 h 5157114"/>
                <a:gd name="connsiteX5" fmla="*/ 0 w 12256643"/>
                <a:gd name="connsiteY5" fmla="*/ 0 h 5157114"/>
                <a:gd name="connsiteX6" fmla="*/ 6128265 w 12256643"/>
                <a:gd name="connsiteY6" fmla="*/ 0 h 5157114"/>
                <a:gd name="connsiteX7" fmla="*/ 6128265 w 12256643"/>
                <a:gd name="connsiteY7" fmla="*/ 6350 h 5157114"/>
                <a:gd name="connsiteX8" fmla="*/ 6128385 w 12256643"/>
                <a:gd name="connsiteY8" fmla="*/ 6350 h 5157114"/>
                <a:gd name="connsiteX9" fmla="*/ 6128385 w 12256643"/>
                <a:gd name="connsiteY9" fmla="*/ 0 h 5157114"/>
                <a:gd name="connsiteX10" fmla="*/ 12256643 w 12256643"/>
                <a:gd name="connsiteY10" fmla="*/ 0 h 5157114"/>
                <a:gd name="connsiteX11" fmla="*/ 12256643 w 12256643"/>
                <a:gd name="connsiteY11" fmla="*/ 4236206 h 5157114"/>
                <a:gd name="connsiteX12" fmla="*/ 6128385 w 12256643"/>
                <a:gd name="connsiteY12" fmla="*/ 5157115 h 5157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256643" h="5157114">
                  <a:moveTo>
                    <a:pt x="6128385" y="5157115"/>
                  </a:moveTo>
                  <a:lnTo>
                    <a:pt x="6128385" y="5149850"/>
                  </a:lnTo>
                  <a:lnTo>
                    <a:pt x="6128284" y="5149850"/>
                  </a:lnTo>
                  <a:lnTo>
                    <a:pt x="6128284" y="5157115"/>
                  </a:lnTo>
                  <a:cubicBezTo>
                    <a:pt x="5286432" y="4311917"/>
                    <a:pt x="0" y="4236206"/>
                    <a:pt x="0" y="4236206"/>
                  </a:cubicBezTo>
                  <a:lnTo>
                    <a:pt x="0" y="0"/>
                  </a:lnTo>
                  <a:lnTo>
                    <a:pt x="6128265" y="0"/>
                  </a:lnTo>
                  <a:lnTo>
                    <a:pt x="6128265" y="6350"/>
                  </a:lnTo>
                  <a:lnTo>
                    <a:pt x="6128385" y="6350"/>
                  </a:lnTo>
                  <a:lnTo>
                    <a:pt x="6128385" y="0"/>
                  </a:lnTo>
                  <a:lnTo>
                    <a:pt x="12256643" y="0"/>
                  </a:lnTo>
                  <a:lnTo>
                    <a:pt x="12256643" y="4236206"/>
                  </a:lnTo>
                  <a:cubicBezTo>
                    <a:pt x="12256643" y="4236206"/>
                    <a:pt x="6970205" y="4311917"/>
                    <a:pt x="6128385" y="5157115"/>
                  </a:cubicBezTo>
                  <a:close/>
                </a:path>
              </a:pathLst>
            </a:custGeom>
            <a:gradFill>
              <a:gsLst>
                <a:gs pos="0">
                  <a:srgbClr val="0E419C"/>
                </a:gs>
                <a:gs pos="100000">
                  <a:srgbClr val="3E4871"/>
                </a:gs>
              </a:gsLst>
              <a:lin ang="11400000" scaled="0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59" name="任意多边形: 形状 58">
            <a:extLst>
              <a:ext uri="{FF2B5EF4-FFF2-40B4-BE49-F238E27FC236}">
                <a16:creationId xmlns:a16="http://schemas.microsoft.com/office/drawing/2014/main" id="{1FFF2ED1-AABD-C1CC-9A98-644A1AC16631}"/>
              </a:ext>
            </a:extLst>
          </p:cNvPr>
          <p:cNvSpPr/>
          <p:nvPr/>
        </p:nvSpPr>
        <p:spPr>
          <a:xfrm rot="16200000">
            <a:off x="4326862" y="-948900"/>
            <a:ext cx="6894105" cy="8836171"/>
          </a:xfrm>
          <a:custGeom>
            <a:avLst/>
            <a:gdLst>
              <a:gd name="connsiteX0" fmla="*/ 6894105 w 6894105"/>
              <a:gd name="connsiteY0" fmla="*/ 1160110 h 8264879"/>
              <a:gd name="connsiteX1" fmla="*/ 6894105 w 6894105"/>
              <a:gd name="connsiteY1" fmla="*/ 8264879 h 8264879"/>
              <a:gd name="connsiteX2" fmla="*/ 36104 w 6894105"/>
              <a:gd name="connsiteY2" fmla="*/ 8264879 h 8264879"/>
              <a:gd name="connsiteX3" fmla="*/ 36104 w 6894105"/>
              <a:gd name="connsiteY3" fmla="*/ 1643501 h 8264879"/>
              <a:gd name="connsiteX4" fmla="*/ 0 w 6894105"/>
              <a:gd name="connsiteY4" fmla="*/ 1643501 h 8264879"/>
              <a:gd name="connsiteX5" fmla="*/ 0 w 6894105"/>
              <a:gd name="connsiteY5" fmla="*/ 321290 h 8264879"/>
              <a:gd name="connsiteX6" fmla="*/ 8500 w 6894105"/>
              <a:gd name="connsiteY6" fmla="*/ 321471 h 8264879"/>
              <a:gd name="connsiteX7" fmla="*/ 3428979 w 6894105"/>
              <a:gd name="connsiteY7" fmla="*/ 1008695 h 8264879"/>
              <a:gd name="connsiteX8" fmla="*/ 3428979 w 6894105"/>
              <a:gd name="connsiteY8" fmla="*/ 1003272 h 8264879"/>
              <a:gd name="connsiteX9" fmla="*/ 3429036 w 6894105"/>
              <a:gd name="connsiteY9" fmla="*/ 1003272 h 8264879"/>
              <a:gd name="connsiteX10" fmla="*/ 3429036 w 6894105"/>
              <a:gd name="connsiteY10" fmla="*/ 1008695 h 8264879"/>
              <a:gd name="connsiteX11" fmla="*/ 6858000 w 6894105"/>
              <a:gd name="connsiteY11" fmla="*/ 321290 h 8264879"/>
              <a:gd name="connsiteX12" fmla="*/ 6858000 w 6894105"/>
              <a:gd name="connsiteY12" fmla="*/ 0 h 8264879"/>
              <a:gd name="connsiteX13" fmla="*/ 6858001 w 6894105"/>
              <a:gd name="connsiteY13" fmla="*/ 0 h 8264879"/>
              <a:gd name="connsiteX14" fmla="*/ 6858001 w 6894105"/>
              <a:gd name="connsiteY14" fmla="*/ 1160110 h 82648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894105" h="8264879">
                <a:moveTo>
                  <a:pt x="6894105" y="1160110"/>
                </a:moveTo>
                <a:lnTo>
                  <a:pt x="6894105" y="8264879"/>
                </a:lnTo>
                <a:lnTo>
                  <a:pt x="36104" y="8264879"/>
                </a:lnTo>
                <a:lnTo>
                  <a:pt x="36104" y="1643501"/>
                </a:lnTo>
                <a:lnTo>
                  <a:pt x="0" y="1643501"/>
                </a:lnTo>
                <a:lnTo>
                  <a:pt x="0" y="321290"/>
                </a:lnTo>
                <a:lnTo>
                  <a:pt x="8500" y="321471"/>
                </a:lnTo>
                <a:cubicBezTo>
                  <a:pt x="182442" y="325383"/>
                  <a:pt x="2972655" y="397520"/>
                  <a:pt x="3428979" y="1008695"/>
                </a:cubicBezTo>
                <a:lnTo>
                  <a:pt x="3428979" y="1003272"/>
                </a:lnTo>
                <a:lnTo>
                  <a:pt x="3429036" y="1003272"/>
                </a:lnTo>
                <a:lnTo>
                  <a:pt x="3429036" y="1008695"/>
                </a:lnTo>
                <a:cubicBezTo>
                  <a:pt x="3900062" y="377804"/>
                  <a:pt x="6858000" y="321290"/>
                  <a:pt x="6858000" y="321290"/>
                </a:cubicBezTo>
                <a:lnTo>
                  <a:pt x="6858000" y="0"/>
                </a:lnTo>
                <a:lnTo>
                  <a:pt x="6858001" y="0"/>
                </a:lnTo>
                <a:lnTo>
                  <a:pt x="6858001" y="1160110"/>
                </a:lnTo>
                <a:close/>
              </a:path>
            </a:pathLst>
          </a:custGeom>
          <a:gradFill>
            <a:gsLst>
              <a:gs pos="100000">
                <a:srgbClr val="E6DBC2">
                  <a:alpha val="27000"/>
                </a:srgbClr>
              </a:gs>
              <a:gs pos="0">
                <a:schemeClr val="bg1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100" dirty="0"/>
          </a:p>
        </p:txBody>
      </p:sp>
      <p:sp>
        <p:nvSpPr>
          <p:cNvPr id="68" name="15">
            <a:extLst>
              <a:ext uri="{FF2B5EF4-FFF2-40B4-BE49-F238E27FC236}">
                <a16:creationId xmlns:a16="http://schemas.microsoft.com/office/drawing/2014/main" id="{3F1356D7-9013-6FEB-1564-337859340BF3}"/>
              </a:ext>
            </a:extLst>
          </p:cNvPr>
          <p:cNvSpPr txBox="1"/>
          <p:nvPr/>
        </p:nvSpPr>
        <p:spPr>
          <a:xfrm>
            <a:off x="5806521" y="3040998"/>
            <a:ext cx="6545775" cy="543803"/>
          </a:xfrm>
          <a:prstGeom prst="roundRect">
            <a:avLst>
              <a:gd name="adj" fmla="val 0"/>
            </a:avLst>
          </a:prstGeom>
          <a:noFill/>
          <a:ln w="25400"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zh-CN" altLang="en-US" sz="6600" dirty="0">
                <a:solidFill>
                  <a:schemeClr val="tx1">
                    <a:lumMod val="85000"/>
                    <a:lumOff val="15000"/>
                  </a:schemeClr>
                </a:solidFill>
                <a:latin typeface="阿里巴巴普惠体 Heavy" pitchFamily="18" charset="-122"/>
                <a:ea typeface="阿里巴巴普惠体 Heavy" pitchFamily="18" charset="-122"/>
                <a:cs typeface="阿里巴巴普惠体 Heavy" pitchFamily="18" charset="-122"/>
                <a:sym typeface="+mn-lt"/>
              </a:rPr>
              <a:t>关键技术和实践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CBCCD4FA-01EA-E413-898B-086B99E8A689}"/>
              </a:ext>
            </a:extLst>
          </p:cNvPr>
          <p:cNvSpPr/>
          <p:nvPr/>
        </p:nvSpPr>
        <p:spPr>
          <a:xfrm>
            <a:off x="5904605" y="3429000"/>
            <a:ext cx="5269249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Please add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the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text  in 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here</a:t>
            </a:r>
            <a:endParaRPr lang="zh-CN" altLang="en-US" sz="2800" dirty="0">
              <a:solidFill>
                <a:schemeClr val="bg1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6" name="TextBox 9">
            <a:extLst>
              <a:ext uri="{FF2B5EF4-FFF2-40B4-BE49-F238E27FC236}">
                <a16:creationId xmlns:a16="http://schemas.microsoft.com/office/drawing/2014/main" id="{6B5DDA28-5E8F-1C82-33EB-F094FB893457}"/>
              </a:ext>
            </a:extLst>
          </p:cNvPr>
          <p:cNvSpPr txBox="1"/>
          <p:nvPr/>
        </p:nvSpPr>
        <p:spPr>
          <a:xfrm>
            <a:off x="0" y="3960"/>
            <a:ext cx="453651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noFill/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 dirty="0">
                <a:noFill/>
                <a:latin typeface="微软雅黑" panose="020B0503020204020204" pitchFamily="34" charset="-122"/>
                <a:ea typeface="微软雅黑" panose="020B0503020204020204" pitchFamily="34" charset="-122"/>
              </a:rPr>
              <a:t>下载 </a:t>
            </a:r>
            <a:r>
              <a:rPr lang="en-US" altLang="zh-CN" sz="100" dirty="0">
                <a:noFill/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http://www.1ppt.com/xiazai/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B38ACBBA-1DC9-2A86-7C36-98468F3A95BE}"/>
              </a:ext>
            </a:extLst>
          </p:cNvPr>
          <p:cNvGrpSpPr/>
          <p:nvPr/>
        </p:nvGrpSpPr>
        <p:grpSpPr>
          <a:xfrm flipH="1">
            <a:off x="4407452" y="4291579"/>
            <a:ext cx="7451549" cy="388002"/>
            <a:chOff x="4115837" y="-310422"/>
            <a:chExt cx="7994345" cy="0"/>
          </a:xfrm>
        </p:grpSpPr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8338636E-939A-FB5A-4EED-4AE8E154E201}"/>
                </a:ext>
              </a:extLst>
            </p:cNvPr>
            <p:cNvCxnSpPr>
              <a:cxnSpLocks/>
            </p:cNvCxnSpPr>
            <p:nvPr/>
          </p:nvCxnSpPr>
          <p:spPr>
            <a:xfrm>
              <a:off x="4256517" y="-310422"/>
              <a:ext cx="7853665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2813E1E7-AD44-2CBE-BFEB-70D10AF17974}"/>
                </a:ext>
              </a:extLst>
            </p:cNvPr>
            <p:cNvCxnSpPr>
              <a:cxnSpLocks/>
            </p:cNvCxnSpPr>
            <p:nvPr/>
          </p:nvCxnSpPr>
          <p:spPr>
            <a:xfrm>
              <a:off x="4115837" y="-310422"/>
              <a:ext cx="2583647" cy="0"/>
            </a:xfrm>
            <a:prstGeom prst="line">
              <a:avLst/>
            </a:prstGeom>
            <a:ln w="50800" cap="rnd">
              <a:solidFill>
                <a:srgbClr val="DFCF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4F59F721-A0D3-DC94-2288-642DF778D1C3}"/>
              </a:ext>
            </a:extLst>
          </p:cNvPr>
          <p:cNvSpPr txBox="1"/>
          <p:nvPr/>
        </p:nvSpPr>
        <p:spPr>
          <a:xfrm>
            <a:off x="4008131" y="2433111"/>
            <a:ext cx="2255697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0000"/>
              </a:lnSpc>
              <a:buClrTx/>
              <a:buSzTx/>
              <a:buFontTx/>
            </a:pPr>
            <a:r>
              <a:rPr lang="en-US" altLang="zh-CN" sz="11500" dirty="0">
                <a:ln w="28575" cmpd="sng">
                  <a:noFill/>
                  <a:prstDash val="solid"/>
                </a:ln>
                <a:gradFill>
                  <a:gsLst>
                    <a:gs pos="11000">
                      <a:srgbClr val="CCB29B"/>
                    </a:gs>
                    <a:gs pos="100000">
                      <a:srgbClr val="E9DFD7"/>
                    </a:gs>
                  </a:gsLst>
                  <a:lin ang="5400000" scaled="0"/>
                </a:gradFill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sym typeface="+mn-ea"/>
              </a:rPr>
              <a:t>02</a:t>
            </a:r>
            <a:endParaRPr lang="zh-CN" altLang="en-US" sz="11500" dirty="0">
              <a:ln w="28575" cmpd="sng">
                <a:noFill/>
                <a:prstDash val="solid"/>
              </a:ln>
              <a:gradFill>
                <a:gsLst>
                  <a:gs pos="11000">
                    <a:srgbClr val="CCB29B"/>
                  </a:gs>
                  <a:gs pos="100000">
                    <a:srgbClr val="E9DFD7"/>
                  </a:gs>
                </a:gsLst>
                <a:lin ang="5400000" scaled="0"/>
              </a:gradFill>
              <a:uFillTx/>
              <a:latin typeface="思源宋体 CN Heavy" panose="02020900000000000000" pitchFamily="18" charset="-122"/>
              <a:ea typeface="思源宋体 CN Heavy" panose="02020900000000000000" pitchFamily="18" charset="-122"/>
              <a:sym typeface="+mn-ea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73B68CCB-851F-EBF2-BDA8-ADA2C1E96F23}"/>
              </a:ext>
            </a:extLst>
          </p:cNvPr>
          <p:cNvGrpSpPr/>
          <p:nvPr/>
        </p:nvGrpSpPr>
        <p:grpSpPr>
          <a:xfrm>
            <a:off x="4540347" y="2413434"/>
            <a:ext cx="7318655" cy="421065"/>
            <a:chOff x="4115837" y="-310422"/>
            <a:chExt cx="7994345" cy="0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F0B83BB5-6F2A-E753-5FC2-79790169017B}"/>
                </a:ext>
              </a:extLst>
            </p:cNvPr>
            <p:cNvCxnSpPr>
              <a:cxnSpLocks/>
            </p:cNvCxnSpPr>
            <p:nvPr/>
          </p:nvCxnSpPr>
          <p:spPr>
            <a:xfrm>
              <a:off x="4256517" y="-310422"/>
              <a:ext cx="7853665" cy="0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26FC7377-8F40-EEAA-523C-807C83D47DFF}"/>
                </a:ext>
              </a:extLst>
            </p:cNvPr>
            <p:cNvCxnSpPr>
              <a:cxnSpLocks/>
            </p:cNvCxnSpPr>
            <p:nvPr/>
          </p:nvCxnSpPr>
          <p:spPr>
            <a:xfrm>
              <a:off x="4115837" y="-310422"/>
              <a:ext cx="2583647" cy="0"/>
            </a:xfrm>
            <a:prstGeom prst="line">
              <a:avLst/>
            </a:prstGeom>
            <a:ln w="50800" cap="rnd">
              <a:solidFill>
                <a:srgbClr val="DFCFC2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1" name="图片 20">
            <a:extLst>
              <a:ext uri="{FF2B5EF4-FFF2-40B4-BE49-F238E27FC236}">
                <a16:creationId xmlns:a16="http://schemas.microsoft.com/office/drawing/2014/main" id="{DB5998E6-DA8E-4719-ACD0-31A3AEBB20F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223" y="2497976"/>
            <a:ext cx="3038079" cy="1862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45568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47"/>
          <p:cNvSpPr>
            <a:spLocks noChangeArrowheads="1"/>
          </p:cNvSpPr>
          <p:nvPr/>
        </p:nvSpPr>
        <p:spPr bwMode="auto">
          <a:xfrm>
            <a:off x="2810948" y="4303439"/>
            <a:ext cx="2370945" cy="1390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+mn-lt"/>
              </a:rPr>
              <a:t>添加标题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j-ea"/>
              <a:ea typeface="+mj-ea"/>
              <a:cs typeface="+mn-ea"/>
              <a:sym typeface="+mn-lt"/>
            </a:endParaRPr>
          </a:p>
          <a:p>
            <a:pPr algn="ctr">
              <a:lnSpc>
                <a:spcPct val="150000"/>
              </a:lnSpc>
              <a:spcAft>
                <a:spcPct val="0"/>
              </a:spcAft>
              <a:buNone/>
            </a:pPr>
            <a:r>
              <a:rPr lang="zh-CN" altLang="en-US" sz="1600" dirty="0">
                <a:solidFill>
                  <a:srgbClr val="404040"/>
                </a:solidFill>
                <a:latin typeface="+mj-ea"/>
                <a:ea typeface="+mj-ea"/>
                <a:cs typeface="+mn-ea"/>
                <a:sym typeface="+mn-lt"/>
              </a:rPr>
              <a:t>请您单击此处输入文本内容加以解释说明</a:t>
            </a:r>
            <a:endParaRPr lang="en-US" altLang="zh-CN" sz="1600" dirty="0">
              <a:solidFill>
                <a:srgbClr val="404040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2" name="矩形 47"/>
          <p:cNvSpPr>
            <a:spLocks noChangeArrowheads="1"/>
          </p:cNvSpPr>
          <p:nvPr/>
        </p:nvSpPr>
        <p:spPr bwMode="auto">
          <a:xfrm>
            <a:off x="5744160" y="4309128"/>
            <a:ext cx="2370945" cy="1390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eaLnBrk="1" fontAlgn="auto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j-ea"/>
                <a:ea typeface="+mj-ea"/>
                <a:cs typeface="+mn-ea"/>
                <a:sym typeface="+mn-lt"/>
              </a:rPr>
              <a:t>添加标题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j-ea"/>
              <a:ea typeface="+mj-ea"/>
              <a:cs typeface="+mn-ea"/>
              <a:sym typeface="+mn-lt"/>
            </a:endParaRPr>
          </a:p>
          <a:p>
            <a:pPr algn="ctr">
              <a:lnSpc>
                <a:spcPct val="150000"/>
              </a:lnSpc>
              <a:spcAft>
                <a:spcPct val="0"/>
              </a:spcAft>
              <a:buNone/>
            </a:pPr>
            <a:r>
              <a:rPr lang="zh-CN" altLang="en-US" sz="1600" dirty="0">
                <a:solidFill>
                  <a:srgbClr val="404040"/>
                </a:solidFill>
                <a:latin typeface="+mj-ea"/>
                <a:ea typeface="+mj-ea"/>
                <a:cs typeface="+mn-ea"/>
                <a:sym typeface="+mn-lt"/>
              </a:rPr>
              <a:t>请您单击此处输入文本内容加以解释说明</a:t>
            </a:r>
            <a:endParaRPr lang="en-US" altLang="zh-CN" sz="1600" dirty="0">
              <a:solidFill>
                <a:srgbClr val="404040"/>
              </a:solidFill>
              <a:latin typeface="+mj-ea"/>
              <a:ea typeface="+mj-ea"/>
              <a:cs typeface="+mn-ea"/>
              <a:sym typeface="+mn-lt"/>
            </a:endParaRPr>
          </a:p>
        </p:txBody>
      </p:sp>
      <p:sp>
        <p:nvSpPr>
          <p:cNvPr id="3" name="TextBox 42"/>
          <p:cNvSpPr txBox="1"/>
          <p:nvPr/>
        </p:nvSpPr>
        <p:spPr>
          <a:xfrm>
            <a:off x="8988795" y="1772160"/>
            <a:ext cx="2855008" cy="32805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en-US" sz="1600" dirty="0">
                <a:solidFill>
                  <a:srgbClr val="404040"/>
                </a:solidFill>
                <a:cs typeface="+mn-ea"/>
                <a:sym typeface="+mn-lt"/>
              </a:rPr>
              <a:t>请您单击此处输入文本内容加以解释说明，可根据自己的需要适当地调整文字的颜色或者大小等属性。</a:t>
            </a:r>
            <a:endParaRPr lang="en-US" altLang="zh-CN" sz="1600" dirty="0">
              <a:solidFill>
                <a:srgbClr val="404040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endParaRPr lang="en-US" altLang="zh-CN" sz="1600" dirty="0">
              <a:solidFill>
                <a:srgbClr val="404040"/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en-US" sz="1600" dirty="0">
                <a:solidFill>
                  <a:srgbClr val="404040"/>
                </a:solidFill>
                <a:cs typeface="+mn-ea"/>
                <a:sym typeface="+mn-lt"/>
              </a:rPr>
              <a:t>请您单击此处输入文本内容加以解释说明，可根据自己的需要适当地调整文字的颜色或者大小等属性。</a:t>
            </a:r>
            <a:endParaRPr lang="en-US" altLang="zh-CN" sz="1600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sp>
        <p:nvSpPr>
          <p:cNvPr id="30" name="ValueText"/>
          <p:cNvSpPr txBox="1"/>
          <p:nvPr/>
        </p:nvSpPr>
        <p:spPr>
          <a:xfrm>
            <a:off x="3089454" y="2624849"/>
            <a:ext cx="1610847" cy="735384"/>
          </a:xfrm>
          <a:prstGeom prst="rect">
            <a:avLst/>
          </a:prstGeom>
          <a:noFill/>
        </p:spPr>
        <p:txBody>
          <a:bodyPr wrap="none" lIns="0" tIns="0" rIns="0" bIns="0" numCol="1">
            <a:prstTxWarp prst="textPlain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83090"/>
                </a:solidFill>
                <a:latin typeface="+mj-ea"/>
                <a:ea typeface="+mj-ea"/>
              </a:rPr>
              <a:t>70%</a:t>
            </a:r>
          </a:p>
        </p:txBody>
      </p:sp>
      <p:cxnSp>
        <p:nvCxnSpPr>
          <p:cNvPr id="31" name="LineShape"/>
          <p:cNvCxnSpPr/>
          <p:nvPr/>
        </p:nvCxnSpPr>
        <p:spPr>
          <a:xfrm flipH="1">
            <a:off x="2925212" y="2089114"/>
            <a:ext cx="5708728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LineShape"/>
          <p:cNvCxnSpPr/>
          <p:nvPr/>
        </p:nvCxnSpPr>
        <p:spPr>
          <a:xfrm flipH="1">
            <a:off x="2925212" y="3863164"/>
            <a:ext cx="5708728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F7D3A94-2BA2-00C5-7C45-94A7EE6B503D}"/>
              </a:ext>
            </a:extLst>
          </p:cNvPr>
          <p:cNvGrpSpPr/>
          <p:nvPr/>
        </p:nvGrpSpPr>
        <p:grpSpPr>
          <a:xfrm>
            <a:off x="-11572" y="0"/>
            <a:ext cx="12718245" cy="1109273"/>
            <a:chOff x="-11572" y="0"/>
            <a:chExt cx="12718245" cy="1109273"/>
          </a:xfrm>
        </p:grpSpPr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936AAE4-F581-BDF7-7F99-7C795ACE7954}"/>
                </a:ext>
              </a:extLst>
            </p:cNvPr>
            <p:cNvCxnSpPr>
              <a:cxnSpLocks/>
            </p:cNvCxnSpPr>
            <p:nvPr/>
          </p:nvCxnSpPr>
          <p:spPr>
            <a:xfrm>
              <a:off x="1826588" y="735549"/>
              <a:ext cx="922865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B49FBC28-E3D1-EDB3-E1AA-7E86910D900A}"/>
                </a:ext>
              </a:extLst>
            </p:cNvPr>
            <p:cNvSpPr txBox="1"/>
            <p:nvPr/>
          </p:nvSpPr>
          <p:spPr>
            <a:xfrm>
              <a:off x="753466" y="208048"/>
              <a:ext cx="3516321" cy="4939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>
                <a:lnSpc>
                  <a:spcPts val="2600"/>
                </a:lnSpc>
              </a:pPr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关键技术和实践</a:t>
              </a:r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704803E2-CAF7-1DAB-60B8-0C352EAAB299}"/>
                </a:ext>
              </a:extLst>
            </p:cNvPr>
            <p:cNvCxnSpPr>
              <a:cxnSpLocks/>
            </p:cNvCxnSpPr>
            <p:nvPr/>
          </p:nvCxnSpPr>
          <p:spPr>
            <a:xfrm>
              <a:off x="753466" y="735549"/>
              <a:ext cx="1159659" cy="0"/>
            </a:xfrm>
            <a:prstGeom prst="line">
              <a:avLst/>
            </a:prstGeom>
            <a:ln w="50800" cap="rnd">
              <a:solidFill>
                <a:srgbClr val="3E487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089DFAF4-5E48-C94E-9376-F4FF05E35FBD}"/>
                </a:ext>
              </a:extLst>
            </p:cNvPr>
            <p:cNvGrpSpPr/>
            <p:nvPr/>
          </p:nvGrpSpPr>
          <p:grpSpPr>
            <a:xfrm>
              <a:off x="-11572" y="0"/>
              <a:ext cx="616764" cy="702023"/>
              <a:chOff x="-11572" y="0"/>
              <a:chExt cx="616764" cy="702023"/>
            </a:xfrm>
          </p:grpSpPr>
          <p:sp>
            <p:nvSpPr>
              <p:cNvPr id="23" name="等腰三角形 22">
                <a:extLst>
                  <a:ext uri="{FF2B5EF4-FFF2-40B4-BE49-F238E27FC236}">
                    <a16:creationId xmlns:a16="http://schemas.microsoft.com/office/drawing/2014/main" id="{E97E83FA-4BEE-D4C9-B5F9-9AC2D03B4DF3}"/>
                  </a:ext>
                </a:extLst>
              </p:cNvPr>
              <p:cNvSpPr/>
              <p:nvPr/>
            </p:nvSpPr>
            <p:spPr>
              <a:xfrm rot="5400000">
                <a:off x="-48416" y="48416"/>
                <a:ext cx="702023" cy="605192"/>
              </a:xfrm>
              <a:prstGeom prst="triangle">
                <a:avLst/>
              </a:prstGeom>
              <a:solidFill>
                <a:srgbClr val="0E419C"/>
              </a:solidFill>
              <a:ln>
                <a:solidFill>
                  <a:srgbClr val="0E419C"/>
                </a:solidFill>
              </a:ln>
              <a:effectLst>
                <a:outerShdw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4A0D4C7A-358A-713C-7FE7-0447767A7B3B}"/>
                  </a:ext>
                </a:extLst>
              </p:cNvPr>
              <p:cNvSpPr txBox="1"/>
              <p:nvPr/>
            </p:nvSpPr>
            <p:spPr>
              <a:xfrm>
                <a:off x="-11572" y="87288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</a:rPr>
                  <a:t>2</a:t>
                </a:r>
                <a:endParaRPr lang="zh-CN" altLang="en-US" sz="32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1E18F598-954C-FD96-0738-90860A049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647"/>
            <a:stretch/>
          </p:blipFill>
          <p:spPr>
            <a:xfrm>
              <a:off x="10365412" y="20323"/>
              <a:ext cx="2341261" cy="10889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44" name="BackShape">
            <a:extLst>
              <a:ext uri="{FF2B5EF4-FFF2-40B4-BE49-F238E27FC236}">
                <a16:creationId xmlns:a16="http://schemas.microsoft.com/office/drawing/2014/main" id="{05FA3E1A-DBDD-482B-09BE-78E021983E3F}"/>
              </a:ext>
            </a:extLst>
          </p:cNvPr>
          <p:cNvSpPr/>
          <p:nvPr/>
        </p:nvSpPr>
        <p:spPr>
          <a:xfrm>
            <a:off x="277990" y="1879461"/>
            <a:ext cx="2089734" cy="2089735"/>
          </a:xfrm>
          <a:prstGeom prst="ellipse">
            <a:avLst/>
          </a:prstGeom>
          <a:gradFill>
            <a:gsLst>
              <a:gs pos="19000">
                <a:srgbClr val="C6AA90"/>
              </a:gs>
              <a:gs pos="87000">
                <a:srgbClr val="DFD0C3"/>
              </a:gs>
            </a:gsLst>
            <a:lin ang="16200000" scaled="0"/>
          </a:gradFill>
          <a:ln w="635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>
              <a:latin typeface="+mj-ea"/>
              <a:ea typeface="+mj-ea"/>
            </a:endParaRPr>
          </a:p>
        </p:txBody>
      </p:sp>
      <p:sp>
        <p:nvSpPr>
          <p:cNvPr id="25" name="ValueShape">
            <a:extLst>
              <a:ext uri="{FF2B5EF4-FFF2-40B4-BE49-F238E27FC236}">
                <a16:creationId xmlns:a16="http://schemas.microsoft.com/office/drawing/2014/main" id="{2FBC0519-965D-869E-BC6A-18EF13BFD067}"/>
              </a:ext>
            </a:extLst>
          </p:cNvPr>
          <p:cNvSpPr/>
          <p:nvPr/>
        </p:nvSpPr>
        <p:spPr>
          <a:xfrm>
            <a:off x="84991" y="1676365"/>
            <a:ext cx="2518462" cy="2518463"/>
          </a:xfrm>
          <a:prstGeom prst="pie">
            <a:avLst>
              <a:gd name="adj1" fmla="val 16200000"/>
              <a:gd name="adj2" fmla="val 8659885"/>
            </a:avLst>
          </a:prstGeom>
          <a:gradFill>
            <a:gsLst>
              <a:gs pos="0">
                <a:srgbClr val="0E419C"/>
              </a:gs>
              <a:gs pos="100000">
                <a:srgbClr val="4E5B90"/>
              </a:gs>
            </a:gsLst>
            <a:lin ang="11400000" scaled="0"/>
          </a:gradFill>
          <a:ln w="5715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sz="2000" b="1" dirty="0">
              <a:solidFill>
                <a:srgbClr val="FFFFFF"/>
              </a:solidFill>
              <a:cs typeface="+mn-ea"/>
            </a:endParaRPr>
          </a:p>
        </p:txBody>
      </p: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83DB27C6-8B5E-E0F1-7B59-D24C4737409D}"/>
              </a:ext>
            </a:extLst>
          </p:cNvPr>
          <p:cNvGrpSpPr/>
          <p:nvPr/>
        </p:nvGrpSpPr>
        <p:grpSpPr>
          <a:xfrm>
            <a:off x="5181893" y="2409985"/>
            <a:ext cx="3316098" cy="1132309"/>
            <a:chOff x="5826711" y="2316749"/>
            <a:chExt cx="3316098" cy="1132309"/>
          </a:xfrm>
        </p:grpSpPr>
        <p:sp>
          <p:nvSpPr>
            <p:cNvPr id="33" name="IconShape"/>
            <p:cNvSpPr/>
            <p:nvPr/>
          </p:nvSpPr>
          <p:spPr bwMode="auto">
            <a:xfrm>
              <a:off x="5826711" y="2316749"/>
              <a:ext cx="513074" cy="43483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0064" h="508565">
                  <a:moveTo>
                    <a:pt x="254630" y="202029"/>
                  </a:moveTo>
                  <a:lnTo>
                    <a:pt x="277220" y="345402"/>
                  </a:lnTo>
                  <a:cubicBezTo>
                    <a:pt x="278372" y="352306"/>
                    <a:pt x="284135" y="357829"/>
                    <a:pt x="291281" y="358289"/>
                  </a:cubicBezTo>
                  <a:cubicBezTo>
                    <a:pt x="291511" y="358289"/>
                    <a:pt x="291972" y="358289"/>
                    <a:pt x="292433" y="358289"/>
                  </a:cubicBezTo>
                  <a:cubicBezTo>
                    <a:pt x="299118" y="358289"/>
                    <a:pt x="305111" y="353916"/>
                    <a:pt x="306955" y="347473"/>
                  </a:cubicBezTo>
                  <a:lnTo>
                    <a:pt x="331849" y="268537"/>
                  </a:lnTo>
                  <a:lnTo>
                    <a:pt x="341070" y="284877"/>
                  </a:lnTo>
                  <a:cubicBezTo>
                    <a:pt x="343836" y="289710"/>
                    <a:pt x="348907" y="292471"/>
                    <a:pt x="354439" y="292701"/>
                  </a:cubicBezTo>
                  <a:lnTo>
                    <a:pt x="559819" y="291090"/>
                  </a:lnTo>
                  <a:cubicBezTo>
                    <a:pt x="523399" y="338958"/>
                    <a:pt x="468309" y="371406"/>
                    <a:pt x="424282" y="397642"/>
                  </a:cubicBezTo>
                  <a:cubicBezTo>
                    <a:pt x="401923" y="410759"/>
                    <a:pt x="381178" y="423186"/>
                    <a:pt x="366425" y="434923"/>
                  </a:cubicBezTo>
                  <a:cubicBezTo>
                    <a:pt x="311796" y="479569"/>
                    <a:pt x="307646" y="501661"/>
                    <a:pt x="307646" y="501891"/>
                  </a:cubicBezTo>
                  <a:cubicBezTo>
                    <a:pt x="307185" y="505804"/>
                    <a:pt x="303958" y="508565"/>
                    <a:pt x="300040" y="508565"/>
                  </a:cubicBezTo>
                  <a:cubicBezTo>
                    <a:pt x="296121" y="508565"/>
                    <a:pt x="292894" y="505574"/>
                    <a:pt x="292433" y="501891"/>
                  </a:cubicBezTo>
                  <a:cubicBezTo>
                    <a:pt x="292203" y="500971"/>
                    <a:pt x="287362" y="478878"/>
                    <a:pt x="233654" y="434923"/>
                  </a:cubicBezTo>
                  <a:cubicBezTo>
                    <a:pt x="218902" y="423186"/>
                    <a:pt x="197926" y="410759"/>
                    <a:pt x="175797" y="397642"/>
                  </a:cubicBezTo>
                  <a:cubicBezTo>
                    <a:pt x="130618" y="370946"/>
                    <a:pt x="74145" y="337347"/>
                    <a:pt x="37494" y="287638"/>
                  </a:cubicBezTo>
                  <a:lnTo>
                    <a:pt x="223973" y="287638"/>
                  </a:lnTo>
                  <a:cubicBezTo>
                    <a:pt x="231349" y="287638"/>
                    <a:pt x="237573" y="282575"/>
                    <a:pt x="239186" y="275441"/>
                  </a:cubicBezTo>
                  <a:close/>
                  <a:moveTo>
                    <a:pt x="162905" y="0"/>
                  </a:moveTo>
                  <a:cubicBezTo>
                    <a:pt x="240111" y="0"/>
                    <a:pt x="284130" y="51776"/>
                    <a:pt x="300032" y="75018"/>
                  </a:cubicBezTo>
                  <a:cubicBezTo>
                    <a:pt x="315934" y="51776"/>
                    <a:pt x="359953" y="0"/>
                    <a:pt x="437159" y="0"/>
                  </a:cubicBezTo>
                  <a:cubicBezTo>
                    <a:pt x="486940" y="0"/>
                    <a:pt x="528885" y="17949"/>
                    <a:pt x="558384" y="52467"/>
                  </a:cubicBezTo>
                  <a:cubicBezTo>
                    <a:pt x="591802" y="91126"/>
                    <a:pt x="606321" y="148195"/>
                    <a:pt x="597564" y="204805"/>
                  </a:cubicBezTo>
                  <a:cubicBezTo>
                    <a:pt x="594337" y="225055"/>
                    <a:pt x="588114" y="243465"/>
                    <a:pt x="579357" y="260263"/>
                  </a:cubicBezTo>
                  <a:lnTo>
                    <a:pt x="363180" y="261874"/>
                  </a:lnTo>
                  <a:lnTo>
                    <a:pt x="341055" y="222754"/>
                  </a:lnTo>
                  <a:cubicBezTo>
                    <a:pt x="338059" y="217461"/>
                    <a:pt x="332297" y="214470"/>
                    <a:pt x="326075" y="214930"/>
                  </a:cubicBezTo>
                  <a:cubicBezTo>
                    <a:pt x="320083" y="215620"/>
                    <a:pt x="315013" y="219763"/>
                    <a:pt x="313169" y="225746"/>
                  </a:cubicBezTo>
                  <a:lnTo>
                    <a:pt x="297267" y="275911"/>
                  </a:lnTo>
                  <a:lnTo>
                    <a:pt x="272146" y="115289"/>
                  </a:lnTo>
                  <a:cubicBezTo>
                    <a:pt x="270994" y="107925"/>
                    <a:pt x="264771" y="102402"/>
                    <a:pt x="257396" y="102172"/>
                  </a:cubicBezTo>
                  <a:cubicBezTo>
                    <a:pt x="250021" y="101942"/>
                    <a:pt x="243568" y="107235"/>
                    <a:pt x="241955" y="114368"/>
                  </a:cubicBezTo>
                  <a:lnTo>
                    <a:pt x="211533" y="256811"/>
                  </a:lnTo>
                  <a:lnTo>
                    <a:pt x="18864" y="256811"/>
                  </a:lnTo>
                  <a:cubicBezTo>
                    <a:pt x="11028" y="240933"/>
                    <a:pt x="5497" y="223675"/>
                    <a:pt x="2500" y="204805"/>
                  </a:cubicBezTo>
                  <a:cubicBezTo>
                    <a:pt x="-6257" y="148195"/>
                    <a:pt x="8262" y="91126"/>
                    <a:pt x="41680" y="52467"/>
                  </a:cubicBezTo>
                  <a:cubicBezTo>
                    <a:pt x="71180" y="17949"/>
                    <a:pt x="113125" y="0"/>
                    <a:pt x="162905" y="0"/>
                  </a:cubicBezTo>
                  <a:close/>
                </a:path>
              </a:pathLst>
            </a:custGeom>
            <a:gradFill>
              <a:gsLst>
                <a:gs pos="19000">
                  <a:srgbClr val="C6AA90"/>
                </a:gs>
                <a:gs pos="87000">
                  <a:srgbClr val="DFD0C3"/>
                </a:gs>
              </a:gsLst>
              <a:lin ang="162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+mj-ea"/>
                <a:ea typeface="+mj-ea"/>
              </a:endParaRPr>
            </a:p>
          </p:txBody>
        </p:sp>
        <p:sp>
          <p:nvSpPr>
            <p:cNvPr id="34" name="IconShape"/>
            <p:cNvSpPr/>
            <p:nvPr/>
          </p:nvSpPr>
          <p:spPr bwMode="auto">
            <a:xfrm>
              <a:off x="6527467" y="2316749"/>
              <a:ext cx="513074" cy="43483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0064" h="508565">
                  <a:moveTo>
                    <a:pt x="254630" y="202029"/>
                  </a:moveTo>
                  <a:lnTo>
                    <a:pt x="277220" y="345402"/>
                  </a:lnTo>
                  <a:cubicBezTo>
                    <a:pt x="278372" y="352306"/>
                    <a:pt x="284135" y="357829"/>
                    <a:pt x="291281" y="358289"/>
                  </a:cubicBezTo>
                  <a:cubicBezTo>
                    <a:pt x="291511" y="358289"/>
                    <a:pt x="291972" y="358289"/>
                    <a:pt x="292433" y="358289"/>
                  </a:cubicBezTo>
                  <a:cubicBezTo>
                    <a:pt x="299118" y="358289"/>
                    <a:pt x="305111" y="353916"/>
                    <a:pt x="306955" y="347473"/>
                  </a:cubicBezTo>
                  <a:lnTo>
                    <a:pt x="331849" y="268537"/>
                  </a:lnTo>
                  <a:lnTo>
                    <a:pt x="341070" y="284877"/>
                  </a:lnTo>
                  <a:cubicBezTo>
                    <a:pt x="343836" y="289710"/>
                    <a:pt x="348907" y="292471"/>
                    <a:pt x="354439" y="292701"/>
                  </a:cubicBezTo>
                  <a:lnTo>
                    <a:pt x="559819" y="291090"/>
                  </a:lnTo>
                  <a:cubicBezTo>
                    <a:pt x="523399" y="338958"/>
                    <a:pt x="468309" y="371406"/>
                    <a:pt x="424282" y="397642"/>
                  </a:cubicBezTo>
                  <a:cubicBezTo>
                    <a:pt x="401923" y="410759"/>
                    <a:pt x="381178" y="423186"/>
                    <a:pt x="366425" y="434923"/>
                  </a:cubicBezTo>
                  <a:cubicBezTo>
                    <a:pt x="311796" y="479569"/>
                    <a:pt x="307646" y="501661"/>
                    <a:pt x="307646" y="501891"/>
                  </a:cubicBezTo>
                  <a:cubicBezTo>
                    <a:pt x="307185" y="505804"/>
                    <a:pt x="303958" y="508565"/>
                    <a:pt x="300040" y="508565"/>
                  </a:cubicBezTo>
                  <a:cubicBezTo>
                    <a:pt x="296121" y="508565"/>
                    <a:pt x="292894" y="505574"/>
                    <a:pt x="292433" y="501891"/>
                  </a:cubicBezTo>
                  <a:cubicBezTo>
                    <a:pt x="292203" y="500971"/>
                    <a:pt x="287362" y="478878"/>
                    <a:pt x="233654" y="434923"/>
                  </a:cubicBezTo>
                  <a:cubicBezTo>
                    <a:pt x="218902" y="423186"/>
                    <a:pt x="197926" y="410759"/>
                    <a:pt x="175797" y="397642"/>
                  </a:cubicBezTo>
                  <a:cubicBezTo>
                    <a:pt x="130618" y="370946"/>
                    <a:pt x="74145" y="337347"/>
                    <a:pt x="37494" y="287638"/>
                  </a:cubicBezTo>
                  <a:lnTo>
                    <a:pt x="223973" y="287638"/>
                  </a:lnTo>
                  <a:cubicBezTo>
                    <a:pt x="231349" y="287638"/>
                    <a:pt x="237573" y="282575"/>
                    <a:pt x="239186" y="275441"/>
                  </a:cubicBezTo>
                  <a:close/>
                  <a:moveTo>
                    <a:pt x="162905" y="0"/>
                  </a:moveTo>
                  <a:cubicBezTo>
                    <a:pt x="240111" y="0"/>
                    <a:pt x="284130" y="51776"/>
                    <a:pt x="300032" y="75018"/>
                  </a:cubicBezTo>
                  <a:cubicBezTo>
                    <a:pt x="315934" y="51776"/>
                    <a:pt x="359953" y="0"/>
                    <a:pt x="437159" y="0"/>
                  </a:cubicBezTo>
                  <a:cubicBezTo>
                    <a:pt x="486940" y="0"/>
                    <a:pt x="528885" y="17949"/>
                    <a:pt x="558384" y="52467"/>
                  </a:cubicBezTo>
                  <a:cubicBezTo>
                    <a:pt x="591802" y="91126"/>
                    <a:pt x="606321" y="148195"/>
                    <a:pt x="597564" y="204805"/>
                  </a:cubicBezTo>
                  <a:cubicBezTo>
                    <a:pt x="594337" y="225055"/>
                    <a:pt x="588114" y="243465"/>
                    <a:pt x="579357" y="260263"/>
                  </a:cubicBezTo>
                  <a:lnTo>
                    <a:pt x="363180" y="261874"/>
                  </a:lnTo>
                  <a:lnTo>
                    <a:pt x="341055" y="222754"/>
                  </a:lnTo>
                  <a:cubicBezTo>
                    <a:pt x="338059" y="217461"/>
                    <a:pt x="332297" y="214470"/>
                    <a:pt x="326075" y="214930"/>
                  </a:cubicBezTo>
                  <a:cubicBezTo>
                    <a:pt x="320083" y="215620"/>
                    <a:pt x="315013" y="219763"/>
                    <a:pt x="313169" y="225746"/>
                  </a:cubicBezTo>
                  <a:lnTo>
                    <a:pt x="297267" y="275911"/>
                  </a:lnTo>
                  <a:lnTo>
                    <a:pt x="272146" y="115289"/>
                  </a:lnTo>
                  <a:cubicBezTo>
                    <a:pt x="270994" y="107925"/>
                    <a:pt x="264771" y="102402"/>
                    <a:pt x="257396" y="102172"/>
                  </a:cubicBezTo>
                  <a:cubicBezTo>
                    <a:pt x="250021" y="101942"/>
                    <a:pt x="243568" y="107235"/>
                    <a:pt x="241955" y="114368"/>
                  </a:cubicBezTo>
                  <a:lnTo>
                    <a:pt x="211533" y="256811"/>
                  </a:lnTo>
                  <a:lnTo>
                    <a:pt x="18864" y="256811"/>
                  </a:lnTo>
                  <a:cubicBezTo>
                    <a:pt x="11028" y="240933"/>
                    <a:pt x="5497" y="223675"/>
                    <a:pt x="2500" y="204805"/>
                  </a:cubicBezTo>
                  <a:cubicBezTo>
                    <a:pt x="-6257" y="148195"/>
                    <a:pt x="8262" y="91126"/>
                    <a:pt x="41680" y="52467"/>
                  </a:cubicBezTo>
                  <a:cubicBezTo>
                    <a:pt x="71180" y="17949"/>
                    <a:pt x="113125" y="0"/>
                    <a:pt x="162905" y="0"/>
                  </a:cubicBezTo>
                  <a:close/>
                </a:path>
              </a:pathLst>
            </a:custGeom>
            <a:gradFill>
              <a:gsLst>
                <a:gs pos="19000">
                  <a:srgbClr val="C6AA90"/>
                </a:gs>
                <a:gs pos="87000">
                  <a:srgbClr val="DFD0C3"/>
                </a:gs>
              </a:gsLst>
              <a:lin ang="162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+mj-ea"/>
                <a:ea typeface="+mj-ea"/>
              </a:endParaRPr>
            </a:p>
          </p:txBody>
        </p:sp>
        <p:sp>
          <p:nvSpPr>
            <p:cNvPr id="35" name="IconShape"/>
            <p:cNvSpPr/>
            <p:nvPr/>
          </p:nvSpPr>
          <p:spPr bwMode="auto">
            <a:xfrm>
              <a:off x="7228223" y="2316749"/>
              <a:ext cx="513074" cy="43483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0064" h="508565">
                  <a:moveTo>
                    <a:pt x="254630" y="202029"/>
                  </a:moveTo>
                  <a:lnTo>
                    <a:pt x="277220" y="345402"/>
                  </a:lnTo>
                  <a:cubicBezTo>
                    <a:pt x="278372" y="352306"/>
                    <a:pt x="284135" y="357829"/>
                    <a:pt x="291281" y="358289"/>
                  </a:cubicBezTo>
                  <a:cubicBezTo>
                    <a:pt x="291511" y="358289"/>
                    <a:pt x="291972" y="358289"/>
                    <a:pt x="292433" y="358289"/>
                  </a:cubicBezTo>
                  <a:cubicBezTo>
                    <a:pt x="299118" y="358289"/>
                    <a:pt x="305111" y="353916"/>
                    <a:pt x="306955" y="347473"/>
                  </a:cubicBezTo>
                  <a:lnTo>
                    <a:pt x="331849" y="268537"/>
                  </a:lnTo>
                  <a:lnTo>
                    <a:pt x="341070" y="284877"/>
                  </a:lnTo>
                  <a:cubicBezTo>
                    <a:pt x="343836" y="289710"/>
                    <a:pt x="348907" y="292471"/>
                    <a:pt x="354439" y="292701"/>
                  </a:cubicBezTo>
                  <a:lnTo>
                    <a:pt x="559819" y="291090"/>
                  </a:lnTo>
                  <a:cubicBezTo>
                    <a:pt x="523399" y="338958"/>
                    <a:pt x="468309" y="371406"/>
                    <a:pt x="424282" y="397642"/>
                  </a:cubicBezTo>
                  <a:cubicBezTo>
                    <a:pt x="401923" y="410759"/>
                    <a:pt x="381178" y="423186"/>
                    <a:pt x="366425" y="434923"/>
                  </a:cubicBezTo>
                  <a:cubicBezTo>
                    <a:pt x="311796" y="479569"/>
                    <a:pt x="307646" y="501661"/>
                    <a:pt x="307646" y="501891"/>
                  </a:cubicBezTo>
                  <a:cubicBezTo>
                    <a:pt x="307185" y="505804"/>
                    <a:pt x="303958" y="508565"/>
                    <a:pt x="300040" y="508565"/>
                  </a:cubicBezTo>
                  <a:cubicBezTo>
                    <a:pt x="296121" y="508565"/>
                    <a:pt x="292894" y="505574"/>
                    <a:pt x="292433" y="501891"/>
                  </a:cubicBezTo>
                  <a:cubicBezTo>
                    <a:pt x="292203" y="500971"/>
                    <a:pt x="287362" y="478878"/>
                    <a:pt x="233654" y="434923"/>
                  </a:cubicBezTo>
                  <a:cubicBezTo>
                    <a:pt x="218902" y="423186"/>
                    <a:pt x="197926" y="410759"/>
                    <a:pt x="175797" y="397642"/>
                  </a:cubicBezTo>
                  <a:cubicBezTo>
                    <a:pt x="130618" y="370946"/>
                    <a:pt x="74145" y="337347"/>
                    <a:pt x="37494" y="287638"/>
                  </a:cubicBezTo>
                  <a:lnTo>
                    <a:pt x="223973" y="287638"/>
                  </a:lnTo>
                  <a:cubicBezTo>
                    <a:pt x="231349" y="287638"/>
                    <a:pt x="237573" y="282575"/>
                    <a:pt x="239186" y="275441"/>
                  </a:cubicBezTo>
                  <a:close/>
                  <a:moveTo>
                    <a:pt x="162905" y="0"/>
                  </a:moveTo>
                  <a:cubicBezTo>
                    <a:pt x="240111" y="0"/>
                    <a:pt x="284130" y="51776"/>
                    <a:pt x="300032" y="75018"/>
                  </a:cubicBezTo>
                  <a:cubicBezTo>
                    <a:pt x="315934" y="51776"/>
                    <a:pt x="359953" y="0"/>
                    <a:pt x="437159" y="0"/>
                  </a:cubicBezTo>
                  <a:cubicBezTo>
                    <a:pt x="486940" y="0"/>
                    <a:pt x="528885" y="17949"/>
                    <a:pt x="558384" y="52467"/>
                  </a:cubicBezTo>
                  <a:cubicBezTo>
                    <a:pt x="591802" y="91126"/>
                    <a:pt x="606321" y="148195"/>
                    <a:pt x="597564" y="204805"/>
                  </a:cubicBezTo>
                  <a:cubicBezTo>
                    <a:pt x="594337" y="225055"/>
                    <a:pt x="588114" y="243465"/>
                    <a:pt x="579357" y="260263"/>
                  </a:cubicBezTo>
                  <a:lnTo>
                    <a:pt x="363180" y="261874"/>
                  </a:lnTo>
                  <a:lnTo>
                    <a:pt x="341055" y="222754"/>
                  </a:lnTo>
                  <a:cubicBezTo>
                    <a:pt x="338059" y="217461"/>
                    <a:pt x="332297" y="214470"/>
                    <a:pt x="326075" y="214930"/>
                  </a:cubicBezTo>
                  <a:cubicBezTo>
                    <a:pt x="320083" y="215620"/>
                    <a:pt x="315013" y="219763"/>
                    <a:pt x="313169" y="225746"/>
                  </a:cubicBezTo>
                  <a:lnTo>
                    <a:pt x="297267" y="275911"/>
                  </a:lnTo>
                  <a:lnTo>
                    <a:pt x="272146" y="115289"/>
                  </a:lnTo>
                  <a:cubicBezTo>
                    <a:pt x="270994" y="107925"/>
                    <a:pt x="264771" y="102402"/>
                    <a:pt x="257396" y="102172"/>
                  </a:cubicBezTo>
                  <a:cubicBezTo>
                    <a:pt x="250021" y="101942"/>
                    <a:pt x="243568" y="107235"/>
                    <a:pt x="241955" y="114368"/>
                  </a:cubicBezTo>
                  <a:lnTo>
                    <a:pt x="211533" y="256811"/>
                  </a:lnTo>
                  <a:lnTo>
                    <a:pt x="18864" y="256811"/>
                  </a:lnTo>
                  <a:cubicBezTo>
                    <a:pt x="11028" y="240933"/>
                    <a:pt x="5497" y="223675"/>
                    <a:pt x="2500" y="204805"/>
                  </a:cubicBezTo>
                  <a:cubicBezTo>
                    <a:pt x="-6257" y="148195"/>
                    <a:pt x="8262" y="91126"/>
                    <a:pt x="41680" y="52467"/>
                  </a:cubicBezTo>
                  <a:cubicBezTo>
                    <a:pt x="71180" y="17949"/>
                    <a:pt x="113125" y="0"/>
                    <a:pt x="162905" y="0"/>
                  </a:cubicBezTo>
                  <a:close/>
                </a:path>
              </a:pathLst>
            </a:custGeom>
            <a:gradFill>
              <a:gsLst>
                <a:gs pos="19000">
                  <a:srgbClr val="C6AA90"/>
                </a:gs>
                <a:gs pos="87000">
                  <a:srgbClr val="DFD0C3"/>
                </a:gs>
              </a:gsLst>
              <a:lin ang="162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+mj-ea"/>
                <a:ea typeface="+mj-ea"/>
              </a:endParaRPr>
            </a:p>
          </p:txBody>
        </p:sp>
        <p:sp>
          <p:nvSpPr>
            <p:cNvPr id="40" name="IconShape"/>
            <p:cNvSpPr/>
            <p:nvPr/>
          </p:nvSpPr>
          <p:spPr bwMode="auto">
            <a:xfrm>
              <a:off x="7228223" y="3014220"/>
              <a:ext cx="513074" cy="43483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0064" h="508565">
                  <a:moveTo>
                    <a:pt x="254630" y="202029"/>
                  </a:moveTo>
                  <a:lnTo>
                    <a:pt x="277220" y="345402"/>
                  </a:lnTo>
                  <a:cubicBezTo>
                    <a:pt x="278372" y="352306"/>
                    <a:pt x="284135" y="357829"/>
                    <a:pt x="291281" y="358289"/>
                  </a:cubicBezTo>
                  <a:cubicBezTo>
                    <a:pt x="291511" y="358289"/>
                    <a:pt x="291972" y="358289"/>
                    <a:pt x="292433" y="358289"/>
                  </a:cubicBezTo>
                  <a:cubicBezTo>
                    <a:pt x="299118" y="358289"/>
                    <a:pt x="305111" y="353916"/>
                    <a:pt x="306955" y="347473"/>
                  </a:cubicBezTo>
                  <a:lnTo>
                    <a:pt x="331849" y="268537"/>
                  </a:lnTo>
                  <a:lnTo>
                    <a:pt x="341070" y="284877"/>
                  </a:lnTo>
                  <a:cubicBezTo>
                    <a:pt x="343836" y="289710"/>
                    <a:pt x="348907" y="292471"/>
                    <a:pt x="354439" y="292701"/>
                  </a:cubicBezTo>
                  <a:lnTo>
                    <a:pt x="559819" y="291090"/>
                  </a:lnTo>
                  <a:cubicBezTo>
                    <a:pt x="523399" y="338958"/>
                    <a:pt x="468309" y="371406"/>
                    <a:pt x="424282" y="397642"/>
                  </a:cubicBezTo>
                  <a:cubicBezTo>
                    <a:pt x="401923" y="410759"/>
                    <a:pt x="381178" y="423186"/>
                    <a:pt x="366425" y="434923"/>
                  </a:cubicBezTo>
                  <a:cubicBezTo>
                    <a:pt x="311796" y="479569"/>
                    <a:pt x="307646" y="501661"/>
                    <a:pt x="307646" y="501891"/>
                  </a:cubicBezTo>
                  <a:cubicBezTo>
                    <a:pt x="307185" y="505804"/>
                    <a:pt x="303958" y="508565"/>
                    <a:pt x="300040" y="508565"/>
                  </a:cubicBezTo>
                  <a:cubicBezTo>
                    <a:pt x="296121" y="508565"/>
                    <a:pt x="292894" y="505574"/>
                    <a:pt x="292433" y="501891"/>
                  </a:cubicBezTo>
                  <a:cubicBezTo>
                    <a:pt x="292203" y="500971"/>
                    <a:pt x="287362" y="478878"/>
                    <a:pt x="233654" y="434923"/>
                  </a:cubicBezTo>
                  <a:cubicBezTo>
                    <a:pt x="218902" y="423186"/>
                    <a:pt x="197926" y="410759"/>
                    <a:pt x="175797" y="397642"/>
                  </a:cubicBezTo>
                  <a:cubicBezTo>
                    <a:pt x="130618" y="370946"/>
                    <a:pt x="74145" y="337347"/>
                    <a:pt x="37494" y="287638"/>
                  </a:cubicBezTo>
                  <a:lnTo>
                    <a:pt x="223973" y="287638"/>
                  </a:lnTo>
                  <a:cubicBezTo>
                    <a:pt x="231349" y="287638"/>
                    <a:pt x="237573" y="282575"/>
                    <a:pt x="239186" y="275441"/>
                  </a:cubicBezTo>
                  <a:close/>
                  <a:moveTo>
                    <a:pt x="162905" y="0"/>
                  </a:moveTo>
                  <a:cubicBezTo>
                    <a:pt x="240111" y="0"/>
                    <a:pt x="284130" y="51776"/>
                    <a:pt x="300032" y="75018"/>
                  </a:cubicBezTo>
                  <a:cubicBezTo>
                    <a:pt x="315934" y="51776"/>
                    <a:pt x="359953" y="0"/>
                    <a:pt x="437159" y="0"/>
                  </a:cubicBezTo>
                  <a:cubicBezTo>
                    <a:pt x="486940" y="0"/>
                    <a:pt x="528885" y="17949"/>
                    <a:pt x="558384" y="52467"/>
                  </a:cubicBezTo>
                  <a:cubicBezTo>
                    <a:pt x="591802" y="91126"/>
                    <a:pt x="606321" y="148195"/>
                    <a:pt x="597564" y="204805"/>
                  </a:cubicBezTo>
                  <a:cubicBezTo>
                    <a:pt x="594337" y="225055"/>
                    <a:pt x="588114" y="243465"/>
                    <a:pt x="579357" y="260263"/>
                  </a:cubicBezTo>
                  <a:lnTo>
                    <a:pt x="363180" y="261874"/>
                  </a:lnTo>
                  <a:lnTo>
                    <a:pt x="341055" y="222754"/>
                  </a:lnTo>
                  <a:cubicBezTo>
                    <a:pt x="338059" y="217461"/>
                    <a:pt x="332297" y="214470"/>
                    <a:pt x="326075" y="214930"/>
                  </a:cubicBezTo>
                  <a:cubicBezTo>
                    <a:pt x="320083" y="215620"/>
                    <a:pt x="315013" y="219763"/>
                    <a:pt x="313169" y="225746"/>
                  </a:cubicBezTo>
                  <a:lnTo>
                    <a:pt x="297267" y="275911"/>
                  </a:lnTo>
                  <a:lnTo>
                    <a:pt x="272146" y="115289"/>
                  </a:lnTo>
                  <a:cubicBezTo>
                    <a:pt x="270994" y="107925"/>
                    <a:pt x="264771" y="102402"/>
                    <a:pt x="257396" y="102172"/>
                  </a:cubicBezTo>
                  <a:cubicBezTo>
                    <a:pt x="250021" y="101942"/>
                    <a:pt x="243568" y="107235"/>
                    <a:pt x="241955" y="114368"/>
                  </a:cubicBezTo>
                  <a:lnTo>
                    <a:pt x="211533" y="256811"/>
                  </a:lnTo>
                  <a:lnTo>
                    <a:pt x="18864" y="256811"/>
                  </a:lnTo>
                  <a:cubicBezTo>
                    <a:pt x="11028" y="240933"/>
                    <a:pt x="5497" y="223675"/>
                    <a:pt x="2500" y="204805"/>
                  </a:cubicBezTo>
                  <a:cubicBezTo>
                    <a:pt x="-6257" y="148195"/>
                    <a:pt x="8262" y="91126"/>
                    <a:pt x="41680" y="52467"/>
                  </a:cubicBezTo>
                  <a:cubicBezTo>
                    <a:pt x="71180" y="17949"/>
                    <a:pt x="113125" y="0"/>
                    <a:pt x="162905" y="0"/>
                  </a:cubicBezTo>
                  <a:close/>
                </a:path>
              </a:pathLst>
            </a:custGeom>
            <a:solidFill>
              <a:srgbClr val="083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+mj-ea"/>
                <a:ea typeface="+mj-ea"/>
              </a:endParaRPr>
            </a:p>
          </p:txBody>
        </p:sp>
        <p:sp>
          <p:nvSpPr>
            <p:cNvPr id="41" name="IconShape"/>
            <p:cNvSpPr/>
            <p:nvPr/>
          </p:nvSpPr>
          <p:spPr bwMode="auto">
            <a:xfrm>
              <a:off x="7928979" y="3014220"/>
              <a:ext cx="513074" cy="43483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0064" h="508565">
                  <a:moveTo>
                    <a:pt x="254630" y="202029"/>
                  </a:moveTo>
                  <a:lnTo>
                    <a:pt x="277220" y="345402"/>
                  </a:lnTo>
                  <a:cubicBezTo>
                    <a:pt x="278372" y="352306"/>
                    <a:pt x="284135" y="357829"/>
                    <a:pt x="291281" y="358289"/>
                  </a:cubicBezTo>
                  <a:cubicBezTo>
                    <a:pt x="291511" y="358289"/>
                    <a:pt x="291972" y="358289"/>
                    <a:pt x="292433" y="358289"/>
                  </a:cubicBezTo>
                  <a:cubicBezTo>
                    <a:pt x="299118" y="358289"/>
                    <a:pt x="305111" y="353916"/>
                    <a:pt x="306955" y="347473"/>
                  </a:cubicBezTo>
                  <a:lnTo>
                    <a:pt x="331849" y="268537"/>
                  </a:lnTo>
                  <a:lnTo>
                    <a:pt x="341070" y="284877"/>
                  </a:lnTo>
                  <a:cubicBezTo>
                    <a:pt x="343836" y="289710"/>
                    <a:pt x="348907" y="292471"/>
                    <a:pt x="354439" y="292701"/>
                  </a:cubicBezTo>
                  <a:lnTo>
                    <a:pt x="559819" y="291090"/>
                  </a:lnTo>
                  <a:cubicBezTo>
                    <a:pt x="523399" y="338958"/>
                    <a:pt x="468309" y="371406"/>
                    <a:pt x="424282" y="397642"/>
                  </a:cubicBezTo>
                  <a:cubicBezTo>
                    <a:pt x="401923" y="410759"/>
                    <a:pt x="381178" y="423186"/>
                    <a:pt x="366425" y="434923"/>
                  </a:cubicBezTo>
                  <a:cubicBezTo>
                    <a:pt x="311796" y="479569"/>
                    <a:pt x="307646" y="501661"/>
                    <a:pt x="307646" y="501891"/>
                  </a:cubicBezTo>
                  <a:cubicBezTo>
                    <a:pt x="307185" y="505804"/>
                    <a:pt x="303958" y="508565"/>
                    <a:pt x="300040" y="508565"/>
                  </a:cubicBezTo>
                  <a:cubicBezTo>
                    <a:pt x="296121" y="508565"/>
                    <a:pt x="292894" y="505574"/>
                    <a:pt x="292433" y="501891"/>
                  </a:cubicBezTo>
                  <a:cubicBezTo>
                    <a:pt x="292203" y="500971"/>
                    <a:pt x="287362" y="478878"/>
                    <a:pt x="233654" y="434923"/>
                  </a:cubicBezTo>
                  <a:cubicBezTo>
                    <a:pt x="218902" y="423186"/>
                    <a:pt x="197926" y="410759"/>
                    <a:pt x="175797" y="397642"/>
                  </a:cubicBezTo>
                  <a:cubicBezTo>
                    <a:pt x="130618" y="370946"/>
                    <a:pt x="74145" y="337347"/>
                    <a:pt x="37494" y="287638"/>
                  </a:cubicBezTo>
                  <a:lnTo>
                    <a:pt x="223973" y="287638"/>
                  </a:lnTo>
                  <a:cubicBezTo>
                    <a:pt x="231349" y="287638"/>
                    <a:pt x="237573" y="282575"/>
                    <a:pt x="239186" y="275441"/>
                  </a:cubicBezTo>
                  <a:close/>
                  <a:moveTo>
                    <a:pt x="162905" y="0"/>
                  </a:moveTo>
                  <a:cubicBezTo>
                    <a:pt x="240111" y="0"/>
                    <a:pt x="284130" y="51776"/>
                    <a:pt x="300032" y="75018"/>
                  </a:cubicBezTo>
                  <a:cubicBezTo>
                    <a:pt x="315934" y="51776"/>
                    <a:pt x="359953" y="0"/>
                    <a:pt x="437159" y="0"/>
                  </a:cubicBezTo>
                  <a:cubicBezTo>
                    <a:pt x="486940" y="0"/>
                    <a:pt x="528885" y="17949"/>
                    <a:pt x="558384" y="52467"/>
                  </a:cubicBezTo>
                  <a:cubicBezTo>
                    <a:pt x="591802" y="91126"/>
                    <a:pt x="606321" y="148195"/>
                    <a:pt x="597564" y="204805"/>
                  </a:cubicBezTo>
                  <a:cubicBezTo>
                    <a:pt x="594337" y="225055"/>
                    <a:pt x="588114" y="243465"/>
                    <a:pt x="579357" y="260263"/>
                  </a:cubicBezTo>
                  <a:lnTo>
                    <a:pt x="363180" y="261874"/>
                  </a:lnTo>
                  <a:lnTo>
                    <a:pt x="341055" y="222754"/>
                  </a:lnTo>
                  <a:cubicBezTo>
                    <a:pt x="338059" y="217461"/>
                    <a:pt x="332297" y="214470"/>
                    <a:pt x="326075" y="214930"/>
                  </a:cubicBezTo>
                  <a:cubicBezTo>
                    <a:pt x="320083" y="215620"/>
                    <a:pt x="315013" y="219763"/>
                    <a:pt x="313169" y="225746"/>
                  </a:cubicBezTo>
                  <a:lnTo>
                    <a:pt x="297267" y="275911"/>
                  </a:lnTo>
                  <a:lnTo>
                    <a:pt x="272146" y="115289"/>
                  </a:lnTo>
                  <a:cubicBezTo>
                    <a:pt x="270994" y="107925"/>
                    <a:pt x="264771" y="102402"/>
                    <a:pt x="257396" y="102172"/>
                  </a:cubicBezTo>
                  <a:cubicBezTo>
                    <a:pt x="250021" y="101942"/>
                    <a:pt x="243568" y="107235"/>
                    <a:pt x="241955" y="114368"/>
                  </a:cubicBezTo>
                  <a:lnTo>
                    <a:pt x="211533" y="256811"/>
                  </a:lnTo>
                  <a:lnTo>
                    <a:pt x="18864" y="256811"/>
                  </a:lnTo>
                  <a:cubicBezTo>
                    <a:pt x="11028" y="240933"/>
                    <a:pt x="5497" y="223675"/>
                    <a:pt x="2500" y="204805"/>
                  </a:cubicBezTo>
                  <a:cubicBezTo>
                    <a:pt x="-6257" y="148195"/>
                    <a:pt x="8262" y="91126"/>
                    <a:pt x="41680" y="52467"/>
                  </a:cubicBezTo>
                  <a:cubicBezTo>
                    <a:pt x="71180" y="17949"/>
                    <a:pt x="113125" y="0"/>
                    <a:pt x="162905" y="0"/>
                  </a:cubicBezTo>
                  <a:close/>
                </a:path>
              </a:pathLst>
            </a:custGeom>
            <a:solidFill>
              <a:srgbClr val="083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+mj-ea"/>
                <a:ea typeface="+mj-ea"/>
              </a:endParaRPr>
            </a:p>
          </p:txBody>
        </p:sp>
        <p:sp>
          <p:nvSpPr>
            <p:cNvPr id="42" name="IconShape"/>
            <p:cNvSpPr/>
            <p:nvPr/>
          </p:nvSpPr>
          <p:spPr bwMode="auto">
            <a:xfrm>
              <a:off x="8629735" y="3014220"/>
              <a:ext cx="513074" cy="43483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0064" h="508565">
                  <a:moveTo>
                    <a:pt x="254630" y="202029"/>
                  </a:moveTo>
                  <a:lnTo>
                    <a:pt x="277220" y="345402"/>
                  </a:lnTo>
                  <a:cubicBezTo>
                    <a:pt x="278372" y="352306"/>
                    <a:pt x="284135" y="357829"/>
                    <a:pt x="291281" y="358289"/>
                  </a:cubicBezTo>
                  <a:cubicBezTo>
                    <a:pt x="291511" y="358289"/>
                    <a:pt x="291972" y="358289"/>
                    <a:pt x="292433" y="358289"/>
                  </a:cubicBezTo>
                  <a:cubicBezTo>
                    <a:pt x="299118" y="358289"/>
                    <a:pt x="305111" y="353916"/>
                    <a:pt x="306955" y="347473"/>
                  </a:cubicBezTo>
                  <a:lnTo>
                    <a:pt x="331849" y="268537"/>
                  </a:lnTo>
                  <a:lnTo>
                    <a:pt x="341070" y="284877"/>
                  </a:lnTo>
                  <a:cubicBezTo>
                    <a:pt x="343836" y="289710"/>
                    <a:pt x="348907" y="292471"/>
                    <a:pt x="354439" y="292701"/>
                  </a:cubicBezTo>
                  <a:lnTo>
                    <a:pt x="559819" y="291090"/>
                  </a:lnTo>
                  <a:cubicBezTo>
                    <a:pt x="523399" y="338958"/>
                    <a:pt x="468309" y="371406"/>
                    <a:pt x="424282" y="397642"/>
                  </a:cubicBezTo>
                  <a:cubicBezTo>
                    <a:pt x="401923" y="410759"/>
                    <a:pt x="381178" y="423186"/>
                    <a:pt x="366425" y="434923"/>
                  </a:cubicBezTo>
                  <a:cubicBezTo>
                    <a:pt x="311796" y="479569"/>
                    <a:pt x="307646" y="501661"/>
                    <a:pt x="307646" y="501891"/>
                  </a:cubicBezTo>
                  <a:cubicBezTo>
                    <a:pt x="307185" y="505804"/>
                    <a:pt x="303958" y="508565"/>
                    <a:pt x="300040" y="508565"/>
                  </a:cubicBezTo>
                  <a:cubicBezTo>
                    <a:pt x="296121" y="508565"/>
                    <a:pt x="292894" y="505574"/>
                    <a:pt x="292433" y="501891"/>
                  </a:cubicBezTo>
                  <a:cubicBezTo>
                    <a:pt x="292203" y="500971"/>
                    <a:pt x="287362" y="478878"/>
                    <a:pt x="233654" y="434923"/>
                  </a:cubicBezTo>
                  <a:cubicBezTo>
                    <a:pt x="218902" y="423186"/>
                    <a:pt x="197926" y="410759"/>
                    <a:pt x="175797" y="397642"/>
                  </a:cubicBezTo>
                  <a:cubicBezTo>
                    <a:pt x="130618" y="370946"/>
                    <a:pt x="74145" y="337347"/>
                    <a:pt x="37494" y="287638"/>
                  </a:cubicBezTo>
                  <a:lnTo>
                    <a:pt x="223973" y="287638"/>
                  </a:lnTo>
                  <a:cubicBezTo>
                    <a:pt x="231349" y="287638"/>
                    <a:pt x="237573" y="282575"/>
                    <a:pt x="239186" y="275441"/>
                  </a:cubicBezTo>
                  <a:close/>
                  <a:moveTo>
                    <a:pt x="162905" y="0"/>
                  </a:moveTo>
                  <a:cubicBezTo>
                    <a:pt x="240111" y="0"/>
                    <a:pt x="284130" y="51776"/>
                    <a:pt x="300032" y="75018"/>
                  </a:cubicBezTo>
                  <a:cubicBezTo>
                    <a:pt x="315934" y="51776"/>
                    <a:pt x="359953" y="0"/>
                    <a:pt x="437159" y="0"/>
                  </a:cubicBezTo>
                  <a:cubicBezTo>
                    <a:pt x="486940" y="0"/>
                    <a:pt x="528885" y="17949"/>
                    <a:pt x="558384" y="52467"/>
                  </a:cubicBezTo>
                  <a:cubicBezTo>
                    <a:pt x="591802" y="91126"/>
                    <a:pt x="606321" y="148195"/>
                    <a:pt x="597564" y="204805"/>
                  </a:cubicBezTo>
                  <a:cubicBezTo>
                    <a:pt x="594337" y="225055"/>
                    <a:pt x="588114" y="243465"/>
                    <a:pt x="579357" y="260263"/>
                  </a:cubicBezTo>
                  <a:lnTo>
                    <a:pt x="363180" y="261874"/>
                  </a:lnTo>
                  <a:lnTo>
                    <a:pt x="341055" y="222754"/>
                  </a:lnTo>
                  <a:cubicBezTo>
                    <a:pt x="338059" y="217461"/>
                    <a:pt x="332297" y="214470"/>
                    <a:pt x="326075" y="214930"/>
                  </a:cubicBezTo>
                  <a:cubicBezTo>
                    <a:pt x="320083" y="215620"/>
                    <a:pt x="315013" y="219763"/>
                    <a:pt x="313169" y="225746"/>
                  </a:cubicBezTo>
                  <a:lnTo>
                    <a:pt x="297267" y="275911"/>
                  </a:lnTo>
                  <a:lnTo>
                    <a:pt x="272146" y="115289"/>
                  </a:lnTo>
                  <a:cubicBezTo>
                    <a:pt x="270994" y="107925"/>
                    <a:pt x="264771" y="102402"/>
                    <a:pt x="257396" y="102172"/>
                  </a:cubicBezTo>
                  <a:cubicBezTo>
                    <a:pt x="250021" y="101942"/>
                    <a:pt x="243568" y="107235"/>
                    <a:pt x="241955" y="114368"/>
                  </a:cubicBezTo>
                  <a:lnTo>
                    <a:pt x="211533" y="256811"/>
                  </a:lnTo>
                  <a:lnTo>
                    <a:pt x="18864" y="256811"/>
                  </a:lnTo>
                  <a:cubicBezTo>
                    <a:pt x="11028" y="240933"/>
                    <a:pt x="5497" y="223675"/>
                    <a:pt x="2500" y="204805"/>
                  </a:cubicBezTo>
                  <a:cubicBezTo>
                    <a:pt x="-6257" y="148195"/>
                    <a:pt x="8262" y="91126"/>
                    <a:pt x="41680" y="52467"/>
                  </a:cubicBezTo>
                  <a:cubicBezTo>
                    <a:pt x="71180" y="17949"/>
                    <a:pt x="113125" y="0"/>
                    <a:pt x="162905" y="0"/>
                  </a:cubicBezTo>
                  <a:close/>
                </a:path>
              </a:pathLst>
            </a:custGeom>
            <a:solidFill>
              <a:srgbClr val="083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+mj-ea"/>
                <a:ea typeface="+mj-ea"/>
              </a:endParaRPr>
            </a:p>
          </p:txBody>
        </p:sp>
        <p:sp>
          <p:nvSpPr>
            <p:cNvPr id="45" name="IconShape">
              <a:extLst>
                <a:ext uri="{FF2B5EF4-FFF2-40B4-BE49-F238E27FC236}">
                  <a16:creationId xmlns:a16="http://schemas.microsoft.com/office/drawing/2014/main" id="{5CBDC3B9-DA3E-77FF-51D4-4DF68F8BEE6C}"/>
                </a:ext>
              </a:extLst>
            </p:cNvPr>
            <p:cNvSpPr/>
            <p:nvPr/>
          </p:nvSpPr>
          <p:spPr bwMode="auto">
            <a:xfrm>
              <a:off x="6527467" y="3002461"/>
              <a:ext cx="513074" cy="43483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0064" h="508565">
                  <a:moveTo>
                    <a:pt x="254630" y="202029"/>
                  </a:moveTo>
                  <a:lnTo>
                    <a:pt x="277220" y="345402"/>
                  </a:lnTo>
                  <a:cubicBezTo>
                    <a:pt x="278372" y="352306"/>
                    <a:pt x="284135" y="357829"/>
                    <a:pt x="291281" y="358289"/>
                  </a:cubicBezTo>
                  <a:cubicBezTo>
                    <a:pt x="291511" y="358289"/>
                    <a:pt x="291972" y="358289"/>
                    <a:pt x="292433" y="358289"/>
                  </a:cubicBezTo>
                  <a:cubicBezTo>
                    <a:pt x="299118" y="358289"/>
                    <a:pt x="305111" y="353916"/>
                    <a:pt x="306955" y="347473"/>
                  </a:cubicBezTo>
                  <a:lnTo>
                    <a:pt x="331849" y="268537"/>
                  </a:lnTo>
                  <a:lnTo>
                    <a:pt x="341070" y="284877"/>
                  </a:lnTo>
                  <a:cubicBezTo>
                    <a:pt x="343836" y="289710"/>
                    <a:pt x="348907" y="292471"/>
                    <a:pt x="354439" y="292701"/>
                  </a:cubicBezTo>
                  <a:lnTo>
                    <a:pt x="559819" y="291090"/>
                  </a:lnTo>
                  <a:cubicBezTo>
                    <a:pt x="523399" y="338958"/>
                    <a:pt x="468309" y="371406"/>
                    <a:pt x="424282" y="397642"/>
                  </a:cubicBezTo>
                  <a:cubicBezTo>
                    <a:pt x="401923" y="410759"/>
                    <a:pt x="381178" y="423186"/>
                    <a:pt x="366425" y="434923"/>
                  </a:cubicBezTo>
                  <a:cubicBezTo>
                    <a:pt x="311796" y="479569"/>
                    <a:pt x="307646" y="501661"/>
                    <a:pt x="307646" y="501891"/>
                  </a:cubicBezTo>
                  <a:cubicBezTo>
                    <a:pt x="307185" y="505804"/>
                    <a:pt x="303958" y="508565"/>
                    <a:pt x="300040" y="508565"/>
                  </a:cubicBezTo>
                  <a:cubicBezTo>
                    <a:pt x="296121" y="508565"/>
                    <a:pt x="292894" y="505574"/>
                    <a:pt x="292433" y="501891"/>
                  </a:cubicBezTo>
                  <a:cubicBezTo>
                    <a:pt x="292203" y="500971"/>
                    <a:pt x="287362" y="478878"/>
                    <a:pt x="233654" y="434923"/>
                  </a:cubicBezTo>
                  <a:cubicBezTo>
                    <a:pt x="218902" y="423186"/>
                    <a:pt x="197926" y="410759"/>
                    <a:pt x="175797" y="397642"/>
                  </a:cubicBezTo>
                  <a:cubicBezTo>
                    <a:pt x="130618" y="370946"/>
                    <a:pt x="74145" y="337347"/>
                    <a:pt x="37494" y="287638"/>
                  </a:cubicBezTo>
                  <a:lnTo>
                    <a:pt x="223973" y="287638"/>
                  </a:lnTo>
                  <a:cubicBezTo>
                    <a:pt x="231349" y="287638"/>
                    <a:pt x="237573" y="282575"/>
                    <a:pt x="239186" y="275441"/>
                  </a:cubicBezTo>
                  <a:close/>
                  <a:moveTo>
                    <a:pt x="162905" y="0"/>
                  </a:moveTo>
                  <a:cubicBezTo>
                    <a:pt x="240111" y="0"/>
                    <a:pt x="284130" y="51776"/>
                    <a:pt x="300032" y="75018"/>
                  </a:cubicBezTo>
                  <a:cubicBezTo>
                    <a:pt x="315934" y="51776"/>
                    <a:pt x="359953" y="0"/>
                    <a:pt x="437159" y="0"/>
                  </a:cubicBezTo>
                  <a:cubicBezTo>
                    <a:pt x="486940" y="0"/>
                    <a:pt x="528885" y="17949"/>
                    <a:pt x="558384" y="52467"/>
                  </a:cubicBezTo>
                  <a:cubicBezTo>
                    <a:pt x="591802" y="91126"/>
                    <a:pt x="606321" y="148195"/>
                    <a:pt x="597564" y="204805"/>
                  </a:cubicBezTo>
                  <a:cubicBezTo>
                    <a:pt x="594337" y="225055"/>
                    <a:pt x="588114" y="243465"/>
                    <a:pt x="579357" y="260263"/>
                  </a:cubicBezTo>
                  <a:lnTo>
                    <a:pt x="363180" y="261874"/>
                  </a:lnTo>
                  <a:lnTo>
                    <a:pt x="341055" y="222754"/>
                  </a:lnTo>
                  <a:cubicBezTo>
                    <a:pt x="338059" y="217461"/>
                    <a:pt x="332297" y="214470"/>
                    <a:pt x="326075" y="214930"/>
                  </a:cubicBezTo>
                  <a:cubicBezTo>
                    <a:pt x="320083" y="215620"/>
                    <a:pt x="315013" y="219763"/>
                    <a:pt x="313169" y="225746"/>
                  </a:cubicBezTo>
                  <a:lnTo>
                    <a:pt x="297267" y="275911"/>
                  </a:lnTo>
                  <a:lnTo>
                    <a:pt x="272146" y="115289"/>
                  </a:lnTo>
                  <a:cubicBezTo>
                    <a:pt x="270994" y="107925"/>
                    <a:pt x="264771" y="102402"/>
                    <a:pt x="257396" y="102172"/>
                  </a:cubicBezTo>
                  <a:cubicBezTo>
                    <a:pt x="250021" y="101942"/>
                    <a:pt x="243568" y="107235"/>
                    <a:pt x="241955" y="114368"/>
                  </a:cubicBezTo>
                  <a:lnTo>
                    <a:pt x="211533" y="256811"/>
                  </a:lnTo>
                  <a:lnTo>
                    <a:pt x="18864" y="256811"/>
                  </a:lnTo>
                  <a:cubicBezTo>
                    <a:pt x="11028" y="240933"/>
                    <a:pt x="5497" y="223675"/>
                    <a:pt x="2500" y="204805"/>
                  </a:cubicBezTo>
                  <a:cubicBezTo>
                    <a:pt x="-6257" y="148195"/>
                    <a:pt x="8262" y="91126"/>
                    <a:pt x="41680" y="52467"/>
                  </a:cubicBezTo>
                  <a:cubicBezTo>
                    <a:pt x="71180" y="17949"/>
                    <a:pt x="113125" y="0"/>
                    <a:pt x="162905" y="0"/>
                  </a:cubicBezTo>
                  <a:close/>
                </a:path>
              </a:pathLst>
            </a:custGeom>
            <a:solidFill>
              <a:srgbClr val="083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+mj-ea"/>
                <a:ea typeface="+mj-ea"/>
              </a:endParaRPr>
            </a:p>
          </p:txBody>
        </p:sp>
        <p:sp>
          <p:nvSpPr>
            <p:cNvPr id="46" name="IconShape">
              <a:extLst>
                <a:ext uri="{FF2B5EF4-FFF2-40B4-BE49-F238E27FC236}">
                  <a16:creationId xmlns:a16="http://schemas.microsoft.com/office/drawing/2014/main" id="{E22AB4C5-AD98-5D6D-7749-C4652B17C859}"/>
                </a:ext>
              </a:extLst>
            </p:cNvPr>
            <p:cNvSpPr/>
            <p:nvPr/>
          </p:nvSpPr>
          <p:spPr bwMode="auto">
            <a:xfrm>
              <a:off x="5826711" y="3014220"/>
              <a:ext cx="513074" cy="43483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0064" h="508565">
                  <a:moveTo>
                    <a:pt x="254630" y="202029"/>
                  </a:moveTo>
                  <a:lnTo>
                    <a:pt x="277220" y="345402"/>
                  </a:lnTo>
                  <a:cubicBezTo>
                    <a:pt x="278372" y="352306"/>
                    <a:pt x="284135" y="357829"/>
                    <a:pt x="291281" y="358289"/>
                  </a:cubicBezTo>
                  <a:cubicBezTo>
                    <a:pt x="291511" y="358289"/>
                    <a:pt x="291972" y="358289"/>
                    <a:pt x="292433" y="358289"/>
                  </a:cubicBezTo>
                  <a:cubicBezTo>
                    <a:pt x="299118" y="358289"/>
                    <a:pt x="305111" y="353916"/>
                    <a:pt x="306955" y="347473"/>
                  </a:cubicBezTo>
                  <a:lnTo>
                    <a:pt x="331849" y="268537"/>
                  </a:lnTo>
                  <a:lnTo>
                    <a:pt x="341070" y="284877"/>
                  </a:lnTo>
                  <a:cubicBezTo>
                    <a:pt x="343836" y="289710"/>
                    <a:pt x="348907" y="292471"/>
                    <a:pt x="354439" y="292701"/>
                  </a:cubicBezTo>
                  <a:lnTo>
                    <a:pt x="559819" y="291090"/>
                  </a:lnTo>
                  <a:cubicBezTo>
                    <a:pt x="523399" y="338958"/>
                    <a:pt x="468309" y="371406"/>
                    <a:pt x="424282" y="397642"/>
                  </a:cubicBezTo>
                  <a:cubicBezTo>
                    <a:pt x="401923" y="410759"/>
                    <a:pt x="381178" y="423186"/>
                    <a:pt x="366425" y="434923"/>
                  </a:cubicBezTo>
                  <a:cubicBezTo>
                    <a:pt x="311796" y="479569"/>
                    <a:pt x="307646" y="501661"/>
                    <a:pt x="307646" y="501891"/>
                  </a:cubicBezTo>
                  <a:cubicBezTo>
                    <a:pt x="307185" y="505804"/>
                    <a:pt x="303958" y="508565"/>
                    <a:pt x="300040" y="508565"/>
                  </a:cubicBezTo>
                  <a:cubicBezTo>
                    <a:pt x="296121" y="508565"/>
                    <a:pt x="292894" y="505574"/>
                    <a:pt x="292433" y="501891"/>
                  </a:cubicBezTo>
                  <a:cubicBezTo>
                    <a:pt x="292203" y="500971"/>
                    <a:pt x="287362" y="478878"/>
                    <a:pt x="233654" y="434923"/>
                  </a:cubicBezTo>
                  <a:cubicBezTo>
                    <a:pt x="218902" y="423186"/>
                    <a:pt x="197926" y="410759"/>
                    <a:pt x="175797" y="397642"/>
                  </a:cubicBezTo>
                  <a:cubicBezTo>
                    <a:pt x="130618" y="370946"/>
                    <a:pt x="74145" y="337347"/>
                    <a:pt x="37494" y="287638"/>
                  </a:cubicBezTo>
                  <a:lnTo>
                    <a:pt x="223973" y="287638"/>
                  </a:lnTo>
                  <a:cubicBezTo>
                    <a:pt x="231349" y="287638"/>
                    <a:pt x="237573" y="282575"/>
                    <a:pt x="239186" y="275441"/>
                  </a:cubicBezTo>
                  <a:close/>
                  <a:moveTo>
                    <a:pt x="162905" y="0"/>
                  </a:moveTo>
                  <a:cubicBezTo>
                    <a:pt x="240111" y="0"/>
                    <a:pt x="284130" y="51776"/>
                    <a:pt x="300032" y="75018"/>
                  </a:cubicBezTo>
                  <a:cubicBezTo>
                    <a:pt x="315934" y="51776"/>
                    <a:pt x="359953" y="0"/>
                    <a:pt x="437159" y="0"/>
                  </a:cubicBezTo>
                  <a:cubicBezTo>
                    <a:pt x="486940" y="0"/>
                    <a:pt x="528885" y="17949"/>
                    <a:pt x="558384" y="52467"/>
                  </a:cubicBezTo>
                  <a:cubicBezTo>
                    <a:pt x="591802" y="91126"/>
                    <a:pt x="606321" y="148195"/>
                    <a:pt x="597564" y="204805"/>
                  </a:cubicBezTo>
                  <a:cubicBezTo>
                    <a:pt x="594337" y="225055"/>
                    <a:pt x="588114" y="243465"/>
                    <a:pt x="579357" y="260263"/>
                  </a:cubicBezTo>
                  <a:lnTo>
                    <a:pt x="363180" y="261874"/>
                  </a:lnTo>
                  <a:lnTo>
                    <a:pt x="341055" y="222754"/>
                  </a:lnTo>
                  <a:cubicBezTo>
                    <a:pt x="338059" y="217461"/>
                    <a:pt x="332297" y="214470"/>
                    <a:pt x="326075" y="214930"/>
                  </a:cubicBezTo>
                  <a:cubicBezTo>
                    <a:pt x="320083" y="215620"/>
                    <a:pt x="315013" y="219763"/>
                    <a:pt x="313169" y="225746"/>
                  </a:cubicBezTo>
                  <a:lnTo>
                    <a:pt x="297267" y="275911"/>
                  </a:lnTo>
                  <a:lnTo>
                    <a:pt x="272146" y="115289"/>
                  </a:lnTo>
                  <a:cubicBezTo>
                    <a:pt x="270994" y="107925"/>
                    <a:pt x="264771" y="102402"/>
                    <a:pt x="257396" y="102172"/>
                  </a:cubicBezTo>
                  <a:cubicBezTo>
                    <a:pt x="250021" y="101942"/>
                    <a:pt x="243568" y="107235"/>
                    <a:pt x="241955" y="114368"/>
                  </a:cubicBezTo>
                  <a:lnTo>
                    <a:pt x="211533" y="256811"/>
                  </a:lnTo>
                  <a:lnTo>
                    <a:pt x="18864" y="256811"/>
                  </a:lnTo>
                  <a:cubicBezTo>
                    <a:pt x="11028" y="240933"/>
                    <a:pt x="5497" y="223675"/>
                    <a:pt x="2500" y="204805"/>
                  </a:cubicBezTo>
                  <a:cubicBezTo>
                    <a:pt x="-6257" y="148195"/>
                    <a:pt x="8262" y="91126"/>
                    <a:pt x="41680" y="52467"/>
                  </a:cubicBezTo>
                  <a:cubicBezTo>
                    <a:pt x="71180" y="17949"/>
                    <a:pt x="113125" y="0"/>
                    <a:pt x="162905" y="0"/>
                  </a:cubicBezTo>
                  <a:close/>
                </a:path>
              </a:pathLst>
            </a:custGeom>
            <a:solidFill>
              <a:srgbClr val="083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+mj-ea"/>
                <a:ea typeface="+mj-ea"/>
              </a:endParaRPr>
            </a:p>
          </p:txBody>
        </p:sp>
        <p:sp>
          <p:nvSpPr>
            <p:cNvPr id="47" name="IconShape">
              <a:extLst>
                <a:ext uri="{FF2B5EF4-FFF2-40B4-BE49-F238E27FC236}">
                  <a16:creationId xmlns:a16="http://schemas.microsoft.com/office/drawing/2014/main" id="{7C231BAB-872F-4056-C68F-F4056AB07AE0}"/>
                </a:ext>
              </a:extLst>
            </p:cNvPr>
            <p:cNvSpPr/>
            <p:nvPr/>
          </p:nvSpPr>
          <p:spPr bwMode="auto">
            <a:xfrm>
              <a:off x="8629735" y="2316749"/>
              <a:ext cx="513074" cy="43483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0064" h="508565">
                  <a:moveTo>
                    <a:pt x="254630" y="202029"/>
                  </a:moveTo>
                  <a:lnTo>
                    <a:pt x="277220" y="345402"/>
                  </a:lnTo>
                  <a:cubicBezTo>
                    <a:pt x="278372" y="352306"/>
                    <a:pt x="284135" y="357829"/>
                    <a:pt x="291281" y="358289"/>
                  </a:cubicBezTo>
                  <a:cubicBezTo>
                    <a:pt x="291511" y="358289"/>
                    <a:pt x="291972" y="358289"/>
                    <a:pt x="292433" y="358289"/>
                  </a:cubicBezTo>
                  <a:cubicBezTo>
                    <a:pt x="299118" y="358289"/>
                    <a:pt x="305111" y="353916"/>
                    <a:pt x="306955" y="347473"/>
                  </a:cubicBezTo>
                  <a:lnTo>
                    <a:pt x="331849" y="268537"/>
                  </a:lnTo>
                  <a:lnTo>
                    <a:pt x="341070" y="284877"/>
                  </a:lnTo>
                  <a:cubicBezTo>
                    <a:pt x="343836" y="289710"/>
                    <a:pt x="348907" y="292471"/>
                    <a:pt x="354439" y="292701"/>
                  </a:cubicBezTo>
                  <a:lnTo>
                    <a:pt x="559819" y="291090"/>
                  </a:lnTo>
                  <a:cubicBezTo>
                    <a:pt x="523399" y="338958"/>
                    <a:pt x="468309" y="371406"/>
                    <a:pt x="424282" y="397642"/>
                  </a:cubicBezTo>
                  <a:cubicBezTo>
                    <a:pt x="401923" y="410759"/>
                    <a:pt x="381178" y="423186"/>
                    <a:pt x="366425" y="434923"/>
                  </a:cubicBezTo>
                  <a:cubicBezTo>
                    <a:pt x="311796" y="479569"/>
                    <a:pt x="307646" y="501661"/>
                    <a:pt x="307646" y="501891"/>
                  </a:cubicBezTo>
                  <a:cubicBezTo>
                    <a:pt x="307185" y="505804"/>
                    <a:pt x="303958" y="508565"/>
                    <a:pt x="300040" y="508565"/>
                  </a:cubicBezTo>
                  <a:cubicBezTo>
                    <a:pt x="296121" y="508565"/>
                    <a:pt x="292894" y="505574"/>
                    <a:pt x="292433" y="501891"/>
                  </a:cubicBezTo>
                  <a:cubicBezTo>
                    <a:pt x="292203" y="500971"/>
                    <a:pt x="287362" y="478878"/>
                    <a:pt x="233654" y="434923"/>
                  </a:cubicBezTo>
                  <a:cubicBezTo>
                    <a:pt x="218902" y="423186"/>
                    <a:pt x="197926" y="410759"/>
                    <a:pt x="175797" y="397642"/>
                  </a:cubicBezTo>
                  <a:cubicBezTo>
                    <a:pt x="130618" y="370946"/>
                    <a:pt x="74145" y="337347"/>
                    <a:pt x="37494" y="287638"/>
                  </a:cubicBezTo>
                  <a:lnTo>
                    <a:pt x="223973" y="287638"/>
                  </a:lnTo>
                  <a:cubicBezTo>
                    <a:pt x="231349" y="287638"/>
                    <a:pt x="237573" y="282575"/>
                    <a:pt x="239186" y="275441"/>
                  </a:cubicBezTo>
                  <a:close/>
                  <a:moveTo>
                    <a:pt x="162905" y="0"/>
                  </a:moveTo>
                  <a:cubicBezTo>
                    <a:pt x="240111" y="0"/>
                    <a:pt x="284130" y="51776"/>
                    <a:pt x="300032" y="75018"/>
                  </a:cubicBezTo>
                  <a:cubicBezTo>
                    <a:pt x="315934" y="51776"/>
                    <a:pt x="359953" y="0"/>
                    <a:pt x="437159" y="0"/>
                  </a:cubicBezTo>
                  <a:cubicBezTo>
                    <a:pt x="486940" y="0"/>
                    <a:pt x="528885" y="17949"/>
                    <a:pt x="558384" y="52467"/>
                  </a:cubicBezTo>
                  <a:cubicBezTo>
                    <a:pt x="591802" y="91126"/>
                    <a:pt x="606321" y="148195"/>
                    <a:pt x="597564" y="204805"/>
                  </a:cubicBezTo>
                  <a:cubicBezTo>
                    <a:pt x="594337" y="225055"/>
                    <a:pt x="588114" y="243465"/>
                    <a:pt x="579357" y="260263"/>
                  </a:cubicBezTo>
                  <a:lnTo>
                    <a:pt x="363180" y="261874"/>
                  </a:lnTo>
                  <a:lnTo>
                    <a:pt x="341055" y="222754"/>
                  </a:lnTo>
                  <a:cubicBezTo>
                    <a:pt x="338059" y="217461"/>
                    <a:pt x="332297" y="214470"/>
                    <a:pt x="326075" y="214930"/>
                  </a:cubicBezTo>
                  <a:cubicBezTo>
                    <a:pt x="320083" y="215620"/>
                    <a:pt x="315013" y="219763"/>
                    <a:pt x="313169" y="225746"/>
                  </a:cubicBezTo>
                  <a:lnTo>
                    <a:pt x="297267" y="275911"/>
                  </a:lnTo>
                  <a:lnTo>
                    <a:pt x="272146" y="115289"/>
                  </a:lnTo>
                  <a:cubicBezTo>
                    <a:pt x="270994" y="107925"/>
                    <a:pt x="264771" y="102402"/>
                    <a:pt x="257396" y="102172"/>
                  </a:cubicBezTo>
                  <a:cubicBezTo>
                    <a:pt x="250021" y="101942"/>
                    <a:pt x="243568" y="107235"/>
                    <a:pt x="241955" y="114368"/>
                  </a:cubicBezTo>
                  <a:lnTo>
                    <a:pt x="211533" y="256811"/>
                  </a:lnTo>
                  <a:lnTo>
                    <a:pt x="18864" y="256811"/>
                  </a:lnTo>
                  <a:cubicBezTo>
                    <a:pt x="11028" y="240933"/>
                    <a:pt x="5497" y="223675"/>
                    <a:pt x="2500" y="204805"/>
                  </a:cubicBezTo>
                  <a:cubicBezTo>
                    <a:pt x="-6257" y="148195"/>
                    <a:pt x="8262" y="91126"/>
                    <a:pt x="41680" y="52467"/>
                  </a:cubicBezTo>
                  <a:cubicBezTo>
                    <a:pt x="71180" y="17949"/>
                    <a:pt x="113125" y="0"/>
                    <a:pt x="162905" y="0"/>
                  </a:cubicBezTo>
                  <a:close/>
                </a:path>
              </a:pathLst>
            </a:custGeom>
            <a:solidFill>
              <a:srgbClr val="083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+mj-ea"/>
                <a:ea typeface="+mj-ea"/>
              </a:endParaRPr>
            </a:p>
          </p:txBody>
        </p:sp>
        <p:sp>
          <p:nvSpPr>
            <p:cNvPr id="48" name="IconShape">
              <a:extLst>
                <a:ext uri="{FF2B5EF4-FFF2-40B4-BE49-F238E27FC236}">
                  <a16:creationId xmlns:a16="http://schemas.microsoft.com/office/drawing/2014/main" id="{9EFCE318-A31B-2356-73C6-2CA5C108DF05}"/>
                </a:ext>
              </a:extLst>
            </p:cNvPr>
            <p:cNvSpPr/>
            <p:nvPr/>
          </p:nvSpPr>
          <p:spPr bwMode="auto">
            <a:xfrm>
              <a:off x="7928979" y="2316749"/>
              <a:ext cx="513074" cy="434838"/>
            </a:xfrm>
            <a:custGeom>
              <a:avLst/>
              <a:gdLst>
                <a:gd name="connsiteX0" fmla="*/ 373273 h 605239"/>
                <a:gd name="connsiteY0" fmla="*/ 373273 h 605239"/>
                <a:gd name="connsiteX1" fmla="*/ 373273 h 605239"/>
                <a:gd name="connsiteY1" fmla="*/ 373273 h 605239"/>
                <a:gd name="connsiteX2" fmla="*/ 373273 h 605239"/>
                <a:gd name="connsiteY2" fmla="*/ 373273 h 605239"/>
                <a:gd name="connsiteX3" fmla="*/ 373273 h 605239"/>
                <a:gd name="connsiteY3" fmla="*/ 373273 h 605239"/>
                <a:gd name="connsiteX4" fmla="*/ 373273 h 605239"/>
                <a:gd name="connsiteY4" fmla="*/ 373273 h 605239"/>
                <a:gd name="connsiteX5" fmla="*/ 373273 h 605239"/>
                <a:gd name="connsiteY5" fmla="*/ 373273 h 605239"/>
                <a:gd name="connsiteX6" fmla="*/ 373273 h 605239"/>
                <a:gd name="connsiteY6" fmla="*/ 373273 h 605239"/>
                <a:gd name="connsiteX7" fmla="*/ 373273 h 605239"/>
                <a:gd name="connsiteY7" fmla="*/ 373273 h 605239"/>
                <a:gd name="connsiteX8" fmla="*/ 373273 h 605239"/>
                <a:gd name="connsiteY8" fmla="*/ 373273 h 605239"/>
                <a:gd name="connsiteX9" fmla="*/ 373273 h 605239"/>
                <a:gd name="connsiteY9" fmla="*/ 373273 h 605239"/>
                <a:gd name="connsiteX10" fmla="*/ 373273 h 605239"/>
                <a:gd name="connsiteY10" fmla="*/ 373273 h 605239"/>
                <a:gd name="connsiteX11" fmla="*/ 373273 h 605239"/>
                <a:gd name="connsiteY11" fmla="*/ 373273 h 605239"/>
                <a:gd name="connsiteX12" fmla="*/ 373273 h 605239"/>
                <a:gd name="connsiteY12" fmla="*/ 373273 h 605239"/>
                <a:gd name="connsiteX13" fmla="*/ 373273 h 605239"/>
                <a:gd name="connsiteY13" fmla="*/ 373273 h 605239"/>
                <a:gd name="connsiteX14" fmla="*/ 373273 h 605239"/>
                <a:gd name="connsiteY14" fmla="*/ 373273 h 605239"/>
                <a:gd name="connsiteX15" fmla="*/ 373273 h 605239"/>
                <a:gd name="connsiteY15" fmla="*/ 373273 h 605239"/>
                <a:gd name="connsiteX16" fmla="*/ 373273 h 605239"/>
                <a:gd name="connsiteY16" fmla="*/ 373273 h 605239"/>
                <a:gd name="connsiteX17" fmla="*/ 373273 h 605239"/>
                <a:gd name="connsiteY17" fmla="*/ 373273 h 605239"/>
                <a:gd name="connsiteX18" fmla="*/ 373273 h 605239"/>
                <a:gd name="connsiteY18" fmla="*/ 373273 h 605239"/>
                <a:gd name="connsiteX19" fmla="*/ 373273 h 605239"/>
                <a:gd name="connsiteY19" fmla="*/ 373273 h 605239"/>
                <a:gd name="connsiteX20" fmla="*/ 373273 h 605239"/>
                <a:gd name="connsiteY20" fmla="*/ 373273 h 605239"/>
                <a:gd name="connsiteX21" fmla="*/ 373273 h 605239"/>
                <a:gd name="connsiteY21" fmla="*/ 373273 h 605239"/>
                <a:gd name="connsiteX22" fmla="*/ 373273 h 605239"/>
                <a:gd name="connsiteY22" fmla="*/ 373273 h 605239"/>
                <a:gd name="connsiteX23" fmla="*/ 373273 h 605239"/>
                <a:gd name="connsiteY23" fmla="*/ 373273 h 605239"/>
                <a:gd name="connsiteX24" fmla="*/ 373273 h 605239"/>
                <a:gd name="connsiteY24" fmla="*/ 373273 h 605239"/>
                <a:gd name="connsiteX25" fmla="*/ 373273 h 605239"/>
                <a:gd name="connsiteY25" fmla="*/ 373273 h 605239"/>
                <a:gd name="connsiteX26" fmla="*/ 373273 h 605239"/>
                <a:gd name="connsiteY26" fmla="*/ 373273 h 605239"/>
                <a:gd name="connsiteX27" fmla="*/ 373273 h 605239"/>
                <a:gd name="connsiteY27" fmla="*/ 373273 h 605239"/>
                <a:gd name="connsiteX28" fmla="*/ 373273 h 605239"/>
                <a:gd name="connsiteY28" fmla="*/ 373273 h 605239"/>
                <a:gd name="connsiteX29" fmla="*/ 373273 h 605239"/>
                <a:gd name="connsiteY29" fmla="*/ 373273 h 605239"/>
                <a:gd name="connsiteX30" fmla="*/ 373273 h 605239"/>
                <a:gd name="connsiteY30" fmla="*/ 373273 h 605239"/>
                <a:gd name="connsiteX31" fmla="*/ 373273 h 605239"/>
                <a:gd name="connsiteY31" fmla="*/ 373273 h 605239"/>
                <a:gd name="connsiteX32" fmla="*/ 373273 h 605239"/>
                <a:gd name="connsiteY32" fmla="*/ 373273 h 605239"/>
                <a:gd name="connsiteX33" fmla="*/ 373273 h 605239"/>
                <a:gd name="connsiteY33" fmla="*/ 373273 h 605239"/>
                <a:gd name="connsiteX34" fmla="*/ 373273 h 605239"/>
                <a:gd name="connsiteY34" fmla="*/ 373273 h 605239"/>
                <a:gd name="connsiteX35" fmla="*/ 373273 h 605239"/>
                <a:gd name="connsiteY35" fmla="*/ 373273 h 605239"/>
                <a:gd name="connsiteX36" fmla="*/ 373273 h 605239"/>
                <a:gd name="connsiteY36" fmla="*/ 373273 h 605239"/>
                <a:gd name="connsiteX37" fmla="*/ 373273 h 605239"/>
                <a:gd name="connsiteY37" fmla="*/ 373273 h 605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0064" h="508565">
                  <a:moveTo>
                    <a:pt x="254630" y="202029"/>
                  </a:moveTo>
                  <a:lnTo>
                    <a:pt x="277220" y="345402"/>
                  </a:lnTo>
                  <a:cubicBezTo>
                    <a:pt x="278372" y="352306"/>
                    <a:pt x="284135" y="357829"/>
                    <a:pt x="291281" y="358289"/>
                  </a:cubicBezTo>
                  <a:cubicBezTo>
                    <a:pt x="291511" y="358289"/>
                    <a:pt x="291972" y="358289"/>
                    <a:pt x="292433" y="358289"/>
                  </a:cubicBezTo>
                  <a:cubicBezTo>
                    <a:pt x="299118" y="358289"/>
                    <a:pt x="305111" y="353916"/>
                    <a:pt x="306955" y="347473"/>
                  </a:cubicBezTo>
                  <a:lnTo>
                    <a:pt x="331849" y="268537"/>
                  </a:lnTo>
                  <a:lnTo>
                    <a:pt x="341070" y="284877"/>
                  </a:lnTo>
                  <a:cubicBezTo>
                    <a:pt x="343836" y="289710"/>
                    <a:pt x="348907" y="292471"/>
                    <a:pt x="354439" y="292701"/>
                  </a:cubicBezTo>
                  <a:lnTo>
                    <a:pt x="559819" y="291090"/>
                  </a:lnTo>
                  <a:cubicBezTo>
                    <a:pt x="523399" y="338958"/>
                    <a:pt x="468309" y="371406"/>
                    <a:pt x="424282" y="397642"/>
                  </a:cubicBezTo>
                  <a:cubicBezTo>
                    <a:pt x="401923" y="410759"/>
                    <a:pt x="381178" y="423186"/>
                    <a:pt x="366425" y="434923"/>
                  </a:cubicBezTo>
                  <a:cubicBezTo>
                    <a:pt x="311796" y="479569"/>
                    <a:pt x="307646" y="501661"/>
                    <a:pt x="307646" y="501891"/>
                  </a:cubicBezTo>
                  <a:cubicBezTo>
                    <a:pt x="307185" y="505804"/>
                    <a:pt x="303958" y="508565"/>
                    <a:pt x="300040" y="508565"/>
                  </a:cubicBezTo>
                  <a:cubicBezTo>
                    <a:pt x="296121" y="508565"/>
                    <a:pt x="292894" y="505574"/>
                    <a:pt x="292433" y="501891"/>
                  </a:cubicBezTo>
                  <a:cubicBezTo>
                    <a:pt x="292203" y="500971"/>
                    <a:pt x="287362" y="478878"/>
                    <a:pt x="233654" y="434923"/>
                  </a:cubicBezTo>
                  <a:cubicBezTo>
                    <a:pt x="218902" y="423186"/>
                    <a:pt x="197926" y="410759"/>
                    <a:pt x="175797" y="397642"/>
                  </a:cubicBezTo>
                  <a:cubicBezTo>
                    <a:pt x="130618" y="370946"/>
                    <a:pt x="74145" y="337347"/>
                    <a:pt x="37494" y="287638"/>
                  </a:cubicBezTo>
                  <a:lnTo>
                    <a:pt x="223973" y="287638"/>
                  </a:lnTo>
                  <a:cubicBezTo>
                    <a:pt x="231349" y="287638"/>
                    <a:pt x="237573" y="282575"/>
                    <a:pt x="239186" y="275441"/>
                  </a:cubicBezTo>
                  <a:close/>
                  <a:moveTo>
                    <a:pt x="162905" y="0"/>
                  </a:moveTo>
                  <a:cubicBezTo>
                    <a:pt x="240111" y="0"/>
                    <a:pt x="284130" y="51776"/>
                    <a:pt x="300032" y="75018"/>
                  </a:cubicBezTo>
                  <a:cubicBezTo>
                    <a:pt x="315934" y="51776"/>
                    <a:pt x="359953" y="0"/>
                    <a:pt x="437159" y="0"/>
                  </a:cubicBezTo>
                  <a:cubicBezTo>
                    <a:pt x="486940" y="0"/>
                    <a:pt x="528885" y="17949"/>
                    <a:pt x="558384" y="52467"/>
                  </a:cubicBezTo>
                  <a:cubicBezTo>
                    <a:pt x="591802" y="91126"/>
                    <a:pt x="606321" y="148195"/>
                    <a:pt x="597564" y="204805"/>
                  </a:cubicBezTo>
                  <a:cubicBezTo>
                    <a:pt x="594337" y="225055"/>
                    <a:pt x="588114" y="243465"/>
                    <a:pt x="579357" y="260263"/>
                  </a:cubicBezTo>
                  <a:lnTo>
                    <a:pt x="363180" y="261874"/>
                  </a:lnTo>
                  <a:lnTo>
                    <a:pt x="341055" y="222754"/>
                  </a:lnTo>
                  <a:cubicBezTo>
                    <a:pt x="338059" y="217461"/>
                    <a:pt x="332297" y="214470"/>
                    <a:pt x="326075" y="214930"/>
                  </a:cubicBezTo>
                  <a:cubicBezTo>
                    <a:pt x="320083" y="215620"/>
                    <a:pt x="315013" y="219763"/>
                    <a:pt x="313169" y="225746"/>
                  </a:cubicBezTo>
                  <a:lnTo>
                    <a:pt x="297267" y="275911"/>
                  </a:lnTo>
                  <a:lnTo>
                    <a:pt x="272146" y="115289"/>
                  </a:lnTo>
                  <a:cubicBezTo>
                    <a:pt x="270994" y="107925"/>
                    <a:pt x="264771" y="102402"/>
                    <a:pt x="257396" y="102172"/>
                  </a:cubicBezTo>
                  <a:cubicBezTo>
                    <a:pt x="250021" y="101942"/>
                    <a:pt x="243568" y="107235"/>
                    <a:pt x="241955" y="114368"/>
                  </a:cubicBezTo>
                  <a:lnTo>
                    <a:pt x="211533" y="256811"/>
                  </a:lnTo>
                  <a:lnTo>
                    <a:pt x="18864" y="256811"/>
                  </a:lnTo>
                  <a:cubicBezTo>
                    <a:pt x="11028" y="240933"/>
                    <a:pt x="5497" y="223675"/>
                    <a:pt x="2500" y="204805"/>
                  </a:cubicBezTo>
                  <a:cubicBezTo>
                    <a:pt x="-6257" y="148195"/>
                    <a:pt x="8262" y="91126"/>
                    <a:pt x="41680" y="52467"/>
                  </a:cubicBezTo>
                  <a:cubicBezTo>
                    <a:pt x="71180" y="17949"/>
                    <a:pt x="113125" y="0"/>
                    <a:pt x="162905" y="0"/>
                  </a:cubicBezTo>
                  <a:close/>
                </a:path>
              </a:pathLst>
            </a:custGeom>
            <a:solidFill>
              <a:srgbClr val="0830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>
                <a:latin typeface="+mj-ea"/>
                <a:ea typeface="+mj-ea"/>
              </a:endParaRPr>
            </a:p>
          </p:txBody>
        </p:sp>
      </p:grp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F9955BA7-5AAC-4A5B-E2C9-872385E1A68A}"/>
              </a:ext>
            </a:extLst>
          </p:cNvPr>
          <p:cNvSpPr/>
          <p:nvPr/>
        </p:nvSpPr>
        <p:spPr>
          <a:xfrm flipH="1">
            <a:off x="0" y="5833413"/>
            <a:ext cx="12192000" cy="1024589"/>
          </a:xfrm>
          <a:custGeom>
            <a:avLst/>
            <a:gdLst>
              <a:gd name="connsiteX0" fmla="*/ 12191999 w 12192000"/>
              <a:gd name="connsiteY0" fmla="*/ 0 h 2201779"/>
              <a:gd name="connsiteX1" fmla="*/ 12192000 w 12192000"/>
              <a:gd name="connsiteY1" fmla="*/ 0 h 2201779"/>
              <a:gd name="connsiteX2" fmla="*/ 12192000 w 12192000"/>
              <a:gd name="connsiteY2" fmla="*/ 2201779 h 2201779"/>
              <a:gd name="connsiteX3" fmla="*/ 0 w 12192000"/>
              <a:gd name="connsiteY3" fmla="*/ 2201779 h 2201779"/>
              <a:gd name="connsiteX4" fmla="*/ 0 w 12192000"/>
              <a:gd name="connsiteY4" fmla="*/ 430428 h 2201779"/>
              <a:gd name="connsiteX5" fmla="*/ 15110 w 12192000"/>
              <a:gd name="connsiteY5" fmla="*/ 430671 h 2201779"/>
              <a:gd name="connsiteX6" fmla="*/ 6095962 w 12192000"/>
              <a:gd name="connsiteY6" fmla="*/ 1351337 h 2201779"/>
              <a:gd name="connsiteX7" fmla="*/ 6095962 w 12192000"/>
              <a:gd name="connsiteY7" fmla="*/ 1344072 h 2201779"/>
              <a:gd name="connsiteX8" fmla="*/ 6096062 w 12192000"/>
              <a:gd name="connsiteY8" fmla="*/ 1344072 h 2201779"/>
              <a:gd name="connsiteX9" fmla="*/ 6096062 w 12192000"/>
              <a:gd name="connsiteY9" fmla="*/ 1351337 h 2201779"/>
              <a:gd name="connsiteX10" fmla="*/ 12191999 w 12192000"/>
              <a:gd name="connsiteY10" fmla="*/ 430428 h 2201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201779">
                <a:moveTo>
                  <a:pt x="12191999" y="0"/>
                </a:moveTo>
                <a:lnTo>
                  <a:pt x="12192000" y="0"/>
                </a:lnTo>
                <a:lnTo>
                  <a:pt x="12192000" y="2201779"/>
                </a:lnTo>
                <a:lnTo>
                  <a:pt x="0" y="2201779"/>
                </a:lnTo>
                <a:lnTo>
                  <a:pt x="0" y="430428"/>
                </a:lnTo>
                <a:lnTo>
                  <a:pt x="15110" y="430671"/>
                </a:lnTo>
                <a:cubicBezTo>
                  <a:pt x="324341" y="435912"/>
                  <a:pt x="5284719" y="532552"/>
                  <a:pt x="6095962" y="1351337"/>
                </a:cubicBezTo>
                <a:lnTo>
                  <a:pt x="6095962" y="1344072"/>
                </a:lnTo>
                <a:lnTo>
                  <a:pt x="6096062" y="1344072"/>
                </a:lnTo>
                <a:lnTo>
                  <a:pt x="6096062" y="1351337"/>
                </a:lnTo>
                <a:cubicBezTo>
                  <a:pt x="6933443" y="506139"/>
                  <a:pt x="12191999" y="430428"/>
                  <a:pt x="12191999" y="430428"/>
                </a:cubicBezTo>
                <a:close/>
              </a:path>
            </a:pathLst>
          </a:custGeom>
          <a:gradFill>
            <a:gsLst>
              <a:gs pos="100000">
                <a:srgbClr val="E6DBC2">
                  <a:alpha val="50000"/>
                </a:srgbClr>
              </a:gs>
              <a:gs pos="0">
                <a:schemeClr val="bg1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100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20A5F368-BDB0-4F58-A4AD-B766F892482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254" y="5866939"/>
            <a:ext cx="1616993" cy="99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8328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23798A6B-2F13-CB8B-C25B-16EF03171746}"/>
              </a:ext>
            </a:extLst>
          </p:cNvPr>
          <p:cNvGrpSpPr/>
          <p:nvPr/>
        </p:nvGrpSpPr>
        <p:grpSpPr>
          <a:xfrm>
            <a:off x="6541077" y="1862145"/>
            <a:ext cx="4899556" cy="1094264"/>
            <a:chOff x="6902583" y="2114551"/>
            <a:chExt cx="3806825" cy="1094264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BA56BD6-2A01-AD3D-551B-4496BDF51976}"/>
                </a:ext>
              </a:extLst>
            </p:cNvPr>
            <p:cNvSpPr txBox="1"/>
            <p:nvPr/>
          </p:nvSpPr>
          <p:spPr>
            <a:xfrm>
              <a:off x="6902583" y="2114551"/>
              <a:ext cx="2225040" cy="400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>
                  <a:solidFill>
                    <a:srgbClr val="404040"/>
                  </a:solidFill>
                  <a:cs typeface="+mn-ea"/>
                  <a:sym typeface="+mn-lt"/>
                </a:rPr>
                <a:t>添加标题</a:t>
              </a:r>
              <a:endParaRPr lang="zh-CN" altLang="en-US" sz="2000" b="1" dirty="0">
                <a:solidFill>
                  <a:srgbClr val="404040"/>
                </a:solidFill>
                <a:cs typeface="+mn-ea"/>
                <a:sym typeface="+mn-lt"/>
              </a:endParaRPr>
            </a:p>
          </p:txBody>
        </p: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D3E49D66-5A62-5FCE-C887-BBA0B423DB7B}"/>
                </a:ext>
              </a:extLst>
            </p:cNvPr>
            <p:cNvSpPr txBox="1"/>
            <p:nvPr/>
          </p:nvSpPr>
          <p:spPr>
            <a:xfrm>
              <a:off x="6902583" y="2470151"/>
              <a:ext cx="380682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Aft>
                  <a:spcPct val="0"/>
                </a:spcAft>
              </a:pPr>
              <a:r>
                <a:rPr lang="zh-CN" altLang="en-US" sz="1400" dirty="0">
                  <a:solidFill>
                    <a:srgbClr val="404040"/>
                  </a:solidFill>
                  <a:cs typeface="+mn-ea"/>
                  <a:sym typeface="+mn-lt"/>
                </a:rPr>
                <a:t>请您单击此处输入文本内容加以解释说明，可根据自己的需要适当地调整文字的颜色或者大小等属性。</a:t>
              </a: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C694B3A-9FF0-3236-56AB-853A5A393F18}"/>
              </a:ext>
            </a:extLst>
          </p:cNvPr>
          <p:cNvGrpSpPr/>
          <p:nvPr/>
        </p:nvGrpSpPr>
        <p:grpSpPr>
          <a:xfrm>
            <a:off x="6541077" y="3282005"/>
            <a:ext cx="4899556" cy="1094264"/>
            <a:chOff x="6902583" y="4095751"/>
            <a:chExt cx="3806825" cy="1094264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BD3924D2-35A2-FDAE-562E-076EDD81D3E2}"/>
                </a:ext>
              </a:extLst>
            </p:cNvPr>
            <p:cNvSpPr txBox="1"/>
            <p:nvPr/>
          </p:nvSpPr>
          <p:spPr>
            <a:xfrm>
              <a:off x="6902583" y="4095751"/>
              <a:ext cx="2225040" cy="400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>
                  <a:solidFill>
                    <a:srgbClr val="404040"/>
                  </a:solidFill>
                  <a:cs typeface="+mn-ea"/>
                  <a:sym typeface="+mn-lt"/>
                </a:rPr>
                <a:t>添加标题</a:t>
              </a:r>
              <a:endParaRPr lang="zh-CN" altLang="en-US" sz="2000" b="1" dirty="0">
                <a:solidFill>
                  <a:srgbClr val="404040"/>
                </a:solidFill>
                <a:cs typeface="+mn-ea"/>
                <a:sym typeface="+mn-lt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F2B6B81-7C9F-9237-75D7-A5D88D38B6D2}"/>
                </a:ext>
              </a:extLst>
            </p:cNvPr>
            <p:cNvSpPr txBox="1"/>
            <p:nvPr/>
          </p:nvSpPr>
          <p:spPr>
            <a:xfrm>
              <a:off x="6902583" y="4451351"/>
              <a:ext cx="380682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Aft>
                  <a:spcPct val="0"/>
                </a:spcAft>
              </a:pPr>
              <a:r>
                <a:rPr lang="zh-CN" altLang="en-US" sz="1400" dirty="0">
                  <a:solidFill>
                    <a:srgbClr val="404040"/>
                  </a:solidFill>
                  <a:cs typeface="+mn-ea"/>
                  <a:sym typeface="+mn-lt"/>
                </a:rPr>
                <a:t>请您单击此处输入文本内容加以解释说明，可根据自己的需要适当地调整文字的颜色或者大小等属性。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4198D76-BCA9-E886-8382-53C3A2B4C04F}"/>
              </a:ext>
            </a:extLst>
          </p:cNvPr>
          <p:cNvGrpSpPr/>
          <p:nvPr/>
        </p:nvGrpSpPr>
        <p:grpSpPr>
          <a:xfrm>
            <a:off x="6541077" y="4701865"/>
            <a:ext cx="4899556" cy="1094264"/>
            <a:chOff x="6902583" y="2114551"/>
            <a:chExt cx="3806825" cy="1094264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B6C6C1C-B13E-7592-3FBA-BAEB9ECC755D}"/>
                </a:ext>
              </a:extLst>
            </p:cNvPr>
            <p:cNvSpPr txBox="1"/>
            <p:nvPr/>
          </p:nvSpPr>
          <p:spPr>
            <a:xfrm>
              <a:off x="6902583" y="2114551"/>
              <a:ext cx="2225040" cy="400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>
                  <a:solidFill>
                    <a:srgbClr val="404040"/>
                  </a:solidFill>
                  <a:cs typeface="+mn-ea"/>
                  <a:sym typeface="+mn-lt"/>
                </a:rPr>
                <a:t>添加标题</a:t>
              </a:r>
              <a:endParaRPr lang="zh-CN" altLang="en-US" sz="2000" b="1" dirty="0">
                <a:solidFill>
                  <a:srgbClr val="404040"/>
                </a:solidFill>
                <a:cs typeface="+mn-ea"/>
                <a:sym typeface="+mn-lt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3EDFE755-EDCD-8F75-00E6-B19AFED2D8F0}"/>
                </a:ext>
              </a:extLst>
            </p:cNvPr>
            <p:cNvSpPr txBox="1"/>
            <p:nvPr/>
          </p:nvSpPr>
          <p:spPr>
            <a:xfrm>
              <a:off x="6902583" y="2470151"/>
              <a:ext cx="380682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Aft>
                  <a:spcPct val="0"/>
                </a:spcAft>
              </a:pPr>
              <a:r>
                <a:rPr lang="zh-CN" altLang="en-US" sz="1400">
                  <a:solidFill>
                    <a:srgbClr val="404040"/>
                  </a:solidFill>
                  <a:cs typeface="+mn-ea"/>
                  <a:sym typeface="+mn-lt"/>
                </a:rPr>
                <a:t>请您单击此处输入文本内容加以解释说明，可根据自己的需要适当地调整文字的颜色或者大小等属性。</a:t>
              </a:r>
              <a:endParaRPr lang="zh-CN" altLang="en-US" sz="1400" dirty="0">
                <a:solidFill>
                  <a:srgbClr val="40404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C48DE9D0-DDCE-4359-BDF3-E55337AA2247}"/>
              </a:ext>
            </a:extLst>
          </p:cNvPr>
          <p:cNvSpPr/>
          <p:nvPr/>
        </p:nvSpPr>
        <p:spPr>
          <a:xfrm flipH="1">
            <a:off x="0" y="5833413"/>
            <a:ext cx="12192000" cy="1024589"/>
          </a:xfrm>
          <a:custGeom>
            <a:avLst/>
            <a:gdLst>
              <a:gd name="connsiteX0" fmla="*/ 12191999 w 12192000"/>
              <a:gd name="connsiteY0" fmla="*/ 0 h 2201779"/>
              <a:gd name="connsiteX1" fmla="*/ 12192000 w 12192000"/>
              <a:gd name="connsiteY1" fmla="*/ 0 h 2201779"/>
              <a:gd name="connsiteX2" fmla="*/ 12192000 w 12192000"/>
              <a:gd name="connsiteY2" fmla="*/ 2201779 h 2201779"/>
              <a:gd name="connsiteX3" fmla="*/ 0 w 12192000"/>
              <a:gd name="connsiteY3" fmla="*/ 2201779 h 2201779"/>
              <a:gd name="connsiteX4" fmla="*/ 0 w 12192000"/>
              <a:gd name="connsiteY4" fmla="*/ 430428 h 2201779"/>
              <a:gd name="connsiteX5" fmla="*/ 15110 w 12192000"/>
              <a:gd name="connsiteY5" fmla="*/ 430671 h 2201779"/>
              <a:gd name="connsiteX6" fmla="*/ 6095962 w 12192000"/>
              <a:gd name="connsiteY6" fmla="*/ 1351337 h 2201779"/>
              <a:gd name="connsiteX7" fmla="*/ 6095962 w 12192000"/>
              <a:gd name="connsiteY7" fmla="*/ 1344072 h 2201779"/>
              <a:gd name="connsiteX8" fmla="*/ 6096062 w 12192000"/>
              <a:gd name="connsiteY8" fmla="*/ 1344072 h 2201779"/>
              <a:gd name="connsiteX9" fmla="*/ 6096062 w 12192000"/>
              <a:gd name="connsiteY9" fmla="*/ 1351337 h 2201779"/>
              <a:gd name="connsiteX10" fmla="*/ 12191999 w 12192000"/>
              <a:gd name="connsiteY10" fmla="*/ 430428 h 2201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201779">
                <a:moveTo>
                  <a:pt x="12191999" y="0"/>
                </a:moveTo>
                <a:lnTo>
                  <a:pt x="12192000" y="0"/>
                </a:lnTo>
                <a:lnTo>
                  <a:pt x="12192000" y="2201779"/>
                </a:lnTo>
                <a:lnTo>
                  <a:pt x="0" y="2201779"/>
                </a:lnTo>
                <a:lnTo>
                  <a:pt x="0" y="430428"/>
                </a:lnTo>
                <a:lnTo>
                  <a:pt x="15110" y="430671"/>
                </a:lnTo>
                <a:cubicBezTo>
                  <a:pt x="324341" y="435912"/>
                  <a:pt x="5284719" y="532552"/>
                  <a:pt x="6095962" y="1351337"/>
                </a:cubicBezTo>
                <a:lnTo>
                  <a:pt x="6095962" y="1344072"/>
                </a:lnTo>
                <a:lnTo>
                  <a:pt x="6096062" y="1344072"/>
                </a:lnTo>
                <a:lnTo>
                  <a:pt x="6096062" y="1351337"/>
                </a:lnTo>
                <a:cubicBezTo>
                  <a:pt x="6933443" y="506139"/>
                  <a:pt x="12191999" y="430428"/>
                  <a:pt x="12191999" y="430428"/>
                </a:cubicBezTo>
                <a:close/>
              </a:path>
            </a:pathLst>
          </a:custGeom>
          <a:gradFill>
            <a:gsLst>
              <a:gs pos="100000">
                <a:srgbClr val="E6DBC2">
                  <a:alpha val="50000"/>
                </a:srgbClr>
              </a:gs>
              <a:gs pos="0">
                <a:schemeClr val="bg1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10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3DE0DC7-8B37-4C76-9A8C-B90CB6BD85C4}"/>
              </a:ext>
            </a:extLst>
          </p:cNvPr>
          <p:cNvSpPr/>
          <p:nvPr/>
        </p:nvSpPr>
        <p:spPr>
          <a:xfrm>
            <a:off x="489797" y="1263588"/>
            <a:ext cx="5706398" cy="4603351"/>
          </a:xfrm>
          <a:prstGeom prst="rect">
            <a:avLst/>
          </a:prstGeom>
          <a:solidFill>
            <a:srgbClr val="FFFFFF">
              <a:alpha val="90000"/>
            </a:srgbClr>
          </a:solidFill>
          <a:ln>
            <a:noFill/>
          </a:ln>
          <a:effectLst>
            <a:outerShdw blurRad="762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cs typeface="+mn-ea"/>
              <a:sym typeface="+mn-lt"/>
            </a:endParaRPr>
          </a:p>
        </p:txBody>
      </p:sp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4CF536A7-DAD9-8402-07F6-28921BC674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4197193"/>
              </p:ext>
            </p:extLst>
          </p:nvPr>
        </p:nvGraphicFramePr>
        <p:xfrm>
          <a:off x="634006" y="1195188"/>
          <a:ext cx="5417981" cy="4755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1" name="组合 30">
            <a:extLst>
              <a:ext uri="{FF2B5EF4-FFF2-40B4-BE49-F238E27FC236}">
                <a16:creationId xmlns:a16="http://schemas.microsoft.com/office/drawing/2014/main" id="{7D500DF6-6A3D-2458-6CB4-072207934982}"/>
              </a:ext>
            </a:extLst>
          </p:cNvPr>
          <p:cNvGrpSpPr/>
          <p:nvPr/>
        </p:nvGrpSpPr>
        <p:grpSpPr>
          <a:xfrm>
            <a:off x="-11572" y="0"/>
            <a:ext cx="12718245" cy="1109273"/>
            <a:chOff x="-11572" y="0"/>
            <a:chExt cx="12718245" cy="1109273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EC85DB45-D197-F312-E03C-AC1088039421}"/>
                </a:ext>
              </a:extLst>
            </p:cNvPr>
            <p:cNvCxnSpPr>
              <a:cxnSpLocks/>
            </p:cNvCxnSpPr>
            <p:nvPr/>
          </p:nvCxnSpPr>
          <p:spPr>
            <a:xfrm>
              <a:off x="1826588" y="735549"/>
              <a:ext cx="922865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1ABC6C84-7DA3-93BB-227F-8851A9FE210B}"/>
                </a:ext>
              </a:extLst>
            </p:cNvPr>
            <p:cNvSpPr txBox="1"/>
            <p:nvPr/>
          </p:nvSpPr>
          <p:spPr>
            <a:xfrm>
              <a:off x="753466" y="208048"/>
              <a:ext cx="3516321" cy="4939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>
                <a:lnSpc>
                  <a:spcPts val="2600"/>
                </a:lnSpc>
              </a:pPr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关键技术和实践</a:t>
              </a: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C87D5EB5-4A91-9C16-5A26-23F87BA9B8A5}"/>
                </a:ext>
              </a:extLst>
            </p:cNvPr>
            <p:cNvCxnSpPr>
              <a:cxnSpLocks/>
            </p:cNvCxnSpPr>
            <p:nvPr/>
          </p:nvCxnSpPr>
          <p:spPr>
            <a:xfrm>
              <a:off x="753466" y="735549"/>
              <a:ext cx="1159659" cy="0"/>
            </a:xfrm>
            <a:prstGeom prst="line">
              <a:avLst/>
            </a:prstGeom>
            <a:ln w="50800" cap="rnd">
              <a:solidFill>
                <a:srgbClr val="3E487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B192925A-7B33-1356-9080-79086336C584}"/>
                </a:ext>
              </a:extLst>
            </p:cNvPr>
            <p:cNvGrpSpPr/>
            <p:nvPr/>
          </p:nvGrpSpPr>
          <p:grpSpPr>
            <a:xfrm>
              <a:off x="-11572" y="0"/>
              <a:ext cx="616764" cy="702023"/>
              <a:chOff x="-11572" y="0"/>
              <a:chExt cx="616764" cy="702023"/>
            </a:xfrm>
          </p:grpSpPr>
          <p:sp>
            <p:nvSpPr>
              <p:cNvPr id="37" name="等腰三角形 36">
                <a:extLst>
                  <a:ext uri="{FF2B5EF4-FFF2-40B4-BE49-F238E27FC236}">
                    <a16:creationId xmlns:a16="http://schemas.microsoft.com/office/drawing/2014/main" id="{4852DFC6-4611-187B-5261-CD19A524549F}"/>
                  </a:ext>
                </a:extLst>
              </p:cNvPr>
              <p:cNvSpPr/>
              <p:nvPr/>
            </p:nvSpPr>
            <p:spPr>
              <a:xfrm rot="5400000">
                <a:off x="-48416" y="48416"/>
                <a:ext cx="702023" cy="605192"/>
              </a:xfrm>
              <a:prstGeom prst="triangle">
                <a:avLst/>
              </a:prstGeom>
              <a:solidFill>
                <a:srgbClr val="0E419C"/>
              </a:solidFill>
              <a:ln>
                <a:solidFill>
                  <a:srgbClr val="0E419C"/>
                </a:solidFill>
              </a:ln>
              <a:effectLst>
                <a:outerShdw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F4679627-177D-038F-035A-A02980EBA6BE}"/>
                  </a:ext>
                </a:extLst>
              </p:cNvPr>
              <p:cNvSpPr txBox="1"/>
              <p:nvPr/>
            </p:nvSpPr>
            <p:spPr>
              <a:xfrm>
                <a:off x="-11572" y="87288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</a:rPr>
                  <a:t>2</a:t>
                </a:r>
                <a:endParaRPr lang="zh-CN" altLang="en-US" sz="32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71BEFFCC-4874-9466-F451-DE6E97B78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647"/>
            <a:stretch/>
          </p:blipFill>
          <p:spPr>
            <a:xfrm>
              <a:off x="10365412" y="20323"/>
              <a:ext cx="2341261" cy="10889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24" name="图片 23">
            <a:extLst>
              <a:ext uri="{FF2B5EF4-FFF2-40B4-BE49-F238E27FC236}">
                <a16:creationId xmlns:a16="http://schemas.microsoft.com/office/drawing/2014/main" id="{B855B7A0-5276-4D99-B5D5-F045B396268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254" y="5866939"/>
            <a:ext cx="1616993" cy="99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53183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A9A59-888D-89CA-10C4-1D10AFF71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任意多边形: 形状 220">
            <a:extLst>
              <a:ext uri="{FF2B5EF4-FFF2-40B4-BE49-F238E27FC236}">
                <a16:creationId xmlns:a16="http://schemas.microsoft.com/office/drawing/2014/main" id="{E37F168C-115D-ECE0-9EE9-627DBC7384AC}"/>
              </a:ext>
            </a:extLst>
          </p:cNvPr>
          <p:cNvSpPr/>
          <p:nvPr/>
        </p:nvSpPr>
        <p:spPr>
          <a:xfrm flipH="1">
            <a:off x="0" y="5833413"/>
            <a:ext cx="12192000" cy="1024589"/>
          </a:xfrm>
          <a:custGeom>
            <a:avLst/>
            <a:gdLst>
              <a:gd name="connsiteX0" fmla="*/ 12191999 w 12192000"/>
              <a:gd name="connsiteY0" fmla="*/ 0 h 2201779"/>
              <a:gd name="connsiteX1" fmla="*/ 12192000 w 12192000"/>
              <a:gd name="connsiteY1" fmla="*/ 0 h 2201779"/>
              <a:gd name="connsiteX2" fmla="*/ 12192000 w 12192000"/>
              <a:gd name="connsiteY2" fmla="*/ 2201779 h 2201779"/>
              <a:gd name="connsiteX3" fmla="*/ 0 w 12192000"/>
              <a:gd name="connsiteY3" fmla="*/ 2201779 h 2201779"/>
              <a:gd name="connsiteX4" fmla="*/ 0 w 12192000"/>
              <a:gd name="connsiteY4" fmla="*/ 430428 h 2201779"/>
              <a:gd name="connsiteX5" fmla="*/ 15110 w 12192000"/>
              <a:gd name="connsiteY5" fmla="*/ 430671 h 2201779"/>
              <a:gd name="connsiteX6" fmla="*/ 6095962 w 12192000"/>
              <a:gd name="connsiteY6" fmla="*/ 1351337 h 2201779"/>
              <a:gd name="connsiteX7" fmla="*/ 6095962 w 12192000"/>
              <a:gd name="connsiteY7" fmla="*/ 1344072 h 2201779"/>
              <a:gd name="connsiteX8" fmla="*/ 6096062 w 12192000"/>
              <a:gd name="connsiteY8" fmla="*/ 1344072 h 2201779"/>
              <a:gd name="connsiteX9" fmla="*/ 6096062 w 12192000"/>
              <a:gd name="connsiteY9" fmla="*/ 1351337 h 2201779"/>
              <a:gd name="connsiteX10" fmla="*/ 12191999 w 12192000"/>
              <a:gd name="connsiteY10" fmla="*/ 430428 h 2201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192000" h="2201779">
                <a:moveTo>
                  <a:pt x="12191999" y="0"/>
                </a:moveTo>
                <a:lnTo>
                  <a:pt x="12192000" y="0"/>
                </a:lnTo>
                <a:lnTo>
                  <a:pt x="12192000" y="2201779"/>
                </a:lnTo>
                <a:lnTo>
                  <a:pt x="0" y="2201779"/>
                </a:lnTo>
                <a:lnTo>
                  <a:pt x="0" y="430428"/>
                </a:lnTo>
                <a:lnTo>
                  <a:pt x="15110" y="430671"/>
                </a:lnTo>
                <a:cubicBezTo>
                  <a:pt x="324341" y="435912"/>
                  <a:pt x="5284719" y="532552"/>
                  <a:pt x="6095962" y="1351337"/>
                </a:cubicBezTo>
                <a:lnTo>
                  <a:pt x="6095962" y="1344072"/>
                </a:lnTo>
                <a:lnTo>
                  <a:pt x="6096062" y="1344072"/>
                </a:lnTo>
                <a:lnTo>
                  <a:pt x="6096062" y="1351337"/>
                </a:lnTo>
                <a:cubicBezTo>
                  <a:pt x="6933443" y="506139"/>
                  <a:pt x="12191999" y="430428"/>
                  <a:pt x="12191999" y="430428"/>
                </a:cubicBezTo>
                <a:close/>
              </a:path>
            </a:pathLst>
          </a:custGeom>
          <a:gradFill>
            <a:gsLst>
              <a:gs pos="100000">
                <a:srgbClr val="E6DBC2">
                  <a:alpha val="50000"/>
                </a:srgbClr>
              </a:gs>
              <a:gs pos="0">
                <a:schemeClr val="bg1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100"/>
          </a:p>
        </p:txBody>
      </p:sp>
      <p:grpSp>
        <p:nvGrpSpPr>
          <p:cNvPr id="222" name="组合 221">
            <a:extLst>
              <a:ext uri="{FF2B5EF4-FFF2-40B4-BE49-F238E27FC236}">
                <a16:creationId xmlns:a16="http://schemas.microsoft.com/office/drawing/2014/main" id="{91C1FB0C-69D5-3513-CC3C-439F0D4E37B4}"/>
              </a:ext>
            </a:extLst>
          </p:cNvPr>
          <p:cNvGrpSpPr/>
          <p:nvPr/>
        </p:nvGrpSpPr>
        <p:grpSpPr>
          <a:xfrm>
            <a:off x="-11572" y="0"/>
            <a:ext cx="12718245" cy="1109273"/>
            <a:chOff x="-11572" y="0"/>
            <a:chExt cx="12718245" cy="1109273"/>
          </a:xfrm>
        </p:grpSpPr>
        <p:cxnSp>
          <p:nvCxnSpPr>
            <p:cNvPr id="223" name="直接连接符 222">
              <a:extLst>
                <a:ext uri="{FF2B5EF4-FFF2-40B4-BE49-F238E27FC236}">
                  <a16:creationId xmlns:a16="http://schemas.microsoft.com/office/drawing/2014/main" id="{AE6C49E1-60C2-9F28-0DA2-72651D83F186}"/>
                </a:ext>
              </a:extLst>
            </p:cNvPr>
            <p:cNvCxnSpPr>
              <a:cxnSpLocks/>
            </p:cNvCxnSpPr>
            <p:nvPr/>
          </p:nvCxnSpPr>
          <p:spPr>
            <a:xfrm>
              <a:off x="1826588" y="735549"/>
              <a:ext cx="922865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文本框 223">
              <a:extLst>
                <a:ext uri="{FF2B5EF4-FFF2-40B4-BE49-F238E27FC236}">
                  <a16:creationId xmlns:a16="http://schemas.microsoft.com/office/drawing/2014/main" id="{F72007BC-71AD-2992-525B-9E1A38FB3E80}"/>
                </a:ext>
              </a:extLst>
            </p:cNvPr>
            <p:cNvSpPr txBox="1"/>
            <p:nvPr/>
          </p:nvSpPr>
          <p:spPr>
            <a:xfrm>
              <a:off x="753466" y="208048"/>
              <a:ext cx="3516321" cy="4939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lstStyle/>
            <a:p>
              <a:pPr>
                <a:lnSpc>
                  <a:spcPts val="2600"/>
                </a:lnSpc>
              </a:pPr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关键技术和实践</a:t>
              </a:r>
            </a:p>
          </p:txBody>
        </p:sp>
        <p:cxnSp>
          <p:nvCxnSpPr>
            <p:cNvPr id="225" name="直接连接符 224">
              <a:extLst>
                <a:ext uri="{FF2B5EF4-FFF2-40B4-BE49-F238E27FC236}">
                  <a16:creationId xmlns:a16="http://schemas.microsoft.com/office/drawing/2014/main" id="{BF5CE1DB-06CA-76FC-7D85-3DBB5A057085}"/>
                </a:ext>
              </a:extLst>
            </p:cNvPr>
            <p:cNvCxnSpPr>
              <a:cxnSpLocks/>
            </p:cNvCxnSpPr>
            <p:nvPr/>
          </p:nvCxnSpPr>
          <p:spPr>
            <a:xfrm>
              <a:off x="753466" y="735549"/>
              <a:ext cx="1159659" cy="0"/>
            </a:xfrm>
            <a:prstGeom prst="line">
              <a:avLst/>
            </a:prstGeom>
            <a:ln w="50800" cap="rnd">
              <a:solidFill>
                <a:srgbClr val="3E487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6" name="组合 225">
              <a:extLst>
                <a:ext uri="{FF2B5EF4-FFF2-40B4-BE49-F238E27FC236}">
                  <a16:creationId xmlns:a16="http://schemas.microsoft.com/office/drawing/2014/main" id="{A5568E36-8CC7-F023-C4BE-5A4568251C03}"/>
                </a:ext>
              </a:extLst>
            </p:cNvPr>
            <p:cNvGrpSpPr/>
            <p:nvPr/>
          </p:nvGrpSpPr>
          <p:grpSpPr>
            <a:xfrm>
              <a:off x="-11572" y="0"/>
              <a:ext cx="616764" cy="702023"/>
              <a:chOff x="-11572" y="0"/>
              <a:chExt cx="616764" cy="702023"/>
            </a:xfrm>
          </p:grpSpPr>
          <p:sp>
            <p:nvSpPr>
              <p:cNvPr id="228" name="等腰三角形 227">
                <a:extLst>
                  <a:ext uri="{FF2B5EF4-FFF2-40B4-BE49-F238E27FC236}">
                    <a16:creationId xmlns:a16="http://schemas.microsoft.com/office/drawing/2014/main" id="{BE5D6115-972B-403D-19B7-C1F056AF79AF}"/>
                  </a:ext>
                </a:extLst>
              </p:cNvPr>
              <p:cNvSpPr/>
              <p:nvPr/>
            </p:nvSpPr>
            <p:spPr>
              <a:xfrm rot="5400000">
                <a:off x="-48416" y="48416"/>
                <a:ext cx="702023" cy="605192"/>
              </a:xfrm>
              <a:prstGeom prst="triangle">
                <a:avLst/>
              </a:prstGeom>
              <a:solidFill>
                <a:srgbClr val="0E419C"/>
              </a:solidFill>
              <a:ln>
                <a:solidFill>
                  <a:srgbClr val="0E419C"/>
                </a:solidFill>
              </a:ln>
              <a:effectLst>
                <a:outerShdw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9" name="文本框 228">
                <a:extLst>
                  <a:ext uri="{FF2B5EF4-FFF2-40B4-BE49-F238E27FC236}">
                    <a16:creationId xmlns:a16="http://schemas.microsoft.com/office/drawing/2014/main" id="{FDAF0042-56DF-02D0-912D-317E55CC0449}"/>
                  </a:ext>
                </a:extLst>
              </p:cNvPr>
              <p:cNvSpPr txBox="1"/>
              <p:nvPr/>
            </p:nvSpPr>
            <p:spPr>
              <a:xfrm>
                <a:off x="-11572" y="87288"/>
                <a:ext cx="42511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dirty="0">
                    <a:solidFill>
                      <a:schemeClr val="bg1"/>
                    </a:solidFill>
                  </a:rPr>
                  <a:t>2</a:t>
                </a:r>
                <a:endParaRPr lang="zh-CN" altLang="en-US" sz="32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27" name="图片 226">
              <a:extLst>
                <a:ext uri="{FF2B5EF4-FFF2-40B4-BE49-F238E27FC236}">
                  <a16:creationId xmlns:a16="http://schemas.microsoft.com/office/drawing/2014/main" id="{0D58B602-EF7D-9C4C-C1E4-3FE7C94F76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2647"/>
            <a:stretch/>
          </p:blipFill>
          <p:spPr>
            <a:xfrm>
              <a:off x="10365412" y="20323"/>
              <a:ext cx="2341261" cy="10889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DE27A78D-7112-4288-3380-DF6BBC46FDF0}"/>
              </a:ext>
            </a:extLst>
          </p:cNvPr>
          <p:cNvSpPr/>
          <p:nvPr/>
        </p:nvSpPr>
        <p:spPr>
          <a:xfrm>
            <a:off x="2030137" y="1072423"/>
            <a:ext cx="7872018" cy="2470484"/>
          </a:xfrm>
          <a:prstGeom prst="roundRect">
            <a:avLst>
              <a:gd name="adj" fmla="val 0"/>
            </a:avLst>
          </a:prstGeom>
          <a:gradFill>
            <a:gsLst>
              <a:gs pos="100000">
                <a:srgbClr val="083090"/>
              </a:gs>
              <a:gs pos="0">
                <a:schemeClr val="bg1"/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prstClr val="white"/>
              </a:solidFill>
              <a:latin typeface="Calibri" panose="020F0502020204030204"/>
              <a:ea typeface="阿里巴巴普惠体" panose="00020600040101010101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8B0010D-23FF-F50C-BC0E-82B2901C9921}"/>
              </a:ext>
            </a:extLst>
          </p:cNvPr>
          <p:cNvGrpSpPr/>
          <p:nvPr/>
        </p:nvGrpSpPr>
        <p:grpSpPr>
          <a:xfrm>
            <a:off x="2112412" y="1091439"/>
            <a:ext cx="8826462" cy="811926"/>
            <a:chOff x="550425" y="1970092"/>
            <a:chExt cx="8069860" cy="1336860"/>
          </a:xfrm>
        </p:grpSpPr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C304E274-5B53-DABC-0D8E-97CD30C3AE95}"/>
                </a:ext>
              </a:extLst>
            </p:cNvPr>
            <p:cNvCxnSpPr/>
            <p:nvPr/>
          </p:nvCxnSpPr>
          <p:spPr bwMode="auto">
            <a:xfrm>
              <a:off x="1369645" y="1970092"/>
              <a:ext cx="0" cy="1186553"/>
            </a:xfrm>
            <a:prstGeom prst="line">
              <a:avLst/>
            </a:prstGeom>
            <a:ln w="25400">
              <a:gradFill flip="none" rotWithShape="1">
                <a:gsLst>
                  <a:gs pos="100000">
                    <a:srgbClr val="FFFFFF">
                      <a:alpha val="0"/>
                    </a:srgbClr>
                  </a:gs>
                  <a:gs pos="47000">
                    <a:schemeClr val="bg1"/>
                  </a:gs>
                  <a:gs pos="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AB5F877-46CD-9B94-D16D-C415B663293B}"/>
                </a:ext>
              </a:extLst>
            </p:cNvPr>
            <p:cNvSpPr/>
            <p:nvPr/>
          </p:nvSpPr>
          <p:spPr>
            <a:xfrm>
              <a:off x="550425" y="1991991"/>
              <a:ext cx="687657" cy="12669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altLang="zh-CN" sz="4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小标宋简体" panose="02000000000000000000" pitchFamily="2" charset="-122"/>
                  <a:ea typeface="方正小标宋简体" panose="02000000000000000000" pitchFamily="2" charset="-122"/>
                </a:rPr>
                <a:t>01</a:t>
              </a:r>
              <a:endPara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小标宋简体" panose="02000000000000000000" pitchFamily="2" charset="-122"/>
                <a:ea typeface="方正小标宋简体" panose="02000000000000000000" pitchFamily="2" charset="-122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CE524120-7AB4-3010-FE37-51734266A1FF}"/>
                </a:ext>
              </a:extLst>
            </p:cNvPr>
            <p:cNvGrpSpPr/>
            <p:nvPr/>
          </p:nvGrpSpPr>
          <p:grpSpPr>
            <a:xfrm>
              <a:off x="1423055" y="2069811"/>
              <a:ext cx="7197230" cy="1237141"/>
              <a:chOff x="1423055" y="1887919"/>
              <a:chExt cx="7197230" cy="1237141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0F272A6-4455-D007-602C-6C0D565BB37D}"/>
                  </a:ext>
                </a:extLst>
              </p:cNvPr>
              <p:cNvSpPr txBox="1"/>
              <p:nvPr/>
            </p:nvSpPr>
            <p:spPr>
              <a:xfrm>
                <a:off x="1442711" y="1887919"/>
                <a:ext cx="1683514" cy="7601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dist"/>
                <a:r>
                  <a:rPr lang="zh-CN" altLang="en-US" sz="2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阿里巴巴普惠体" panose="00020600040101010101"/>
                  </a:rPr>
                  <a:t>点击此处</a:t>
                </a: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D4799DB-798B-57D0-A27D-49389773F82B}"/>
                  </a:ext>
                </a:extLst>
              </p:cNvPr>
              <p:cNvSpPr txBox="1"/>
              <p:nvPr/>
            </p:nvSpPr>
            <p:spPr>
              <a:xfrm>
                <a:off x="1423055" y="2556852"/>
                <a:ext cx="7197230" cy="5682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zh-CN" altLang="en-US" sz="1400" b="1" kern="1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单击此处添加合适的文字加以说明，可调整文字大小或者颜色等属性。</a:t>
                </a:r>
              </a:p>
            </p:txBody>
          </p:sp>
        </p:grp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FE2D0BA6-44AA-DEBB-4134-CE96B94675CF}"/>
              </a:ext>
            </a:extLst>
          </p:cNvPr>
          <p:cNvGrpSpPr/>
          <p:nvPr/>
        </p:nvGrpSpPr>
        <p:grpSpPr>
          <a:xfrm>
            <a:off x="2105909" y="1888563"/>
            <a:ext cx="6699453" cy="856610"/>
            <a:chOff x="550425" y="2046293"/>
            <a:chExt cx="6125178" cy="1410436"/>
          </a:xfrm>
        </p:grpSpPr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EAA3C0DF-5A65-6D47-0C09-1C484A30F6F2}"/>
                </a:ext>
              </a:extLst>
            </p:cNvPr>
            <p:cNvCxnSpPr/>
            <p:nvPr/>
          </p:nvCxnSpPr>
          <p:spPr bwMode="auto">
            <a:xfrm>
              <a:off x="1379371" y="2046293"/>
              <a:ext cx="0" cy="1410436"/>
            </a:xfrm>
            <a:prstGeom prst="line">
              <a:avLst/>
            </a:prstGeom>
            <a:ln w="25400">
              <a:gradFill flip="none" rotWithShape="1">
                <a:gsLst>
                  <a:gs pos="100000">
                    <a:srgbClr val="FFFFFF">
                      <a:alpha val="0"/>
                    </a:srgbClr>
                  </a:gs>
                  <a:gs pos="47000">
                    <a:schemeClr val="bg1"/>
                  </a:gs>
                  <a:gs pos="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C5A8D716-1F0A-49D4-8E43-5E016BC89758}"/>
                </a:ext>
              </a:extLst>
            </p:cNvPr>
            <p:cNvSpPr/>
            <p:nvPr/>
          </p:nvSpPr>
          <p:spPr>
            <a:xfrm>
              <a:off x="550425" y="2052678"/>
              <a:ext cx="687657" cy="126690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altLang="zh-CN" sz="4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小标宋简体" panose="02000000000000000000" pitchFamily="2" charset="-122"/>
                  <a:ea typeface="方正小标宋简体" panose="02000000000000000000" pitchFamily="2" charset="-122"/>
                </a:rPr>
                <a:t>02</a:t>
              </a:r>
              <a:endPara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小标宋简体" panose="02000000000000000000" pitchFamily="2" charset="-122"/>
                <a:ea typeface="方正小标宋简体" panose="02000000000000000000" pitchFamily="2" charset="-122"/>
              </a:endParaRPr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F9D045EE-DE18-0852-3A96-014C411BDA80}"/>
                </a:ext>
              </a:extLst>
            </p:cNvPr>
            <p:cNvGrpSpPr/>
            <p:nvPr/>
          </p:nvGrpSpPr>
          <p:grpSpPr>
            <a:xfrm>
              <a:off x="1432986" y="2069811"/>
              <a:ext cx="5242617" cy="1201874"/>
              <a:chOff x="1432986" y="1887919"/>
              <a:chExt cx="5242617" cy="1201874"/>
            </a:xfrm>
          </p:grpSpPr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83F7CB3-0A83-1CA8-E9BE-EFEE70E834CC}"/>
                  </a:ext>
                </a:extLst>
              </p:cNvPr>
              <p:cNvSpPr txBox="1"/>
              <p:nvPr/>
            </p:nvSpPr>
            <p:spPr>
              <a:xfrm>
                <a:off x="1442706" y="1887919"/>
                <a:ext cx="1683513" cy="7601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dist"/>
                <a:r>
                  <a:rPr lang="zh-CN" altLang="en-US" sz="2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方正风雅宋简体" panose="02000000000000000000" pitchFamily="2" charset="-122"/>
                    <a:ea typeface="阿里巴巴普惠体" panose="00020600040101010101"/>
                  </a:rPr>
                  <a:t>点击此处</a:t>
                </a: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2539FBF-9669-FDC0-1155-7A711150DEC5}"/>
                  </a:ext>
                </a:extLst>
              </p:cNvPr>
              <p:cNvSpPr txBox="1"/>
              <p:nvPr/>
            </p:nvSpPr>
            <p:spPr>
              <a:xfrm>
                <a:off x="1432986" y="2521585"/>
                <a:ext cx="5242617" cy="5682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zh-CN" altLang="en-US" sz="1400" b="1" kern="100" spc="-1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微软雅黑" panose="020B0503020204020204" pitchFamily="34" charset="-122"/>
                    <a:ea typeface="阿里巴巴普惠体" panose="00020600040101010101"/>
                    <a:cs typeface="Times New Roman" panose="02020603050405020304" pitchFamily="18" charset="0"/>
                  </a:rPr>
                  <a:t>单击此处添加合适的文字加以说明，可调整文字大小或者颜色等属性。</a:t>
                </a:r>
              </a:p>
            </p:txBody>
          </p:sp>
        </p:grp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6493EF7-2D07-8EA6-2660-3C5720BF0C15}"/>
              </a:ext>
            </a:extLst>
          </p:cNvPr>
          <p:cNvGrpSpPr/>
          <p:nvPr/>
        </p:nvGrpSpPr>
        <p:grpSpPr>
          <a:xfrm>
            <a:off x="2105909" y="2639375"/>
            <a:ext cx="6699453" cy="903532"/>
            <a:chOff x="550425" y="1969034"/>
            <a:chExt cx="6125178" cy="1487695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577CBF70-4A36-9B88-2A8E-BA520468455A}"/>
                </a:ext>
              </a:extLst>
            </p:cNvPr>
            <p:cNvCxnSpPr/>
            <p:nvPr/>
          </p:nvCxnSpPr>
          <p:spPr bwMode="auto">
            <a:xfrm>
              <a:off x="1379371" y="2046293"/>
              <a:ext cx="0" cy="1410436"/>
            </a:xfrm>
            <a:prstGeom prst="line">
              <a:avLst/>
            </a:prstGeom>
            <a:ln w="25400">
              <a:gradFill flip="none" rotWithShape="1">
                <a:gsLst>
                  <a:gs pos="100000">
                    <a:srgbClr val="FFFFFF">
                      <a:alpha val="0"/>
                    </a:srgbClr>
                  </a:gs>
                  <a:gs pos="47000">
                    <a:schemeClr val="bg1"/>
                  </a:gs>
                  <a:gs pos="0">
                    <a:schemeClr val="bg1">
                      <a:alpha val="0"/>
                    </a:schemeClr>
                  </a:gs>
                </a:gsLst>
                <a:lin ang="5400000" scaled="1"/>
                <a:tileRect/>
              </a:gradFill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03E6018-4593-AA82-E2D0-83429C7BBE57}"/>
                </a:ext>
              </a:extLst>
            </p:cNvPr>
            <p:cNvSpPr/>
            <p:nvPr/>
          </p:nvSpPr>
          <p:spPr>
            <a:xfrm>
              <a:off x="550425" y="1969034"/>
              <a:ext cx="687657" cy="12669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/>
              <a:r>
                <a:rPr lang="en-US" altLang="zh-CN" sz="44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方正小标宋简体" panose="02000000000000000000" pitchFamily="2" charset="-122"/>
                  <a:ea typeface="方正小标宋简体" panose="02000000000000000000" pitchFamily="2" charset="-122"/>
                </a:rPr>
                <a:t>03</a:t>
              </a:r>
              <a:endParaRPr lang="zh-CN" altLang="en-US" sz="4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小标宋简体" panose="02000000000000000000" pitchFamily="2" charset="-122"/>
                <a:ea typeface="方正小标宋简体" panose="02000000000000000000" pitchFamily="2" charset="-122"/>
              </a:endParaRPr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47EBE276-A5B8-A01B-BADF-C1596D5B39DF}"/>
                </a:ext>
              </a:extLst>
            </p:cNvPr>
            <p:cNvGrpSpPr/>
            <p:nvPr/>
          </p:nvGrpSpPr>
          <p:grpSpPr>
            <a:xfrm>
              <a:off x="1432986" y="2069811"/>
              <a:ext cx="5242617" cy="1201874"/>
              <a:chOff x="1432986" y="1887919"/>
              <a:chExt cx="5242617" cy="1201874"/>
            </a:xfrm>
          </p:grpSpPr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74E1FE8B-9F13-B43F-B29A-774B92B13519}"/>
                  </a:ext>
                </a:extLst>
              </p:cNvPr>
              <p:cNvSpPr txBox="1"/>
              <p:nvPr/>
            </p:nvSpPr>
            <p:spPr>
              <a:xfrm>
                <a:off x="1442706" y="1887919"/>
                <a:ext cx="1683513" cy="7601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dist"/>
                <a:r>
                  <a:rPr lang="zh-CN" altLang="en-US" sz="24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阿里巴巴普惠体" panose="00020600040101010101"/>
                  </a:rPr>
                  <a:t>点击此处</a:t>
                </a: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B1934C4-3A6E-FBD8-E045-BC612BB0BA5C}"/>
                  </a:ext>
                </a:extLst>
              </p:cNvPr>
              <p:cNvSpPr txBox="1"/>
              <p:nvPr/>
            </p:nvSpPr>
            <p:spPr>
              <a:xfrm>
                <a:off x="1432986" y="2521585"/>
                <a:ext cx="5242617" cy="5682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30000"/>
                  </a:lnSpc>
                </a:pPr>
                <a:r>
                  <a:rPr lang="zh-CN" altLang="en-US" sz="1400" b="1" kern="100" spc="-100" dirty="0"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+mj-lt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单击此处添加合适的文字加以说明，可调整文字大小或者颜色等属性。</a:t>
                </a:r>
              </a:p>
            </p:txBody>
          </p:sp>
        </p:grpSp>
      </p:grp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A25D14F6-28EB-58C5-D8F1-8F09699EA16B}"/>
              </a:ext>
            </a:extLst>
          </p:cNvPr>
          <p:cNvSpPr/>
          <p:nvPr/>
        </p:nvSpPr>
        <p:spPr>
          <a:xfrm>
            <a:off x="683640" y="3838680"/>
            <a:ext cx="10824720" cy="1973286"/>
          </a:xfrm>
          <a:prstGeom prst="roundRect">
            <a:avLst>
              <a:gd name="adj" fmla="val 3266"/>
            </a:avLst>
          </a:prstGeom>
          <a:solidFill>
            <a:schemeClr val="bg1">
              <a:alpha val="30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3F102A0-A4F0-84D6-060F-28E92CA5E019}"/>
              </a:ext>
            </a:extLst>
          </p:cNvPr>
          <p:cNvSpPr/>
          <p:nvPr/>
        </p:nvSpPr>
        <p:spPr>
          <a:xfrm>
            <a:off x="963191" y="3987401"/>
            <a:ext cx="24527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b="1" dirty="0">
                <a:solidFill>
                  <a:srgbClr val="083090"/>
                </a:solidFill>
                <a:latin typeface="方正小标宋简体" panose="02000000000000000000" pitchFamily="2" charset="-122"/>
                <a:ea typeface="阿里巴巴普惠体" panose="00020600040101010101"/>
              </a:rPr>
              <a:t>点击此处更换标题</a:t>
            </a:r>
          </a:p>
        </p:txBody>
      </p:sp>
      <p:sp>
        <p:nvSpPr>
          <p:cNvPr id="25" name="平行四边形 24">
            <a:extLst>
              <a:ext uri="{FF2B5EF4-FFF2-40B4-BE49-F238E27FC236}">
                <a16:creationId xmlns:a16="http://schemas.microsoft.com/office/drawing/2014/main" id="{10A8CC6E-168C-AF97-0BC4-7B0B4A5B1AC6}"/>
              </a:ext>
            </a:extLst>
          </p:cNvPr>
          <p:cNvSpPr/>
          <p:nvPr/>
        </p:nvSpPr>
        <p:spPr>
          <a:xfrm>
            <a:off x="822799" y="3925592"/>
            <a:ext cx="45719" cy="504000"/>
          </a:xfrm>
          <a:prstGeom prst="parallelogram">
            <a:avLst>
              <a:gd name="adj" fmla="val 0"/>
            </a:avLst>
          </a:prstGeom>
          <a:solidFill>
            <a:srgbClr val="083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DB277D0-E45F-67F6-8297-5830383F1CD2}"/>
              </a:ext>
            </a:extLst>
          </p:cNvPr>
          <p:cNvSpPr txBox="1"/>
          <p:nvPr/>
        </p:nvSpPr>
        <p:spPr>
          <a:xfrm>
            <a:off x="827902" y="4377491"/>
            <a:ext cx="10475211" cy="170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en-US" sz="1800" dirty="0">
                <a:solidFill>
                  <a:srgbClr val="404040"/>
                </a:solidFill>
                <a:cs typeface="+mn-ea"/>
                <a:sym typeface="+mn-lt"/>
              </a:rPr>
              <a:t>请您单击此处输入文本内容加以解释说明，可根据自己的需要适当地调整文字的颜色或者大小等属性。请您单击此处输入文本内容加以解释说明，可根据自己的需要适当地调整文字的颜色或者大小等属性。请您单击此处输入文本内容加以解释说明，可根据自己的需要适当地调整文字的颜色或者大小等属性。</a:t>
            </a:r>
          </a:p>
          <a:p>
            <a:pPr>
              <a:lnSpc>
                <a:spcPct val="150000"/>
              </a:lnSpc>
              <a:spcAft>
                <a:spcPct val="0"/>
              </a:spcAft>
            </a:pPr>
            <a:endParaRPr lang="zh-CN" altLang="en-US" sz="1800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5586220E-92E6-4C6A-9528-4CF217F6DCF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254" y="5866939"/>
            <a:ext cx="1616993" cy="99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14081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61.9772440944882,&quot;left&quot;:28.528031496062994,&quot;top&quot;:118.0227559055118,&quot;width&quot;:662.75}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1bjenarc">
      <a:majorFont>
        <a:latin typeface="阿里巴巴普惠体"/>
        <a:ea typeface="阿里巴巴普惠体"/>
        <a:cs typeface=""/>
      </a:majorFont>
      <a:minorFont>
        <a:latin typeface="阿里巴巴普惠体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1146</Words>
  <Application>Microsoft Office PowerPoint</Application>
  <PresentationFormat>宽屏</PresentationFormat>
  <Paragraphs>133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阿里巴巴普惠体</vt:lpstr>
      <vt:lpstr>阿里巴巴普惠体 Heavy</vt:lpstr>
      <vt:lpstr>等线</vt:lpstr>
      <vt:lpstr>方正风雅宋简体</vt:lpstr>
      <vt:lpstr>方正小标宋简体</vt:lpstr>
      <vt:lpstr>方正正大黑简体</vt:lpstr>
      <vt:lpstr>思源宋体 CN</vt:lpstr>
      <vt:lpstr>思源宋体 CN Heavy</vt:lpstr>
      <vt:lpstr>宋体</vt:lpstr>
      <vt:lpstr>微软雅黑</vt:lpstr>
      <vt:lpstr>Arial</vt:lpstr>
      <vt:lpstr>Calibri</vt:lpstr>
      <vt:lpstr>Times New Roman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2024-04-07T08:40:02Z</dcterms:created>
  <dcterms:modified xsi:type="dcterms:W3CDTF">2024-12-10T03:22:41Z</dcterms:modified>
</cp:coreProperties>
</file>