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7" r:id="rId6"/>
    <p:sldId id="268" r:id="rId7"/>
    <p:sldId id="265" r:id="rId8"/>
    <p:sldId id="264" r:id="rId9"/>
    <p:sldId id="269" r:id="rId10"/>
    <p:sldId id="262" r:id="rId11"/>
    <p:sldId id="261" r:id="rId12"/>
    <p:sldId id="270" r:id="rId13"/>
    <p:sldId id="260" r:id="rId14"/>
    <p:sldId id="259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F70"/>
    <a:srgbClr val="44546A"/>
    <a:srgbClr val="333F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4660"/>
  </p:normalViewPr>
  <p:slideViewPr>
    <p:cSldViewPr snapToGrid="0">
      <p:cViewPr>
        <p:scale>
          <a:sx n="66" d="100"/>
          <a:sy n="66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BA84C-EA88-4B5B-8DCF-C7E3D6CFC0F0}" type="doc">
      <dgm:prSet loTypeId="urn:microsoft.com/office/officeart/2005/8/layout/vList4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E8D81D7-7E46-4FD4-A6C5-E697E276EF22}">
      <dgm:prSet phldrT="[文本]"/>
      <dgm:spPr>
        <a:noFill/>
      </dgm:spPr>
      <dgm:t>
        <a:bodyPr/>
        <a:lstStyle/>
        <a:p>
          <a:r>
            <a:rPr lang="zh-CN" altLang="en-US" dirty="0"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选题背景</a:t>
          </a:r>
        </a:p>
      </dgm:t>
    </dgm:pt>
    <dgm:pt modelId="{5B317878-6299-435A-9421-A09C6E4F8426}" type="parTrans" cxnId="{CF90A900-3243-4A18-8DA3-DF5753185F02}">
      <dgm:prSet/>
      <dgm:spPr/>
      <dgm:t>
        <a:bodyPr/>
        <a:lstStyle/>
        <a:p>
          <a:endParaRPr lang="zh-CN" altLang="en-US"/>
        </a:p>
      </dgm:t>
    </dgm:pt>
    <dgm:pt modelId="{66CAC7CE-16B7-4DCC-A687-300BE1371466}" type="sibTrans" cxnId="{CF90A900-3243-4A18-8DA3-DF5753185F02}">
      <dgm:prSet/>
      <dgm:spPr/>
      <dgm:t>
        <a:bodyPr/>
        <a:lstStyle/>
        <a:p>
          <a:endParaRPr lang="zh-CN" altLang="en-US"/>
        </a:p>
      </dgm:t>
    </dgm:pt>
    <dgm:pt modelId="{74DBFD4D-3DBC-400E-A6DC-43482C5A19DA}">
      <dgm:prSet phldrT="[文本]"/>
      <dgm:spPr>
        <a:noFill/>
      </dgm:spPr>
      <dgm:t>
        <a:bodyPr/>
        <a:lstStyle/>
        <a:p>
          <a:r>
            <a:rPr lang="zh-CN" altLang="en-US" dirty="0"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点击此处添加文本</a:t>
          </a:r>
        </a:p>
      </dgm:t>
    </dgm:pt>
    <dgm:pt modelId="{D53780BA-F820-4F79-913D-0D8EDD532408}" type="parTrans" cxnId="{D6A52653-29F7-4BE7-A27C-E462B3349236}">
      <dgm:prSet/>
      <dgm:spPr/>
      <dgm:t>
        <a:bodyPr/>
        <a:lstStyle/>
        <a:p>
          <a:endParaRPr lang="zh-CN" altLang="en-US"/>
        </a:p>
      </dgm:t>
    </dgm:pt>
    <dgm:pt modelId="{ADADBDCF-B523-40D7-81F6-E68E10D37315}" type="sibTrans" cxnId="{D6A52653-29F7-4BE7-A27C-E462B3349236}">
      <dgm:prSet/>
      <dgm:spPr/>
      <dgm:t>
        <a:bodyPr/>
        <a:lstStyle/>
        <a:p>
          <a:endParaRPr lang="zh-CN" altLang="en-US"/>
        </a:p>
      </dgm:t>
    </dgm:pt>
    <dgm:pt modelId="{8789B670-1FA3-453B-BA4C-CEF92CA26EB0}">
      <dgm:prSet phldrT="[文本]"/>
      <dgm:spPr>
        <a:noFill/>
      </dgm:spPr>
      <dgm:t>
        <a:bodyPr/>
        <a:lstStyle/>
        <a:p>
          <a:r>
            <a:rPr lang="zh-CN" altLang="en-US" dirty="0"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点击此处添加文本</a:t>
          </a:r>
        </a:p>
      </dgm:t>
    </dgm:pt>
    <dgm:pt modelId="{D7292056-246C-4B3A-8E3E-ECC1A6E52E38}" type="parTrans" cxnId="{323F8859-43F9-401F-B8D3-78C5E4D5E9E9}">
      <dgm:prSet/>
      <dgm:spPr/>
      <dgm:t>
        <a:bodyPr/>
        <a:lstStyle/>
        <a:p>
          <a:endParaRPr lang="zh-CN" altLang="en-US"/>
        </a:p>
      </dgm:t>
    </dgm:pt>
    <dgm:pt modelId="{F293F317-F54A-47D8-8F3B-5260DB15B889}" type="sibTrans" cxnId="{323F8859-43F9-401F-B8D3-78C5E4D5E9E9}">
      <dgm:prSet/>
      <dgm:spPr/>
      <dgm:t>
        <a:bodyPr/>
        <a:lstStyle/>
        <a:p>
          <a:endParaRPr lang="zh-CN" altLang="en-US"/>
        </a:p>
      </dgm:t>
    </dgm:pt>
    <dgm:pt modelId="{D4C7DD81-D3A5-4005-9EA2-1F3E4FA263D6}">
      <dgm:prSet phldrT="[文本]"/>
      <dgm:spPr>
        <a:noFill/>
      </dgm:spPr>
      <dgm:t>
        <a:bodyPr/>
        <a:lstStyle/>
        <a:p>
          <a:r>
            <a:rPr lang="zh-CN" altLang="en-US" dirty="0"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选题背景</a:t>
          </a:r>
        </a:p>
      </dgm:t>
    </dgm:pt>
    <dgm:pt modelId="{D550B86B-0413-4F27-B0E9-DBE3A98747A2}" type="parTrans" cxnId="{B51918C5-147D-4D9C-9227-B30B6C9C404A}">
      <dgm:prSet/>
      <dgm:spPr/>
      <dgm:t>
        <a:bodyPr/>
        <a:lstStyle/>
        <a:p>
          <a:endParaRPr lang="zh-CN" altLang="en-US"/>
        </a:p>
      </dgm:t>
    </dgm:pt>
    <dgm:pt modelId="{CD984F08-B8DE-4F16-BBDB-4362FD7259C5}" type="sibTrans" cxnId="{B51918C5-147D-4D9C-9227-B30B6C9C404A}">
      <dgm:prSet/>
      <dgm:spPr/>
      <dgm:t>
        <a:bodyPr/>
        <a:lstStyle/>
        <a:p>
          <a:endParaRPr lang="zh-CN" altLang="en-US"/>
        </a:p>
      </dgm:t>
    </dgm:pt>
    <dgm:pt modelId="{C6BD1FE0-E642-4754-9E85-FBCC51B929D5}">
      <dgm:prSet phldrT="[文本]"/>
      <dgm:spPr>
        <a:noFill/>
      </dgm:spPr>
      <dgm:t>
        <a:bodyPr/>
        <a:lstStyle/>
        <a:p>
          <a:r>
            <a:rPr lang="zh-CN" altLang="en-US" dirty="0"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点击此处添加文本</a:t>
          </a:r>
        </a:p>
      </dgm:t>
    </dgm:pt>
    <dgm:pt modelId="{61A8E4CB-619B-42F1-B485-A59C08F317FA}" type="parTrans" cxnId="{6CC342ED-4B11-4BC3-B8FA-4BE54B408313}">
      <dgm:prSet/>
      <dgm:spPr/>
      <dgm:t>
        <a:bodyPr/>
        <a:lstStyle/>
        <a:p>
          <a:endParaRPr lang="zh-CN" altLang="en-US"/>
        </a:p>
      </dgm:t>
    </dgm:pt>
    <dgm:pt modelId="{EB56A374-90EB-484A-BFD9-668C739695D2}" type="sibTrans" cxnId="{6CC342ED-4B11-4BC3-B8FA-4BE54B408313}">
      <dgm:prSet/>
      <dgm:spPr/>
      <dgm:t>
        <a:bodyPr/>
        <a:lstStyle/>
        <a:p>
          <a:endParaRPr lang="zh-CN" altLang="en-US"/>
        </a:p>
      </dgm:t>
    </dgm:pt>
    <dgm:pt modelId="{862AE432-3861-4100-985B-21255F4C2EB8}">
      <dgm:prSet phldrT="[文本]"/>
      <dgm:spPr>
        <a:noFill/>
      </dgm:spPr>
      <dgm:t>
        <a:bodyPr/>
        <a:lstStyle/>
        <a:p>
          <a:r>
            <a:rPr lang="zh-CN" altLang="en-US" dirty="0"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点击此处添加文本</a:t>
          </a:r>
        </a:p>
      </dgm:t>
    </dgm:pt>
    <dgm:pt modelId="{AEF21403-40DE-4772-98FD-9CBEBD39DC18}" type="parTrans" cxnId="{574B7D9E-F791-458C-9AA0-D791EA301CA2}">
      <dgm:prSet/>
      <dgm:spPr/>
      <dgm:t>
        <a:bodyPr/>
        <a:lstStyle/>
        <a:p>
          <a:endParaRPr lang="zh-CN" altLang="en-US"/>
        </a:p>
      </dgm:t>
    </dgm:pt>
    <dgm:pt modelId="{B51B911D-55B7-47DA-A407-2AB662805FD4}" type="sibTrans" cxnId="{574B7D9E-F791-458C-9AA0-D791EA301CA2}">
      <dgm:prSet/>
      <dgm:spPr/>
      <dgm:t>
        <a:bodyPr/>
        <a:lstStyle/>
        <a:p>
          <a:endParaRPr lang="zh-CN" altLang="en-US"/>
        </a:p>
      </dgm:t>
    </dgm:pt>
    <dgm:pt modelId="{EB6E768A-942C-469E-A64D-2F0DC318C785}">
      <dgm:prSet phldrT="[文本]"/>
      <dgm:spPr>
        <a:noFill/>
      </dgm:spPr>
      <dgm:t>
        <a:bodyPr/>
        <a:lstStyle/>
        <a:p>
          <a:r>
            <a:rPr lang="zh-CN" altLang="en-US" dirty="0"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选题背景</a:t>
          </a:r>
        </a:p>
      </dgm:t>
    </dgm:pt>
    <dgm:pt modelId="{77C9DBD3-7515-4322-828B-1B7F76A3C881}" type="parTrans" cxnId="{9E046424-E8A4-4E03-804E-764A3057D423}">
      <dgm:prSet/>
      <dgm:spPr/>
      <dgm:t>
        <a:bodyPr/>
        <a:lstStyle/>
        <a:p>
          <a:endParaRPr lang="zh-CN" altLang="en-US"/>
        </a:p>
      </dgm:t>
    </dgm:pt>
    <dgm:pt modelId="{CD681360-6003-4073-84F2-8E7D5E1A2312}" type="sibTrans" cxnId="{9E046424-E8A4-4E03-804E-764A3057D423}">
      <dgm:prSet/>
      <dgm:spPr/>
      <dgm:t>
        <a:bodyPr/>
        <a:lstStyle/>
        <a:p>
          <a:endParaRPr lang="zh-CN" altLang="en-US"/>
        </a:p>
      </dgm:t>
    </dgm:pt>
    <dgm:pt modelId="{32D2C0D3-572A-442A-B305-6AD73BF2BDCB}">
      <dgm:prSet phldrT="[文本]"/>
      <dgm:spPr>
        <a:noFill/>
      </dgm:spPr>
      <dgm:t>
        <a:bodyPr/>
        <a:lstStyle/>
        <a:p>
          <a:r>
            <a:rPr lang="zh-CN" altLang="en-US" dirty="0"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点击此处添加文本</a:t>
          </a:r>
        </a:p>
      </dgm:t>
    </dgm:pt>
    <dgm:pt modelId="{3E66F190-A78D-451B-84EE-2FD53311AD67}" type="parTrans" cxnId="{B8637030-353E-46DD-9408-8888FEF27801}">
      <dgm:prSet/>
      <dgm:spPr/>
      <dgm:t>
        <a:bodyPr/>
        <a:lstStyle/>
        <a:p>
          <a:endParaRPr lang="zh-CN" altLang="en-US"/>
        </a:p>
      </dgm:t>
    </dgm:pt>
    <dgm:pt modelId="{EBB941E1-C564-4719-982C-22EDC2BADC7F}" type="sibTrans" cxnId="{B8637030-353E-46DD-9408-8888FEF27801}">
      <dgm:prSet/>
      <dgm:spPr/>
      <dgm:t>
        <a:bodyPr/>
        <a:lstStyle/>
        <a:p>
          <a:endParaRPr lang="zh-CN" altLang="en-US"/>
        </a:p>
      </dgm:t>
    </dgm:pt>
    <dgm:pt modelId="{6887C6AE-2B01-465C-A840-1B92E5A19051}">
      <dgm:prSet phldrT="[文本]"/>
      <dgm:spPr>
        <a:noFill/>
      </dgm:spPr>
      <dgm:t>
        <a:bodyPr/>
        <a:lstStyle/>
        <a:p>
          <a:r>
            <a:rPr lang="zh-CN" altLang="en-US" dirty="0"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点击此处添加文本</a:t>
          </a:r>
        </a:p>
      </dgm:t>
    </dgm:pt>
    <dgm:pt modelId="{0F617BC4-2108-4A8D-BF0D-E98335365FB6}" type="parTrans" cxnId="{F8248DE8-6213-4D36-8DD0-CDE447A5B90E}">
      <dgm:prSet/>
      <dgm:spPr/>
      <dgm:t>
        <a:bodyPr/>
        <a:lstStyle/>
        <a:p>
          <a:endParaRPr lang="zh-CN" altLang="en-US"/>
        </a:p>
      </dgm:t>
    </dgm:pt>
    <dgm:pt modelId="{F08D1A2A-9201-4E9C-9B64-C501CAD6E91C}" type="sibTrans" cxnId="{F8248DE8-6213-4D36-8DD0-CDE447A5B90E}">
      <dgm:prSet/>
      <dgm:spPr/>
      <dgm:t>
        <a:bodyPr/>
        <a:lstStyle/>
        <a:p>
          <a:endParaRPr lang="zh-CN" altLang="en-US"/>
        </a:p>
      </dgm:t>
    </dgm:pt>
    <dgm:pt modelId="{A55917BE-0A98-4FE0-B10E-3BEAD0088CEF}" type="pres">
      <dgm:prSet presAssocID="{AA6BA84C-EA88-4B5B-8DCF-C7E3D6CFC0F0}" presName="linear" presStyleCnt="0">
        <dgm:presLayoutVars>
          <dgm:dir/>
          <dgm:resizeHandles val="exact"/>
        </dgm:presLayoutVars>
      </dgm:prSet>
      <dgm:spPr/>
    </dgm:pt>
    <dgm:pt modelId="{F5754BC0-DEFC-4815-AF96-C3054EF6B4B2}" type="pres">
      <dgm:prSet presAssocID="{AE8D81D7-7E46-4FD4-A6C5-E697E276EF22}" presName="comp" presStyleCnt="0"/>
      <dgm:spPr/>
    </dgm:pt>
    <dgm:pt modelId="{D74F0F0D-5878-4D45-A5E4-5750099EF562}" type="pres">
      <dgm:prSet presAssocID="{AE8D81D7-7E46-4FD4-A6C5-E697E276EF22}" presName="box" presStyleLbl="node1" presStyleIdx="0" presStyleCnt="3"/>
      <dgm:spPr/>
    </dgm:pt>
    <dgm:pt modelId="{BEE74646-B138-4E08-A282-0D04A8E2E475}" type="pres">
      <dgm:prSet presAssocID="{AE8D81D7-7E46-4FD4-A6C5-E697E276EF22}" presName="img" presStyleLbl="fgImgPlace1" presStyleIdx="0" presStyleCnt="3" custScaleX="57791" custScaleY="57791" custLinFactNeighborX="-20000" custLinFactNeighborY="-5519"/>
      <dgm:spPr>
        <a:blipFill rotWithShape="1">
          <a:blip xmlns:r="http://schemas.openxmlformats.org/officeDocument/2006/relationships" r:embed="rId1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 t="-13000" b="-13000"/>
          </a:stretch>
        </a:blipFill>
        <a:ln>
          <a:noFill/>
        </a:ln>
      </dgm:spPr>
    </dgm:pt>
    <dgm:pt modelId="{232A9113-B25A-4D1F-A32A-7FCB1EC29B4B}" type="pres">
      <dgm:prSet presAssocID="{AE8D81D7-7E46-4FD4-A6C5-E697E276EF22}" presName="text" presStyleLbl="node1" presStyleIdx="0" presStyleCnt="3">
        <dgm:presLayoutVars>
          <dgm:bulletEnabled val="1"/>
        </dgm:presLayoutVars>
      </dgm:prSet>
      <dgm:spPr/>
    </dgm:pt>
    <dgm:pt modelId="{F68525A0-5902-4993-9F7B-5B7699A57C36}" type="pres">
      <dgm:prSet presAssocID="{66CAC7CE-16B7-4DCC-A687-300BE1371466}" presName="spacer" presStyleCnt="0"/>
      <dgm:spPr/>
    </dgm:pt>
    <dgm:pt modelId="{9349054A-D479-4B85-9007-C6EB32D51CF0}" type="pres">
      <dgm:prSet presAssocID="{D4C7DD81-D3A5-4005-9EA2-1F3E4FA263D6}" presName="comp" presStyleCnt="0"/>
      <dgm:spPr/>
    </dgm:pt>
    <dgm:pt modelId="{5A96811C-5E65-47BC-AE15-513F51AAD230}" type="pres">
      <dgm:prSet presAssocID="{D4C7DD81-D3A5-4005-9EA2-1F3E4FA263D6}" presName="box" presStyleLbl="node1" presStyleIdx="1" presStyleCnt="3"/>
      <dgm:spPr/>
    </dgm:pt>
    <dgm:pt modelId="{E1AB6893-F5C9-45D2-A862-5009D227A135}" type="pres">
      <dgm:prSet presAssocID="{D4C7DD81-D3A5-4005-9EA2-1F3E4FA263D6}" presName="img" presStyleLbl="fgImgPlace1" presStyleIdx="1" presStyleCnt="3" custScaleX="55285" custScaleY="55285" custLinFactNeighborX="-18125" custLinFactNeighborY="3548"/>
      <dgm:spPr>
        <a:blipFill rotWithShape="1">
          <a:blip xmlns:r="http://schemas.openxmlformats.org/officeDocument/2006/relationships"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 t="-13000" b="-13000"/>
          </a:stretch>
        </a:blipFill>
        <a:ln>
          <a:noFill/>
        </a:ln>
      </dgm:spPr>
    </dgm:pt>
    <dgm:pt modelId="{1D3351BA-4C76-4815-80C3-3F1C0A3DB14A}" type="pres">
      <dgm:prSet presAssocID="{D4C7DD81-D3A5-4005-9EA2-1F3E4FA263D6}" presName="text" presStyleLbl="node1" presStyleIdx="1" presStyleCnt="3">
        <dgm:presLayoutVars>
          <dgm:bulletEnabled val="1"/>
        </dgm:presLayoutVars>
      </dgm:prSet>
      <dgm:spPr/>
    </dgm:pt>
    <dgm:pt modelId="{1DF88C7B-71E9-4271-A2A7-C3F177FBC370}" type="pres">
      <dgm:prSet presAssocID="{CD984F08-B8DE-4F16-BBDB-4362FD7259C5}" presName="spacer" presStyleCnt="0"/>
      <dgm:spPr/>
    </dgm:pt>
    <dgm:pt modelId="{2710E029-DD9B-4D2A-8A2D-F763DDA6E9F8}" type="pres">
      <dgm:prSet presAssocID="{EB6E768A-942C-469E-A64D-2F0DC318C785}" presName="comp" presStyleCnt="0"/>
      <dgm:spPr/>
    </dgm:pt>
    <dgm:pt modelId="{3E8F4488-7E50-4D29-9C20-7907EF41F172}" type="pres">
      <dgm:prSet presAssocID="{EB6E768A-942C-469E-A64D-2F0DC318C785}" presName="box" presStyleLbl="node1" presStyleIdx="2" presStyleCnt="3"/>
      <dgm:spPr/>
    </dgm:pt>
    <dgm:pt modelId="{E2F66E21-CE41-45BA-839F-B338E51A0873}" type="pres">
      <dgm:prSet presAssocID="{EB6E768A-942C-469E-A64D-2F0DC318C785}" presName="img" presStyleLbl="fgImgPlace1" presStyleIdx="2" presStyleCnt="3" custAng="16200000" custFlipHor="1" custScaleX="49625" custScaleY="49625" custLinFactNeighborX="-16875" custLinFactNeighborY="5519"/>
      <dgm:spPr>
        <a:blipFill rotWithShape="1">
          <a:blip xmlns:r="http://schemas.openxmlformats.org/officeDocument/2006/relationships"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 t="-13000" b="-13000"/>
          </a:stretch>
        </a:blipFill>
        <a:ln>
          <a:noFill/>
        </a:ln>
      </dgm:spPr>
    </dgm:pt>
    <dgm:pt modelId="{EDADF204-E724-4D74-9626-85BBA9126944}" type="pres">
      <dgm:prSet presAssocID="{EB6E768A-942C-469E-A64D-2F0DC318C785}" presName="text" presStyleLbl="node1" presStyleIdx="2" presStyleCnt="3">
        <dgm:presLayoutVars>
          <dgm:bulletEnabled val="1"/>
        </dgm:presLayoutVars>
      </dgm:prSet>
      <dgm:spPr/>
    </dgm:pt>
  </dgm:ptLst>
  <dgm:cxnLst>
    <dgm:cxn modelId="{CF90A900-3243-4A18-8DA3-DF5753185F02}" srcId="{AA6BA84C-EA88-4B5B-8DCF-C7E3D6CFC0F0}" destId="{AE8D81D7-7E46-4FD4-A6C5-E697E276EF22}" srcOrd="0" destOrd="0" parTransId="{5B317878-6299-435A-9421-A09C6E4F8426}" sibTransId="{66CAC7CE-16B7-4DCC-A687-300BE1371466}"/>
    <dgm:cxn modelId="{97A1C006-B3D4-42CC-8609-BFC200DB1DCB}" type="presOf" srcId="{D4C7DD81-D3A5-4005-9EA2-1F3E4FA263D6}" destId="{1D3351BA-4C76-4815-80C3-3F1C0A3DB14A}" srcOrd="1" destOrd="0" presId="urn:microsoft.com/office/officeart/2005/8/layout/vList4"/>
    <dgm:cxn modelId="{3123900B-0979-4E4B-895F-21821F6E85AF}" type="presOf" srcId="{8789B670-1FA3-453B-BA4C-CEF92CA26EB0}" destId="{D74F0F0D-5878-4D45-A5E4-5750099EF562}" srcOrd="0" destOrd="2" presId="urn:microsoft.com/office/officeart/2005/8/layout/vList4"/>
    <dgm:cxn modelId="{BFC3C314-53F6-4E31-88B6-BBBF867C7EC9}" type="presOf" srcId="{EB6E768A-942C-469E-A64D-2F0DC318C785}" destId="{3E8F4488-7E50-4D29-9C20-7907EF41F172}" srcOrd="0" destOrd="0" presId="urn:microsoft.com/office/officeart/2005/8/layout/vList4"/>
    <dgm:cxn modelId="{BC79911F-E03A-4ABB-B7DC-9A19A51A7CE9}" type="presOf" srcId="{6887C6AE-2B01-465C-A840-1B92E5A19051}" destId="{EDADF204-E724-4D74-9626-85BBA9126944}" srcOrd="1" destOrd="2" presId="urn:microsoft.com/office/officeart/2005/8/layout/vList4"/>
    <dgm:cxn modelId="{9E046424-E8A4-4E03-804E-764A3057D423}" srcId="{AA6BA84C-EA88-4B5B-8DCF-C7E3D6CFC0F0}" destId="{EB6E768A-942C-469E-A64D-2F0DC318C785}" srcOrd="2" destOrd="0" parTransId="{77C9DBD3-7515-4322-828B-1B7F76A3C881}" sibTransId="{CD681360-6003-4073-84F2-8E7D5E1A2312}"/>
    <dgm:cxn modelId="{6C72A328-03F4-4914-886D-800E16F8753F}" type="presOf" srcId="{AE8D81D7-7E46-4FD4-A6C5-E697E276EF22}" destId="{D74F0F0D-5878-4D45-A5E4-5750099EF562}" srcOrd="0" destOrd="0" presId="urn:microsoft.com/office/officeart/2005/8/layout/vList4"/>
    <dgm:cxn modelId="{B8637030-353E-46DD-9408-8888FEF27801}" srcId="{EB6E768A-942C-469E-A64D-2F0DC318C785}" destId="{32D2C0D3-572A-442A-B305-6AD73BF2BDCB}" srcOrd="0" destOrd="0" parTransId="{3E66F190-A78D-451B-84EE-2FD53311AD67}" sibTransId="{EBB941E1-C564-4719-982C-22EDC2BADC7F}"/>
    <dgm:cxn modelId="{6EF0306A-8E44-4F0C-AD5D-D5A1B1E0659C}" type="presOf" srcId="{AE8D81D7-7E46-4FD4-A6C5-E697E276EF22}" destId="{232A9113-B25A-4D1F-A32A-7FCB1EC29B4B}" srcOrd="1" destOrd="0" presId="urn:microsoft.com/office/officeart/2005/8/layout/vList4"/>
    <dgm:cxn modelId="{F29C6451-8B3A-432F-91B9-186CB9A0D53B}" type="presOf" srcId="{D4C7DD81-D3A5-4005-9EA2-1F3E4FA263D6}" destId="{5A96811C-5E65-47BC-AE15-513F51AAD230}" srcOrd="0" destOrd="0" presId="urn:microsoft.com/office/officeart/2005/8/layout/vList4"/>
    <dgm:cxn modelId="{D6A52653-29F7-4BE7-A27C-E462B3349236}" srcId="{AE8D81D7-7E46-4FD4-A6C5-E697E276EF22}" destId="{74DBFD4D-3DBC-400E-A6DC-43482C5A19DA}" srcOrd="0" destOrd="0" parTransId="{D53780BA-F820-4F79-913D-0D8EDD532408}" sibTransId="{ADADBDCF-B523-40D7-81F6-E68E10D37315}"/>
    <dgm:cxn modelId="{06E12655-5AE0-4E6A-A647-933832CDF059}" type="presOf" srcId="{862AE432-3861-4100-985B-21255F4C2EB8}" destId="{1D3351BA-4C76-4815-80C3-3F1C0A3DB14A}" srcOrd="1" destOrd="2" presId="urn:microsoft.com/office/officeart/2005/8/layout/vList4"/>
    <dgm:cxn modelId="{85E6A278-00C7-470C-AE09-4EF075B3BBE3}" type="presOf" srcId="{74DBFD4D-3DBC-400E-A6DC-43482C5A19DA}" destId="{232A9113-B25A-4D1F-A32A-7FCB1EC29B4B}" srcOrd="1" destOrd="1" presId="urn:microsoft.com/office/officeart/2005/8/layout/vList4"/>
    <dgm:cxn modelId="{323F8859-43F9-401F-B8D3-78C5E4D5E9E9}" srcId="{AE8D81D7-7E46-4FD4-A6C5-E697E276EF22}" destId="{8789B670-1FA3-453B-BA4C-CEF92CA26EB0}" srcOrd="1" destOrd="0" parTransId="{D7292056-246C-4B3A-8E3E-ECC1A6E52E38}" sibTransId="{F293F317-F54A-47D8-8F3B-5260DB15B889}"/>
    <dgm:cxn modelId="{574B7D9E-F791-458C-9AA0-D791EA301CA2}" srcId="{D4C7DD81-D3A5-4005-9EA2-1F3E4FA263D6}" destId="{862AE432-3861-4100-985B-21255F4C2EB8}" srcOrd="1" destOrd="0" parTransId="{AEF21403-40DE-4772-98FD-9CBEBD39DC18}" sibTransId="{B51B911D-55B7-47DA-A407-2AB662805FD4}"/>
    <dgm:cxn modelId="{C533B5A5-01B7-4E97-8D1D-F3409EB0281E}" type="presOf" srcId="{74DBFD4D-3DBC-400E-A6DC-43482C5A19DA}" destId="{D74F0F0D-5878-4D45-A5E4-5750099EF562}" srcOrd="0" destOrd="1" presId="urn:microsoft.com/office/officeart/2005/8/layout/vList4"/>
    <dgm:cxn modelId="{3FD3EAA6-2AC3-47E1-941A-C1202EFE79B2}" type="presOf" srcId="{862AE432-3861-4100-985B-21255F4C2EB8}" destId="{5A96811C-5E65-47BC-AE15-513F51AAD230}" srcOrd="0" destOrd="2" presId="urn:microsoft.com/office/officeart/2005/8/layout/vList4"/>
    <dgm:cxn modelId="{ED1DA9A7-1E1F-4751-A09B-627B4C94E71F}" type="presOf" srcId="{32D2C0D3-572A-442A-B305-6AD73BF2BDCB}" destId="{3E8F4488-7E50-4D29-9C20-7907EF41F172}" srcOrd="0" destOrd="1" presId="urn:microsoft.com/office/officeart/2005/8/layout/vList4"/>
    <dgm:cxn modelId="{901EA8B5-F535-4234-A497-A4205388BA35}" type="presOf" srcId="{C6BD1FE0-E642-4754-9E85-FBCC51B929D5}" destId="{5A96811C-5E65-47BC-AE15-513F51AAD230}" srcOrd="0" destOrd="1" presId="urn:microsoft.com/office/officeart/2005/8/layout/vList4"/>
    <dgm:cxn modelId="{801498BB-E003-4FFC-9ACC-9A152EBB2004}" type="presOf" srcId="{6887C6AE-2B01-465C-A840-1B92E5A19051}" destId="{3E8F4488-7E50-4D29-9C20-7907EF41F172}" srcOrd="0" destOrd="2" presId="urn:microsoft.com/office/officeart/2005/8/layout/vList4"/>
    <dgm:cxn modelId="{B51918C5-147D-4D9C-9227-B30B6C9C404A}" srcId="{AA6BA84C-EA88-4B5B-8DCF-C7E3D6CFC0F0}" destId="{D4C7DD81-D3A5-4005-9EA2-1F3E4FA263D6}" srcOrd="1" destOrd="0" parTransId="{D550B86B-0413-4F27-B0E9-DBE3A98747A2}" sibTransId="{CD984F08-B8DE-4F16-BBDB-4362FD7259C5}"/>
    <dgm:cxn modelId="{548A9AC7-4DF0-43DF-9D3E-EE9183F61A34}" type="presOf" srcId="{8789B670-1FA3-453B-BA4C-CEF92CA26EB0}" destId="{232A9113-B25A-4D1F-A32A-7FCB1EC29B4B}" srcOrd="1" destOrd="2" presId="urn:microsoft.com/office/officeart/2005/8/layout/vList4"/>
    <dgm:cxn modelId="{64E8F2DE-2AE5-4D9A-9BA3-597640FE3A75}" type="presOf" srcId="{EB6E768A-942C-469E-A64D-2F0DC318C785}" destId="{EDADF204-E724-4D74-9626-85BBA9126944}" srcOrd="1" destOrd="0" presId="urn:microsoft.com/office/officeart/2005/8/layout/vList4"/>
    <dgm:cxn modelId="{EDC024E0-DD73-4668-9992-73452A5094BA}" type="presOf" srcId="{AA6BA84C-EA88-4B5B-8DCF-C7E3D6CFC0F0}" destId="{A55917BE-0A98-4FE0-B10E-3BEAD0088CEF}" srcOrd="0" destOrd="0" presId="urn:microsoft.com/office/officeart/2005/8/layout/vList4"/>
    <dgm:cxn modelId="{F8248DE8-6213-4D36-8DD0-CDE447A5B90E}" srcId="{EB6E768A-942C-469E-A64D-2F0DC318C785}" destId="{6887C6AE-2B01-465C-A840-1B92E5A19051}" srcOrd="1" destOrd="0" parTransId="{0F617BC4-2108-4A8D-BF0D-E98335365FB6}" sibTransId="{F08D1A2A-9201-4E9C-9B64-C501CAD6E91C}"/>
    <dgm:cxn modelId="{7968C5EC-E991-4E8D-B45E-9F1F2C4BA5EE}" type="presOf" srcId="{C6BD1FE0-E642-4754-9E85-FBCC51B929D5}" destId="{1D3351BA-4C76-4815-80C3-3F1C0A3DB14A}" srcOrd="1" destOrd="1" presId="urn:microsoft.com/office/officeart/2005/8/layout/vList4"/>
    <dgm:cxn modelId="{6CC342ED-4B11-4BC3-B8FA-4BE54B408313}" srcId="{D4C7DD81-D3A5-4005-9EA2-1F3E4FA263D6}" destId="{C6BD1FE0-E642-4754-9E85-FBCC51B929D5}" srcOrd="0" destOrd="0" parTransId="{61A8E4CB-619B-42F1-B485-A59C08F317FA}" sibTransId="{EB56A374-90EB-484A-BFD9-668C739695D2}"/>
    <dgm:cxn modelId="{DA5CD0F3-67F7-4E48-AEFE-87648BE52AF5}" type="presOf" srcId="{32D2C0D3-572A-442A-B305-6AD73BF2BDCB}" destId="{EDADF204-E724-4D74-9626-85BBA9126944}" srcOrd="1" destOrd="1" presId="urn:microsoft.com/office/officeart/2005/8/layout/vList4"/>
    <dgm:cxn modelId="{05D8E87A-1B79-40B8-A9F0-3BFEC5FCA158}" type="presParOf" srcId="{A55917BE-0A98-4FE0-B10E-3BEAD0088CEF}" destId="{F5754BC0-DEFC-4815-AF96-C3054EF6B4B2}" srcOrd="0" destOrd="0" presId="urn:microsoft.com/office/officeart/2005/8/layout/vList4"/>
    <dgm:cxn modelId="{A356B3F5-30E0-4391-9736-235479D4E09B}" type="presParOf" srcId="{F5754BC0-DEFC-4815-AF96-C3054EF6B4B2}" destId="{D74F0F0D-5878-4D45-A5E4-5750099EF562}" srcOrd="0" destOrd="0" presId="urn:microsoft.com/office/officeart/2005/8/layout/vList4"/>
    <dgm:cxn modelId="{9BEE8A69-3447-4E75-81BE-C67A92B5170F}" type="presParOf" srcId="{F5754BC0-DEFC-4815-AF96-C3054EF6B4B2}" destId="{BEE74646-B138-4E08-A282-0D04A8E2E475}" srcOrd="1" destOrd="0" presId="urn:microsoft.com/office/officeart/2005/8/layout/vList4"/>
    <dgm:cxn modelId="{24469EB5-7B3C-4D07-81F7-0C854097BAE0}" type="presParOf" srcId="{F5754BC0-DEFC-4815-AF96-C3054EF6B4B2}" destId="{232A9113-B25A-4D1F-A32A-7FCB1EC29B4B}" srcOrd="2" destOrd="0" presId="urn:microsoft.com/office/officeart/2005/8/layout/vList4"/>
    <dgm:cxn modelId="{D45B65C3-37FF-40DD-95F1-C375C5E89F0D}" type="presParOf" srcId="{A55917BE-0A98-4FE0-B10E-3BEAD0088CEF}" destId="{F68525A0-5902-4993-9F7B-5B7699A57C36}" srcOrd="1" destOrd="0" presId="urn:microsoft.com/office/officeart/2005/8/layout/vList4"/>
    <dgm:cxn modelId="{90F66F4B-6D9C-4BB2-A72B-58FE5DC63296}" type="presParOf" srcId="{A55917BE-0A98-4FE0-B10E-3BEAD0088CEF}" destId="{9349054A-D479-4B85-9007-C6EB32D51CF0}" srcOrd="2" destOrd="0" presId="urn:microsoft.com/office/officeart/2005/8/layout/vList4"/>
    <dgm:cxn modelId="{DDE0EA3F-D9BB-4C7F-B807-9CADDE5E0B22}" type="presParOf" srcId="{9349054A-D479-4B85-9007-C6EB32D51CF0}" destId="{5A96811C-5E65-47BC-AE15-513F51AAD230}" srcOrd="0" destOrd="0" presId="urn:microsoft.com/office/officeart/2005/8/layout/vList4"/>
    <dgm:cxn modelId="{E2EA45FA-7B15-4333-A41F-9983FDB69804}" type="presParOf" srcId="{9349054A-D479-4B85-9007-C6EB32D51CF0}" destId="{E1AB6893-F5C9-45D2-A862-5009D227A135}" srcOrd="1" destOrd="0" presId="urn:microsoft.com/office/officeart/2005/8/layout/vList4"/>
    <dgm:cxn modelId="{BF8B6C9E-6414-4D79-B336-8596D6FF2C17}" type="presParOf" srcId="{9349054A-D479-4B85-9007-C6EB32D51CF0}" destId="{1D3351BA-4C76-4815-80C3-3F1C0A3DB14A}" srcOrd="2" destOrd="0" presId="urn:microsoft.com/office/officeart/2005/8/layout/vList4"/>
    <dgm:cxn modelId="{A5B728C8-2DA3-49A5-A7DE-7BCFB8AA6D87}" type="presParOf" srcId="{A55917BE-0A98-4FE0-B10E-3BEAD0088CEF}" destId="{1DF88C7B-71E9-4271-A2A7-C3F177FBC370}" srcOrd="3" destOrd="0" presId="urn:microsoft.com/office/officeart/2005/8/layout/vList4"/>
    <dgm:cxn modelId="{AA9201AD-BE0B-46A6-AF48-ED455826DB59}" type="presParOf" srcId="{A55917BE-0A98-4FE0-B10E-3BEAD0088CEF}" destId="{2710E029-DD9B-4D2A-8A2D-F763DDA6E9F8}" srcOrd="4" destOrd="0" presId="urn:microsoft.com/office/officeart/2005/8/layout/vList4"/>
    <dgm:cxn modelId="{DBE0BB83-06F0-4159-A4E9-1E2BF002AFCE}" type="presParOf" srcId="{2710E029-DD9B-4D2A-8A2D-F763DDA6E9F8}" destId="{3E8F4488-7E50-4D29-9C20-7907EF41F172}" srcOrd="0" destOrd="0" presId="urn:microsoft.com/office/officeart/2005/8/layout/vList4"/>
    <dgm:cxn modelId="{0EA01C09-07C0-4DD2-9F94-56AF5F9D1B1A}" type="presParOf" srcId="{2710E029-DD9B-4D2A-8A2D-F763DDA6E9F8}" destId="{E2F66E21-CE41-45BA-839F-B338E51A0873}" srcOrd="1" destOrd="0" presId="urn:microsoft.com/office/officeart/2005/8/layout/vList4"/>
    <dgm:cxn modelId="{99B34F2C-0937-4B54-9178-93F2CD7A4D05}" type="presParOf" srcId="{2710E029-DD9B-4D2A-8A2D-F763DDA6E9F8}" destId="{EDADF204-E724-4D74-9626-85BBA912694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926292-95C5-4ED5-828D-ECE128D90099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D77C2C53-C471-46DD-9FBE-01E65C3C06B1}">
      <dgm:prSet phldrT="[文本]" custT="1"/>
      <dgm:spPr/>
      <dgm:t>
        <a:bodyPr/>
        <a:lstStyle/>
        <a:p>
          <a:r>
            <a:rPr lang="zh-CN" altLang="en-US" sz="4800" dirty="0">
              <a:solidFill>
                <a:schemeClr val="tx2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选题背景</a:t>
          </a:r>
        </a:p>
      </dgm:t>
    </dgm:pt>
    <dgm:pt modelId="{100DE5C6-E1D3-4543-A5E6-1BB8DEC4BAA5}" type="parTrans" cxnId="{15B2031C-6BA9-4268-8AB7-1B5F2E7625F2}">
      <dgm:prSet/>
      <dgm:spPr/>
      <dgm:t>
        <a:bodyPr/>
        <a:lstStyle/>
        <a:p>
          <a:endParaRPr lang="zh-CN" altLang="en-US"/>
        </a:p>
      </dgm:t>
    </dgm:pt>
    <dgm:pt modelId="{1EBFDB95-AA8A-4D16-ACCE-45C597740A37}" type="sibTrans" cxnId="{15B2031C-6BA9-4268-8AB7-1B5F2E7625F2}">
      <dgm:prSet/>
      <dgm:spPr/>
      <dgm:t>
        <a:bodyPr/>
        <a:lstStyle/>
        <a:p>
          <a:endParaRPr lang="zh-CN" altLang="en-US"/>
        </a:p>
      </dgm:t>
    </dgm:pt>
    <dgm:pt modelId="{1365753B-DA47-41C6-9700-389F4178EB2A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2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</a:p>
        <a:p>
          <a:endParaRPr lang="zh-CN" altLang="en-US" sz="3600" dirty="0">
            <a:solidFill>
              <a:schemeClr val="tx2"/>
            </a:solidFill>
            <a:latin typeface="方正宋刻本秀楷简体" panose="02000000000000000000" pitchFamily="2" charset="-122"/>
            <a:ea typeface="方正宋刻本秀楷简体" panose="02000000000000000000" pitchFamily="2" charset="-122"/>
          </a:endParaRPr>
        </a:p>
      </dgm:t>
    </dgm:pt>
    <dgm:pt modelId="{B5188421-BE81-4E7C-A2A5-3ED83BD77037}" type="parTrans" cxnId="{436D4D9B-7DC8-44B7-AB5E-8FDD038D7D00}">
      <dgm:prSet/>
      <dgm:spPr/>
      <dgm:t>
        <a:bodyPr/>
        <a:lstStyle/>
        <a:p>
          <a:endParaRPr lang="zh-CN" altLang="en-US"/>
        </a:p>
      </dgm:t>
    </dgm:pt>
    <dgm:pt modelId="{8B5819B0-B9ED-4B12-8B3D-34A95B6A1580}" type="sibTrans" cxnId="{436D4D9B-7DC8-44B7-AB5E-8FDD038D7D00}">
      <dgm:prSet/>
      <dgm:spPr/>
      <dgm:t>
        <a:bodyPr/>
        <a:lstStyle/>
        <a:p>
          <a:endParaRPr lang="zh-CN" altLang="en-US"/>
        </a:p>
      </dgm:t>
    </dgm:pt>
    <dgm:pt modelId="{C4794FE7-C9BC-4A59-A973-85E0CA3B9D1B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2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</a:p>
        <a:p>
          <a:endParaRPr lang="zh-CN" altLang="en-US" sz="3200" dirty="0">
            <a:solidFill>
              <a:schemeClr val="tx2"/>
            </a:solidFill>
            <a:latin typeface="方正宋刻本秀楷简体" panose="02000000000000000000" pitchFamily="2" charset="-122"/>
            <a:ea typeface="方正宋刻本秀楷简体" panose="02000000000000000000" pitchFamily="2" charset="-122"/>
          </a:endParaRPr>
        </a:p>
      </dgm:t>
    </dgm:pt>
    <dgm:pt modelId="{0E3EE32D-D0F9-4855-A6B2-68D16F07C5C4}" type="parTrans" cxnId="{39139531-3BD0-4441-8999-1579D0563A89}">
      <dgm:prSet/>
      <dgm:spPr/>
      <dgm:t>
        <a:bodyPr/>
        <a:lstStyle/>
        <a:p>
          <a:endParaRPr lang="zh-CN" altLang="en-US"/>
        </a:p>
      </dgm:t>
    </dgm:pt>
    <dgm:pt modelId="{82996953-8CD8-4FAE-BA15-216123BE6AB6}" type="sibTrans" cxnId="{39139531-3BD0-4441-8999-1579D0563A89}">
      <dgm:prSet/>
      <dgm:spPr/>
      <dgm:t>
        <a:bodyPr/>
        <a:lstStyle/>
        <a:p>
          <a:endParaRPr lang="zh-CN" altLang="en-US"/>
        </a:p>
      </dgm:t>
    </dgm:pt>
    <dgm:pt modelId="{A4B6780B-5F9E-4B1F-990A-DA2E8202CFA8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2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</a:p>
      </dgm:t>
    </dgm:pt>
    <dgm:pt modelId="{689928B7-E56E-4D31-8FD5-A5F5FBEEA5C2}" type="parTrans" cxnId="{B440FE3D-FF6D-4D88-8AFE-6AB38AC05612}">
      <dgm:prSet/>
      <dgm:spPr/>
      <dgm:t>
        <a:bodyPr/>
        <a:lstStyle/>
        <a:p>
          <a:endParaRPr lang="zh-CN" altLang="en-US"/>
        </a:p>
      </dgm:t>
    </dgm:pt>
    <dgm:pt modelId="{219A23E7-9090-497B-BDC5-27836AF78B3D}" type="sibTrans" cxnId="{B440FE3D-FF6D-4D88-8AFE-6AB38AC05612}">
      <dgm:prSet/>
      <dgm:spPr/>
      <dgm:t>
        <a:bodyPr/>
        <a:lstStyle/>
        <a:p>
          <a:endParaRPr lang="zh-CN" altLang="en-US"/>
        </a:p>
      </dgm:t>
    </dgm:pt>
    <dgm:pt modelId="{B8DDABD4-9EFF-4536-A5EE-A320D8D2648B}" type="pres">
      <dgm:prSet presAssocID="{4C926292-95C5-4ED5-828D-ECE128D90099}" presName="vert0" presStyleCnt="0">
        <dgm:presLayoutVars>
          <dgm:dir/>
          <dgm:animOne val="branch"/>
          <dgm:animLvl val="lvl"/>
        </dgm:presLayoutVars>
      </dgm:prSet>
      <dgm:spPr/>
    </dgm:pt>
    <dgm:pt modelId="{71E68977-1763-4F72-A828-AE71F407D6CD}" type="pres">
      <dgm:prSet presAssocID="{D77C2C53-C471-46DD-9FBE-01E65C3C06B1}" presName="thickLine" presStyleLbl="alignNode1" presStyleIdx="0" presStyleCnt="1"/>
      <dgm:spPr/>
    </dgm:pt>
    <dgm:pt modelId="{66B80099-5449-4EDC-949A-F7E2013263AA}" type="pres">
      <dgm:prSet presAssocID="{D77C2C53-C471-46DD-9FBE-01E65C3C06B1}" presName="horz1" presStyleCnt="0"/>
      <dgm:spPr/>
    </dgm:pt>
    <dgm:pt modelId="{9B7AE399-1DFE-4B4F-8384-C4371CDA4883}" type="pres">
      <dgm:prSet presAssocID="{D77C2C53-C471-46DD-9FBE-01E65C3C06B1}" presName="tx1" presStyleLbl="revTx" presStyleIdx="0" presStyleCnt="4" custScaleX="69844"/>
      <dgm:spPr/>
    </dgm:pt>
    <dgm:pt modelId="{9ED6096E-3309-4DB2-B8CE-FF860457C1C6}" type="pres">
      <dgm:prSet presAssocID="{D77C2C53-C471-46DD-9FBE-01E65C3C06B1}" presName="vert1" presStyleCnt="0"/>
      <dgm:spPr/>
    </dgm:pt>
    <dgm:pt modelId="{3D541B7A-D2F3-4CF8-A04B-94590C6514B8}" type="pres">
      <dgm:prSet presAssocID="{1365753B-DA47-41C6-9700-389F4178EB2A}" presName="vertSpace2a" presStyleCnt="0"/>
      <dgm:spPr/>
    </dgm:pt>
    <dgm:pt modelId="{A69060FA-3FF4-44FD-A8C5-679726F29DC4}" type="pres">
      <dgm:prSet presAssocID="{1365753B-DA47-41C6-9700-389F4178EB2A}" presName="horz2" presStyleCnt="0"/>
      <dgm:spPr/>
    </dgm:pt>
    <dgm:pt modelId="{6C95A387-A051-41CB-B557-CAA4395E01EB}" type="pres">
      <dgm:prSet presAssocID="{1365753B-DA47-41C6-9700-389F4178EB2A}" presName="horzSpace2" presStyleCnt="0"/>
      <dgm:spPr/>
    </dgm:pt>
    <dgm:pt modelId="{90947665-775C-418A-91EF-2F8FDDA8850F}" type="pres">
      <dgm:prSet presAssocID="{1365753B-DA47-41C6-9700-389F4178EB2A}" presName="tx2" presStyleLbl="revTx" presStyleIdx="1" presStyleCnt="4"/>
      <dgm:spPr/>
    </dgm:pt>
    <dgm:pt modelId="{C095A205-A59F-48E4-B147-0B7C8F398079}" type="pres">
      <dgm:prSet presAssocID="{1365753B-DA47-41C6-9700-389F4178EB2A}" presName="vert2" presStyleCnt="0"/>
      <dgm:spPr/>
    </dgm:pt>
    <dgm:pt modelId="{8D7329CD-41EE-430A-8F95-84F38989960C}" type="pres">
      <dgm:prSet presAssocID="{1365753B-DA47-41C6-9700-389F4178EB2A}" presName="thinLine2b" presStyleLbl="callout" presStyleIdx="0" presStyleCnt="3"/>
      <dgm:spPr/>
    </dgm:pt>
    <dgm:pt modelId="{3D782C68-E74A-4271-AA1F-D28A33FB2C2D}" type="pres">
      <dgm:prSet presAssocID="{1365753B-DA47-41C6-9700-389F4178EB2A}" presName="vertSpace2b" presStyleCnt="0"/>
      <dgm:spPr/>
    </dgm:pt>
    <dgm:pt modelId="{E13CD103-9FB2-452E-B74C-6D2CAC3B9E7E}" type="pres">
      <dgm:prSet presAssocID="{C4794FE7-C9BC-4A59-A973-85E0CA3B9D1B}" presName="horz2" presStyleCnt="0"/>
      <dgm:spPr/>
    </dgm:pt>
    <dgm:pt modelId="{9F074D5E-5D87-4209-8364-C16545852A33}" type="pres">
      <dgm:prSet presAssocID="{C4794FE7-C9BC-4A59-A973-85E0CA3B9D1B}" presName="horzSpace2" presStyleCnt="0"/>
      <dgm:spPr/>
    </dgm:pt>
    <dgm:pt modelId="{E9A92997-6765-4D3F-A0A6-21895F4B5870}" type="pres">
      <dgm:prSet presAssocID="{C4794FE7-C9BC-4A59-A973-85E0CA3B9D1B}" presName="tx2" presStyleLbl="revTx" presStyleIdx="2" presStyleCnt="4"/>
      <dgm:spPr/>
    </dgm:pt>
    <dgm:pt modelId="{479FD033-B82E-430B-A736-5156666B4386}" type="pres">
      <dgm:prSet presAssocID="{C4794FE7-C9BC-4A59-A973-85E0CA3B9D1B}" presName="vert2" presStyleCnt="0"/>
      <dgm:spPr/>
    </dgm:pt>
    <dgm:pt modelId="{D0A80FF8-9B76-43EC-957A-624E1E37D28B}" type="pres">
      <dgm:prSet presAssocID="{C4794FE7-C9BC-4A59-A973-85E0CA3B9D1B}" presName="thinLine2b" presStyleLbl="callout" presStyleIdx="1" presStyleCnt="3"/>
      <dgm:spPr/>
    </dgm:pt>
    <dgm:pt modelId="{8781134B-4EC9-487B-9F91-F7581646A63D}" type="pres">
      <dgm:prSet presAssocID="{C4794FE7-C9BC-4A59-A973-85E0CA3B9D1B}" presName="vertSpace2b" presStyleCnt="0"/>
      <dgm:spPr/>
    </dgm:pt>
    <dgm:pt modelId="{C6521084-0D27-42AC-9E9B-488D17809BF2}" type="pres">
      <dgm:prSet presAssocID="{A4B6780B-5F9E-4B1F-990A-DA2E8202CFA8}" presName="horz2" presStyleCnt="0"/>
      <dgm:spPr/>
    </dgm:pt>
    <dgm:pt modelId="{4305DB8C-2B6C-4DF9-8E7C-81F603820E3A}" type="pres">
      <dgm:prSet presAssocID="{A4B6780B-5F9E-4B1F-990A-DA2E8202CFA8}" presName="horzSpace2" presStyleCnt="0"/>
      <dgm:spPr/>
    </dgm:pt>
    <dgm:pt modelId="{B5737C48-A7AE-488B-B340-31B5B81EF356}" type="pres">
      <dgm:prSet presAssocID="{A4B6780B-5F9E-4B1F-990A-DA2E8202CFA8}" presName="tx2" presStyleLbl="revTx" presStyleIdx="3" presStyleCnt="4"/>
      <dgm:spPr/>
    </dgm:pt>
    <dgm:pt modelId="{4E8E5487-1DC1-4A1A-81C8-557F420ED9BC}" type="pres">
      <dgm:prSet presAssocID="{A4B6780B-5F9E-4B1F-990A-DA2E8202CFA8}" presName="vert2" presStyleCnt="0"/>
      <dgm:spPr/>
    </dgm:pt>
    <dgm:pt modelId="{3A951A91-076D-4AB8-84A2-1F87DBDD126B}" type="pres">
      <dgm:prSet presAssocID="{A4B6780B-5F9E-4B1F-990A-DA2E8202CFA8}" presName="thinLine2b" presStyleLbl="callout" presStyleIdx="2" presStyleCnt="3"/>
      <dgm:spPr/>
    </dgm:pt>
    <dgm:pt modelId="{E58EBF5C-1FF7-48F6-99D1-46290F764E87}" type="pres">
      <dgm:prSet presAssocID="{A4B6780B-5F9E-4B1F-990A-DA2E8202CFA8}" presName="vertSpace2b" presStyleCnt="0"/>
      <dgm:spPr/>
    </dgm:pt>
  </dgm:ptLst>
  <dgm:cxnLst>
    <dgm:cxn modelId="{15B2031C-6BA9-4268-8AB7-1B5F2E7625F2}" srcId="{4C926292-95C5-4ED5-828D-ECE128D90099}" destId="{D77C2C53-C471-46DD-9FBE-01E65C3C06B1}" srcOrd="0" destOrd="0" parTransId="{100DE5C6-E1D3-4543-A5E6-1BB8DEC4BAA5}" sibTransId="{1EBFDB95-AA8A-4D16-ACCE-45C597740A37}"/>
    <dgm:cxn modelId="{39139531-3BD0-4441-8999-1579D0563A89}" srcId="{D77C2C53-C471-46DD-9FBE-01E65C3C06B1}" destId="{C4794FE7-C9BC-4A59-A973-85E0CA3B9D1B}" srcOrd="1" destOrd="0" parTransId="{0E3EE32D-D0F9-4855-A6B2-68D16F07C5C4}" sibTransId="{82996953-8CD8-4FAE-BA15-216123BE6AB6}"/>
    <dgm:cxn modelId="{B440FE3D-FF6D-4D88-8AFE-6AB38AC05612}" srcId="{D77C2C53-C471-46DD-9FBE-01E65C3C06B1}" destId="{A4B6780B-5F9E-4B1F-990A-DA2E8202CFA8}" srcOrd="2" destOrd="0" parTransId="{689928B7-E56E-4D31-8FD5-A5F5FBEEA5C2}" sibTransId="{219A23E7-9090-497B-BDC5-27836AF78B3D}"/>
    <dgm:cxn modelId="{DD17C15D-90FD-4B20-8658-9CD16FA661BE}" type="presOf" srcId="{A4B6780B-5F9E-4B1F-990A-DA2E8202CFA8}" destId="{B5737C48-A7AE-488B-B340-31B5B81EF356}" srcOrd="0" destOrd="0" presId="urn:microsoft.com/office/officeart/2008/layout/LinedList"/>
    <dgm:cxn modelId="{B4665541-5E12-464C-8A7B-1440ADF90533}" type="presOf" srcId="{1365753B-DA47-41C6-9700-389F4178EB2A}" destId="{90947665-775C-418A-91EF-2F8FDDA8850F}" srcOrd="0" destOrd="0" presId="urn:microsoft.com/office/officeart/2008/layout/LinedList"/>
    <dgm:cxn modelId="{A8339248-1EDC-4376-80BD-38F7B7C673ED}" type="presOf" srcId="{D77C2C53-C471-46DD-9FBE-01E65C3C06B1}" destId="{9B7AE399-1DFE-4B4F-8384-C4371CDA4883}" srcOrd="0" destOrd="0" presId="urn:microsoft.com/office/officeart/2008/layout/LinedList"/>
    <dgm:cxn modelId="{DBCE0C5A-3A85-4289-A174-9223D6C9E197}" type="presOf" srcId="{C4794FE7-C9BC-4A59-A973-85E0CA3B9D1B}" destId="{E9A92997-6765-4D3F-A0A6-21895F4B5870}" srcOrd="0" destOrd="0" presId="urn:microsoft.com/office/officeart/2008/layout/LinedList"/>
    <dgm:cxn modelId="{436D4D9B-7DC8-44B7-AB5E-8FDD038D7D00}" srcId="{D77C2C53-C471-46DD-9FBE-01E65C3C06B1}" destId="{1365753B-DA47-41C6-9700-389F4178EB2A}" srcOrd="0" destOrd="0" parTransId="{B5188421-BE81-4E7C-A2A5-3ED83BD77037}" sibTransId="{8B5819B0-B9ED-4B12-8B3D-34A95B6A1580}"/>
    <dgm:cxn modelId="{D91E9ED5-F5A3-4805-A7D7-13E36A65481B}" type="presOf" srcId="{4C926292-95C5-4ED5-828D-ECE128D90099}" destId="{B8DDABD4-9EFF-4536-A5EE-A320D8D2648B}" srcOrd="0" destOrd="0" presId="urn:microsoft.com/office/officeart/2008/layout/LinedList"/>
    <dgm:cxn modelId="{C16F2F5E-CC75-43A3-BF8F-D93B119E74FC}" type="presParOf" srcId="{B8DDABD4-9EFF-4536-A5EE-A320D8D2648B}" destId="{71E68977-1763-4F72-A828-AE71F407D6CD}" srcOrd="0" destOrd="0" presId="urn:microsoft.com/office/officeart/2008/layout/LinedList"/>
    <dgm:cxn modelId="{E1A43925-30D3-49AE-86BE-7ABF406FBFD7}" type="presParOf" srcId="{B8DDABD4-9EFF-4536-A5EE-A320D8D2648B}" destId="{66B80099-5449-4EDC-949A-F7E2013263AA}" srcOrd="1" destOrd="0" presId="urn:microsoft.com/office/officeart/2008/layout/LinedList"/>
    <dgm:cxn modelId="{DDEDD961-D89A-422C-B3DD-88AF2E012F5F}" type="presParOf" srcId="{66B80099-5449-4EDC-949A-F7E2013263AA}" destId="{9B7AE399-1DFE-4B4F-8384-C4371CDA4883}" srcOrd="0" destOrd="0" presId="urn:microsoft.com/office/officeart/2008/layout/LinedList"/>
    <dgm:cxn modelId="{16BCDDFC-2E3C-4B53-9448-C06419D6EA0C}" type="presParOf" srcId="{66B80099-5449-4EDC-949A-F7E2013263AA}" destId="{9ED6096E-3309-4DB2-B8CE-FF860457C1C6}" srcOrd="1" destOrd="0" presId="urn:microsoft.com/office/officeart/2008/layout/LinedList"/>
    <dgm:cxn modelId="{70B5ED3E-2AB5-4E60-B740-946A5B2C0B2E}" type="presParOf" srcId="{9ED6096E-3309-4DB2-B8CE-FF860457C1C6}" destId="{3D541B7A-D2F3-4CF8-A04B-94590C6514B8}" srcOrd="0" destOrd="0" presId="urn:microsoft.com/office/officeart/2008/layout/LinedList"/>
    <dgm:cxn modelId="{E822B3F0-5CA6-4146-8A63-C9B68323545A}" type="presParOf" srcId="{9ED6096E-3309-4DB2-B8CE-FF860457C1C6}" destId="{A69060FA-3FF4-44FD-A8C5-679726F29DC4}" srcOrd="1" destOrd="0" presId="urn:microsoft.com/office/officeart/2008/layout/LinedList"/>
    <dgm:cxn modelId="{59719B19-6887-4515-896C-8BF620139384}" type="presParOf" srcId="{A69060FA-3FF4-44FD-A8C5-679726F29DC4}" destId="{6C95A387-A051-41CB-B557-CAA4395E01EB}" srcOrd="0" destOrd="0" presId="urn:microsoft.com/office/officeart/2008/layout/LinedList"/>
    <dgm:cxn modelId="{4753EF51-45A9-4F2D-9AD5-83C8B7A0ADFB}" type="presParOf" srcId="{A69060FA-3FF4-44FD-A8C5-679726F29DC4}" destId="{90947665-775C-418A-91EF-2F8FDDA8850F}" srcOrd="1" destOrd="0" presId="urn:microsoft.com/office/officeart/2008/layout/LinedList"/>
    <dgm:cxn modelId="{A62CF800-04A1-410E-BF08-296B58907352}" type="presParOf" srcId="{A69060FA-3FF4-44FD-A8C5-679726F29DC4}" destId="{C095A205-A59F-48E4-B147-0B7C8F398079}" srcOrd="2" destOrd="0" presId="urn:microsoft.com/office/officeart/2008/layout/LinedList"/>
    <dgm:cxn modelId="{A225ECB0-05C7-487E-8ACB-B7B54DB06328}" type="presParOf" srcId="{9ED6096E-3309-4DB2-B8CE-FF860457C1C6}" destId="{8D7329CD-41EE-430A-8F95-84F38989960C}" srcOrd="2" destOrd="0" presId="urn:microsoft.com/office/officeart/2008/layout/LinedList"/>
    <dgm:cxn modelId="{A1352FB3-9C8E-480A-A88D-D15E303F32B0}" type="presParOf" srcId="{9ED6096E-3309-4DB2-B8CE-FF860457C1C6}" destId="{3D782C68-E74A-4271-AA1F-D28A33FB2C2D}" srcOrd="3" destOrd="0" presId="urn:microsoft.com/office/officeart/2008/layout/LinedList"/>
    <dgm:cxn modelId="{374A173A-147D-4329-9A26-89B80A91F314}" type="presParOf" srcId="{9ED6096E-3309-4DB2-B8CE-FF860457C1C6}" destId="{E13CD103-9FB2-452E-B74C-6D2CAC3B9E7E}" srcOrd="4" destOrd="0" presId="urn:microsoft.com/office/officeart/2008/layout/LinedList"/>
    <dgm:cxn modelId="{0AA7D8D9-6781-4507-A3CA-1462CD3C237C}" type="presParOf" srcId="{E13CD103-9FB2-452E-B74C-6D2CAC3B9E7E}" destId="{9F074D5E-5D87-4209-8364-C16545852A33}" srcOrd="0" destOrd="0" presId="urn:microsoft.com/office/officeart/2008/layout/LinedList"/>
    <dgm:cxn modelId="{7E25BAED-4080-45A2-86CE-FD14ED315ADE}" type="presParOf" srcId="{E13CD103-9FB2-452E-B74C-6D2CAC3B9E7E}" destId="{E9A92997-6765-4D3F-A0A6-21895F4B5870}" srcOrd="1" destOrd="0" presId="urn:microsoft.com/office/officeart/2008/layout/LinedList"/>
    <dgm:cxn modelId="{A6ECB6D4-8491-49EF-AD4A-4004AB302D63}" type="presParOf" srcId="{E13CD103-9FB2-452E-B74C-6D2CAC3B9E7E}" destId="{479FD033-B82E-430B-A736-5156666B4386}" srcOrd="2" destOrd="0" presId="urn:microsoft.com/office/officeart/2008/layout/LinedList"/>
    <dgm:cxn modelId="{98A7025A-D772-4DE2-8AD4-DC8ED5E99D13}" type="presParOf" srcId="{9ED6096E-3309-4DB2-B8CE-FF860457C1C6}" destId="{D0A80FF8-9B76-43EC-957A-624E1E37D28B}" srcOrd="5" destOrd="0" presId="urn:microsoft.com/office/officeart/2008/layout/LinedList"/>
    <dgm:cxn modelId="{F079A055-5EC8-432F-9C25-0F22DFFDC6FD}" type="presParOf" srcId="{9ED6096E-3309-4DB2-B8CE-FF860457C1C6}" destId="{8781134B-4EC9-487B-9F91-F7581646A63D}" srcOrd="6" destOrd="0" presId="urn:microsoft.com/office/officeart/2008/layout/LinedList"/>
    <dgm:cxn modelId="{BB6652A7-20D3-4E9B-9633-D85A951058CB}" type="presParOf" srcId="{9ED6096E-3309-4DB2-B8CE-FF860457C1C6}" destId="{C6521084-0D27-42AC-9E9B-488D17809BF2}" srcOrd="7" destOrd="0" presId="urn:microsoft.com/office/officeart/2008/layout/LinedList"/>
    <dgm:cxn modelId="{DDFB71D4-3B9F-41F2-A47D-05CAF6A1F752}" type="presParOf" srcId="{C6521084-0D27-42AC-9E9B-488D17809BF2}" destId="{4305DB8C-2B6C-4DF9-8E7C-81F603820E3A}" srcOrd="0" destOrd="0" presId="urn:microsoft.com/office/officeart/2008/layout/LinedList"/>
    <dgm:cxn modelId="{C8216B95-39FB-4737-9F4A-DBD2E86C8A1A}" type="presParOf" srcId="{C6521084-0D27-42AC-9E9B-488D17809BF2}" destId="{B5737C48-A7AE-488B-B340-31B5B81EF356}" srcOrd="1" destOrd="0" presId="urn:microsoft.com/office/officeart/2008/layout/LinedList"/>
    <dgm:cxn modelId="{54D5939E-5BC3-49D2-98AD-4EF0412FFE35}" type="presParOf" srcId="{C6521084-0D27-42AC-9E9B-488D17809BF2}" destId="{4E8E5487-1DC1-4A1A-81C8-557F420ED9BC}" srcOrd="2" destOrd="0" presId="urn:microsoft.com/office/officeart/2008/layout/LinedList"/>
    <dgm:cxn modelId="{F9B241D5-A19F-4E76-88F6-50163884FC24}" type="presParOf" srcId="{9ED6096E-3309-4DB2-B8CE-FF860457C1C6}" destId="{3A951A91-076D-4AB8-84A2-1F87DBDD126B}" srcOrd="8" destOrd="0" presId="urn:microsoft.com/office/officeart/2008/layout/LinedList"/>
    <dgm:cxn modelId="{06850F7B-6408-4F03-8409-5B3A4311DE7C}" type="presParOf" srcId="{9ED6096E-3309-4DB2-B8CE-FF860457C1C6}" destId="{E58EBF5C-1FF7-48F6-99D1-46290F764E8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429A6B-1ADF-4CED-8D63-146C0D0E19A9}" type="doc">
      <dgm:prSet loTypeId="urn:microsoft.com/office/officeart/2009/3/layout/StepUp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716198C9-A39F-4C58-95A4-D605E1A5D5C2}">
      <dgm:prSet phldrT="[文本]"/>
      <dgm:spPr/>
      <dgm:t>
        <a:bodyPr/>
        <a:lstStyle/>
        <a:p>
          <a:r>
            <a:rPr lang="zh-CN" altLang="en-US" dirty="0">
              <a:solidFill>
                <a:srgbClr val="44546A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</a:p>
      </dgm:t>
    </dgm:pt>
    <dgm:pt modelId="{D07FC7C2-2135-41BF-8130-67F07500F6BF}" type="parTrans" cxnId="{666DF49A-7E90-4408-B9B1-A9B981C66214}">
      <dgm:prSet/>
      <dgm:spPr/>
      <dgm:t>
        <a:bodyPr/>
        <a:lstStyle/>
        <a:p>
          <a:endParaRPr lang="zh-CN" altLang="en-US"/>
        </a:p>
      </dgm:t>
    </dgm:pt>
    <dgm:pt modelId="{A223A6A9-BCEF-471E-98FA-33C07A714D41}" type="sibTrans" cxnId="{666DF49A-7E90-4408-B9B1-A9B981C66214}">
      <dgm:prSet/>
      <dgm:spPr/>
      <dgm:t>
        <a:bodyPr/>
        <a:lstStyle/>
        <a:p>
          <a:endParaRPr lang="zh-CN" altLang="en-US"/>
        </a:p>
      </dgm:t>
    </dgm:pt>
    <dgm:pt modelId="{0F9CB2CD-A918-460D-8917-0881C05B7BE3}">
      <dgm:prSet phldrT="[文本]"/>
      <dgm:spPr/>
      <dgm:t>
        <a:bodyPr/>
        <a:lstStyle/>
        <a:p>
          <a:r>
            <a:rPr lang="zh-CN" altLang="en-US" dirty="0">
              <a:solidFill>
                <a:srgbClr val="333F5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</a:p>
      </dgm:t>
    </dgm:pt>
    <dgm:pt modelId="{415EF94D-FC19-47A9-A7C8-A1880B04ABA6}" type="parTrans" cxnId="{3F04D5BD-DE81-4B3E-9B95-0C8FAE3C48E8}">
      <dgm:prSet/>
      <dgm:spPr/>
      <dgm:t>
        <a:bodyPr/>
        <a:lstStyle/>
        <a:p>
          <a:endParaRPr lang="zh-CN" altLang="en-US"/>
        </a:p>
      </dgm:t>
    </dgm:pt>
    <dgm:pt modelId="{812B639E-743C-4E2A-85DC-0F8668C110B2}" type="sibTrans" cxnId="{3F04D5BD-DE81-4B3E-9B95-0C8FAE3C48E8}">
      <dgm:prSet/>
      <dgm:spPr/>
      <dgm:t>
        <a:bodyPr/>
        <a:lstStyle/>
        <a:p>
          <a:endParaRPr lang="zh-CN" altLang="en-US"/>
        </a:p>
      </dgm:t>
    </dgm:pt>
    <dgm:pt modelId="{68C33591-A71A-4CC2-9C39-424C59E89004}">
      <dgm:prSet phldrT="[文本]"/>
      <dgm:spPr/>
      <dgm:t>
        <a:bodyPr/>
        <a:lstStyle/>
        <a:p>
          <a:r>
            <a:rPr lang="zh-CN" altLang="en-US" dirty="0">
              <a:solidFill>
                <a:srgbClr val="333F5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</a:p>
      </dgm:t>
    </dgm:pt>
    <dgm:pt modelId="{1609A75F-75A8-4D5E-A135-055F88B43FCA}" type="parTrans" cxnId="{03B7DE72-1A48-4A8F-8F62-166CC395CD00}">
      <dgm:prSet/>
      <dgm:spPr/>
      <dgm:t>
        <a:bodyPr/>
        <a:lstStyle/>
        <a:p>
          <a:endParaRPr lang="zh-CN" altLang="en-US"/>
        </a:p>
      </dgm:t>
    </dgm:pt>
    <dgm:pt modelId="{2DE69F5F-230E-431B-ACAC-C240E6B37259}" type="sibTrans" cxnId="{03B7DE72-1A48-4A8F-8F62-166CC395CD00}">
      <dgm:prSet/>
      <dgm:spPr/>
      <dgm:t>
        <a:bodyPr/>
        <a:lstStyle/>
        <a:p>
          <a:endParaRPr lang="zh-CN" altLang="en-US"/>
        </a:p>
      </dgm:t>
    </dgm:pt>
    <dgm:pt modelId="{DF7F28B0-B1B1-4E51-9E58-D81C851C0225}" type="pres">
      <dgm:prSet presAssocID="{15429A6B-1ADF-4CED-8D63-146C0D0E19A9}" presName="rootnode" presStyleCnt="0">
        <dgm:presLayoutVars>
          <dgm:chMax/>
          <dgm:chPref/>
          <dgm:dir/>
          <dgm:animLvl val="lvl"/>
        </dgm:presLayoutVars>
      </dgm:prSet>
      <dgm:spPr/>
    </dgm:pt>
    <dgm:pt modelId="{37B0828B-3E1C-494F-AA32-508961D067C0}" type="pres">
      <dgm:prSet presAssocID="{716198C9-A39F-4C58-95A4-D605E1A5D5C2}" presName="composite" presStyleCnt="0"/>
      <dgm:spPr/>
    </dgm:pt>
    <dgm:pt modelId="{8BA9CAD6-A6DF-459A-A6CA-BE9A2D26FC5B}" type="pres">
      <dgm:prSet presAssocID="{716198C9-A39F-4C58-95A4-D605E1A5D5C2}" presName="LShape" presStyleLbl="alignNode1" presStyleIdx="0" presStyleCnt="5"/>
      <dgm:spPr/>
    </dgm:pt>
    <dgm:pt modelId="{8F612452-85F4-4053-8B4C-E4F682FAAE40}" type="pres">
      <dgm:prSet presAssocID="{716198C9-A39F-4C58-95A4-D605E1A5D5C2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1D527BE-CB76-4853-8441-680CAACA71A5}" type="pres">
      <dgm:prSet presAssocID="{716198C9-A39F-4C58-95A4-D605E1A5D5C2}" presName="Triangle" presStyleLbl="alignNode1" presStyleIdx="1" presStyleCnt="5"/>
      <dgm:spPr/>
    </dgm:pt>
    <dgm:pt modelId="{A03D48F5-924B-4871-80A7-86D34BCFC109}" type="pres">
      <dgm:prSet presAssocID="{A223A6A9-BCEF-471E-98FA-33C07A714D41}" presName="sibTrans" presStyleCnt="0"/>
      <dgm:spPr/>
    </dgm:pt>
    <dgm:pt modelId="{1D6CE5DA-4E64-454B-B043-360EA9162FB9}" type="pres">
      <dgm:prSet presAssocID="{A223A6A9-BCEF-471E-98FA-33C07A714D41}" presName="space" presStyleCnt="0"/>
      <dgm:spPr/>
    </dgm:pt>
    <dgm:pt modelId="{2F27602B-6FA9-403C-A680-A77814381D7F}" type="pres">
      <dgm:prSet presAssocID="{0F9CB2CD-A918-460D-8917-0881C05B7BE3}" presName="composite" presStyleCnt="0"/>
      <dgm:spPr/>
    </dgm:pt>
    <dgm:pt modelId="{3F84F6D3-2F70-44D8-95BF-345AE5A4CDDB}" type="pres">
      <dgm:prSet presAssocID="{0F9CB2CD-A918-460D-8917-0881C05B7BE3}" presName="LShape" presStyleLbl="alignNode1" presStyleIdx="2" presStyleCnt="5"/>
      <dgm:spPr/>
    </dgm:pt>
    <dgm:pt modelId="{72A4FD9F-CCC7-4933-8F45-7A99815663B1}" type="pres">
      <dgm:prSet presAssocID="{0F9CB2CD-A918-460D-8917-0881C05B7BE3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7D21CED-C03A-4A0F-9049-7ED9F980AA33}" type="pres">
      <dgm:prSet presAssocID="{0F9CB2CD-A918-460D-8917-0881C05B7BE3}" presName="Triangle" presStyleLbl="alignNode1" presStyleIdx="3" presStyleCnt="5"/>
      <dgm:spPr/>
    </dgm:pt>
    <dgm:pt modelId="{DEBE9B67-E713-4BA7-9E2E-A05581FCFA97}" type="pres">
      <dgm:prSet presAssocID="{812B639E-743C-4E2A-85DC-0F8668C110B2}" presName="sibTrans" presStyleCnt="0"/>
      <dgm:spPr/>
    </dgm:pt>
    <dgm:pt modelId="{8EA91DC6-8644-41CE-8038-35E2FF0666F1}" type="pres">
      <dgm:prSet presAssocID="{812B639E-743C-4E2A-85DC-0F8668C110B2}" presName="space" presStyleCnt="0"/>
      <dgm:spPr/>
    </dgm:pt>
    <dgm:pt modelId="{29112DDC-DC14-4332-AFE1-BEF92340354D}" type="pres">
      <dgm:prSet presAssocID="{68C33591-A71A-4CC2-9C39-424C59E89004}" presName="composite" presStyleCnt="0"/>
      <dgm:spPr/>
    </dgm:pt>
    <dgm:pt modelId="{96A9114C-C427-4B8B-9374-5611CFE9C728}" type="pres">
      <dgm:prSet presAssocID="{68C33591-A71A-4CC2-9C39-424C59E89004}" presName="LShape" presStyleLbl="alignNode1" presStyleIdx="4" presStyleCnt="5"/>
      <dgm:spPr/>
    </dgm:pt>
    <dgm:pt modelId="{852D0E67-8797-497A-B1F9-76D60C707168}" type="pres">
      <dgm:prSet presAssocID="{68C33591-A71A-4CC2-9C39-424C59E89004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A31BD2D-BBF4-447F-8027-E8C54D3C041A}" type="presOf" srcId="{15429A6B-1ADF-4CED-8D63-146C0D0E19A9}" destId="{DF7F28B0-B1B1-4E51-9E58-D81C851C0225}" srcOrd="0" destOrd="0" presId="urn:microsoft.com/office/officeart/2009/3/layout/StepUpProcess"/>
    <dgm:cxn modelId="{03B7DE72-1A48-4A8F-8F62-166CC395CD00}" srcId="{15429A6B-1ADF-4CED-8D63-146C0D0E19A9}" destId="{68C33591-A71A-4CC2-9C39-424C59E89004}" srcOrd="2" destOrd="0" parTransId="{1609A75F-75A8-4D5E-A135-055F88B43FCA}" sibTransId="{2DE69F5F-230E-431B-ACAC-C240E6B37259}"/>
    <dgm:cxn modelId="{67671793-E151-4192-B055-E41A6CEB4EAF}" type="presOf" srcId="{68C33591-A71A-4CC2-9C39-424C59E89004}" destId="{852D0E67-8797-497A-B1F9-76D60C707168}" srcOrd="0" destOrd="0" presId="urn:microsoft.com/office/officeart/2009/3/layout/StepUpProcess"/>
    <dgm:cxn modelId="{EAAE4595-260E-4C2E-9B5A-1EE2CEC5A7FD}" type="presOf" srcId="{716198C9-A39F-4C58-95A4-D605E1A5D5C2}" destId="{8F612452-85F4-4053-8B4C-E4F682FAAE40}" srcOrd="0" destOrd="0" presId="urn:microsoft.com/office/officeart/2009/3/layout/StepUpProcess"/>
    <dgm:cxn modelId="{666DF49A-7E90-4408-B9B1-A9B981C66214}" srcId="{15429A6B-1ADF-4CED-8D63-146C0D0E19A9}" destId="{716198C9-A39F-4C58-95A4-D605E1A5D5C2}" srcOrd="0" destOrd="0" parTransId="{D07FC7C2-2135-41BF-8130-67F07500F6BF}" sibTransId="{A223A6A9-BCEF-471E-98FA-33C07A714D41}"/>
    <dgm:cxn modelId="{3F04D5BD-DE81-4B3E-9B95-0C8FAE3C48E8}" srcId="{15429A6B-1ADF-4CED-8D63-146C0D0E19A9}" destId="{0F9CB2CD-A918-460D-8917-0881C05B7BE3}" srcOrd="1" destOrd="0" parTransId="{415EF94D-FC19-47A9-A7C8-A1880B04ABA6}" sibTransId="{812B639E-743C-4E2A-85DC-0F8668C110B2}"/>
    <dgm:cxn modelId="{626103F3-F8DE-4653-BA47-FBA6E61C35EB}" type="presOf" srcId="{0F9CB2CD-A918-460D-8917-0881C05B7BE3}" destId="{72A4FD9F-CCC7-4933-8F45-7A99815663B1}" srcOrd="0" destOrd="0" presId="urn:microsoft.com/office/officeart/2009/3/layout/StepUpProcess"/>
    <dgm:cxn modelId="{C724962A-AD8B-47AC-BEDC-6B1289B1E6EE}" type="presParOf" srcId="{DF7F28B0-B1B1-4E51-9E58-D81C851C0225}" destId="{37B0828B-3E1C-494F-AA32-508961D067C0}" srcOrd="0" destOrd="0" presId="urn:microsoft.com/office/officeart/2009/3/layout/StepUpProcess"/>
    <dgm:cxn modelId="{C0790873-3400-4339-BCEB-9967076E4299}" type="presParOf" srcId="{37B0828B-3E1C-494F-AA32-508961D067C0}" destId="{8BA9CAD6-A6DF-459A-A6CA-BE9A2D26FC5B}" srcOrd="0" destOrd="0" presId="urn:microsoft.com/office/officeart/2009/3/layout/StepUpProcess"/>
    <dgm:cxn modelId="{91565B58-E331-4D05-AD73-10C90308397E}" type="presParOf" srcId="{37B0828B-3E1C-494F-AA32-508961D067C0}" destId="{8F612452-85F4-4053-8B4C-E4F682FAAE40}" srcOrd="1" destOrd="0" presId="urn:microsoft.com/office/officeart/2009/3/layout/StepUpProcess"/>
    <dgm:cxn modelId="{209AB8E6-D64C-44B5-9369-B02A9F548F05}" type="presParOf" srcId="{37B0828B-3E1C-494F-AA32-508961D067C0}" destId="{D1D527BE-CB76-4853-8441-680CAACA71A5}" srcOrd="2" destOrd="0" presId="urn:microsoft.com/office/officeart/2009/3/layout/StepUpProcess"/>
    <dgm:cxn modelId="{A017C185-8525-42A7-B8DF-D2243070F0B0}" type="presParOf" srcId="{DF7F28B0-B1B1-4E51-9E58-D81C851C0225}" destId="{A03D48F5-924B-4871-80A7-86D34BCFC109}" srcOrd="1" destOrd="0" presId="urn:microsoft.com/office/officeart/2009/3/layout/StepUpProcess"/>
    <dgm:cxn modelId="{EA2E317B-930A-4FE8-930A-D35F4EB4889A}" type="presParOf" srcId="{A03D48F5-924B-4871-80A7-86D34BCFC109}" destId="{1D6CE5DA-4E64-454B-B043-360EA9162FB9}" srcOrd="0" destOrd="0" presId="urn:microsoft.com/office/officeart/2009/3/layout/StepUpProcess"/>
    <dgm:cxn modelId="{DC20CDE5-09DD-4841-BA0D-561D963F6BF0}" type="presParOf" srcId="{DF7F28B0-B1B1-4E51-9E58-D81C851C0225}" destId="{2F27602B-6FA9-403C-A680-A77814381D7F}" srcOrd="2" destOrd="0" presId="urn:microsoft.com/office/officeart/2009/3/layout/StepUpProcess"/>
    <dgm:cxn modelId="{E7CDC46D-280A-4C3F-9F68-5D9DB15C52D0}" type="presParOf" srcId="{2F27602B-6FA9-403C-A680-A77814381D7F}" destId="{3F84F6D3-2F70-44D8-95BF-345AE5A4CDDB}" srcOrd="0" destOrd="0" presId="urn:microsoft.com/office/officeart/2009/3/layout/StepUpProcess"/>
    <dgm:cxn modelId="{A8C36CDB-462A-4BAA-9CD4-2B8050606EB1}" type="presParOf" srcId="{2F27602B-6FA9-403C-A680-A77814381D7F}" destId="{72A4FD9F-CCC7-4933-8F45-7A99815663B1}" srcOrd="1" destOrd="0" presId="urn:microsoft.com/office/officeart/2009/3/layout/StepUpProcess"/>
    <dgm:cxn modelId="{470C3490-F868-40B6-9C43-19DDF0F58A09}" type="presParOf" srcId="{2F27602B-6FA9-403C-A680-A77814381D7F}" destId="{D7D21CED-C03A-4A0F-9049-7ED9F980AA33}" srcOrd="2" destOrd="0" presId="urn:microsoft.com/office/officeart/2009/3/layout/StepUpProcess"/>
    <dgm:cxn modelId="{6E5C60CE-DC21-4EC1-8E5F-870C10BBB2ED}" type="presParOf" srcId="{DF7F28B0-B1B1-4E51-9E58-D81C851C0225}" destId="{DEBE9B67-E713-4BA7-9E2E-A05581FCFA97}" srcOrd="3" destOrd="0" presId="urn:microsoft.com/office/officeart/2009/3/layout/StepUpProcess"/>
    <dgm:cxn modelId="{ABB955F4-E727-4CCC-9931-CC2DFBBCA5C1}" type="presParOf" srcId="{DEBE9B67-E713-4BA7-9E2E-A05581FCFA97}" destId="{8EA91DC6-8644-41CE-8038-35E2FF0666F1}" srcOrd="0" destOrd="0" presId="urn:microsoft.com/office/officeart/2009/3/layout/StepUpProcess"/>
    <dgm:cxn modelId="{684F70F1-7E47-414A-BC74-A5E36BD787BF}" type="presParOf" srcId="{DF7F28B0-B1B1-4E51-9E58-D81C851C0225}" destId="{29112DDC-DC14-4332-AFE1-BEF92340354D}" srcOrd="4" destOrd="0" presId="urn:microsoft.com/office/officeart/2009/3/layout/StepUpProcess"/>
    <dgm:cxn modelId="{44D39F3B-7F81-41B0-98C0-45B95DE0F751}" type="presParOf" srcId="{29112DDC-DC14-4332-AFE1-BEF92340354D}" destId="{96A9114C-C427-4B8B-9374-5611CFE9C728}" srcOrd="0" destOrd="0" presId="urn:microsoft.com/office/officeart/2009/3/layout/StepUpProcess"/>
    <dgm:cxn modelId="{88632D5B-F253-43EB-8057-4567DC5A59FE}" type="presParOf" srcId="{29112DDC-DC14-4332-AFE1-BEF92340354D}" destId="{852D0E67-8797-497A-B1F9-76D60C70716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4E2385-24F1-451F-99F3-EC823EFAF6C7}" type="doc">
      <dgm:prSet loTypeId="urn:microsoft.com/office/officeart/2005/8/layout/h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906C4ED-F156-4151-AD65-7F2A40B77043}">
      <dgm:prSet phldrT="[文本]" custT="1"/>
      <dgm:spPr>
        <a:solidFill>
          <a:schemeClr val="tx2"/>
        </a:solidFill>
      </dgm:spPr>
      <dgm:t>
        <a:bodyPr/>
        <a:lstStyle/>
        <a:p>
          <a:r>
            <a:rPr lang="zh-CN" altLang="en-US" sz="2000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  <a:endParaRPr lang="zh-CN" altLang="en-US" sz="3200" dirty="0">
            <a:solidFill>
              <a:schemeClr val="bg1"/>
            </a:solidFill>
            <a:latin typeface="方正宋刻本秀楷简体" panose="02000000000000000000" pitchFamily="2" charset="-122"/>
            <a:ea typeface="方正宋刻本秀楷简体" panose="02000000000000000000" pitchFamily="2" charset="-122"/>
          </a:endParaRPr>
        </a:p>
      </dgm:t>
    </dgm:pt>
    <dgm:pt modelId="{85ADD453-D6C9-4F32-8C95-0BDCEB762ED7}" type="parTrans" cxnId="{0C342A5C-F203-482F-ADA6-0E60107F957C}">
      <dgm:prSet/>
      <dgm:spPr/>
      <dgm:t>
        <a:bodyPr/>
        <a:lstStyle/>
        <a:p>
          <a:endParaRPr lang="zh-CN" altLang="en-US"/>
        </a:p>
      </dgm:t>
    </dgm:pt>
    <dgm:pt modelId="{0CA2CEBF-B3EC-447A-83D1-E4E296CE9B95}" type="sibTrans" cxnId="{0C342A5C-F203-482F-ADA6-0E60107F957C}">
      <dgm:prSet/>
      <dgm:spPr/>
      <dgm:t>
        <a:bodyPr/>
        <a:lstStyle/>
        <a:p>
          <a:endParaRPr lang="zh-CN" altLang="en-US"/>
        </a:p>
      </dgm:t>
    </dgm:pt>
    <dgm:pt modelId="{81971EDE-16D9-4DE7-8341-1C99711D2DE3}">
      <dgm:prSet phldrT="[文本]" custT="1"/>
      <dgm:spPr/>
      <dgm:t>
        <a:bodyPr/>
        <a:lstStyle/>
        <a:p>
          <a:endParaRPr lang="zh-CN" altLang="en-US" sz="2400" dirty="0">
            <a:solidFill>
              <a:schemeClr val="tx2">
                <a:lumMod val="75000"/>
              </a:schemeClr>
            </a:solidFill>
            <a:latin typeface="方正宋刻本秀楷简体" panose="02000000000000000000" pitchFamily="2" charset="-122"/>
            <a:ea typeface="方正宋刻本秀楷简体" panose="02000000000000000000" pitchFamily="2" charset="-122"/>
          </a:endParaRPr>
        </a:p>
      </dgm:t>
    </dgm:pt>
    <dgm:pt modelId="{31651570-89CC-47F8-9A82-CF9878FC4733}" type="parTrans" cxnId="{9EB4C724-69EB-442B-B401-DE602F03F76C}">
      <dgm:prSet/>
      <dgm:spPr/>
      <dgm:t>
        <a:bodyPr/>
        <a:lstStyle/>
        <a:p>
          <a:endParaRPr lang="zh-CN" altLang="en-US"/>
        </a:p>
      </dgm:t>
    </dgm:pt>
    <dgm:pt modelId="{DCD66F90-1182-4CCC-BDD5-D61B82F3E68F}" type="sibTrans" cxnId="{9EB4C724-69EB-442B-B401-DE602F03F76C}">
      <dgm:prSet/>
      <dgm:spPr/>
      <dgm:t>
        <a:bodyPr/>
        <a:lstStyle/>
        <a:p>
          <a:endParaRPr lang="zh-CN" altLang="en-US"/>
        </a:p>
      </dgm:t>
    </dgm:pt>
    <dgm:pt modelId="{6EF255BF-F710-4FB3-9519-157BEDB0A801}">
      <dgm:prSet phldrT="[文本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000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  <a:endParaRPr lang="zh-CN" altLang="en-US" sz="4000" dirty="0">
            <a:solidFill>
              <a:schemeClr val="bg1"/>
            </a:solidFill>
            <a:latin typeface="方正宋刻本秀楷简体" panose="02000000000000000000" pitchFamily="2" charset="-122"/>
            <a:ea typeface="方正宋刻本秀楷简体" panose="02000000000000000000" pitchFamily="2" charset="-122"/>
          </a:endParaRPr>
        </a:p>
      </dgm:t>
    </dgm:pt>
    <dgm:pt modelId="{84FD69E2-0859-49C1-9AC9-0002554BBDD4}" type="parTrans" cxnId="{9D3A26A2-4942-4AD9-860D-C74A8971B40C}">
      <dgm:prSet/>
      <dgm:spPr/>
      <dgm:t>
        <a:bodyPr/>
        <a:lstStyle/>
        <a:p>
          <a:endParaRPr lang="zh-CN" altLang="en-US"/>
        </a:p>
      </dgm:t>
    </dgm:pt>
    <dgm:pt modelId="{36EF64C2-450F-43F2-A3FA-6B77E4AE17A2}" type="sibTrans" cxnId="{9D3A26A2-4942-4AD9-860D-C74A8971B40C}">
      <dgm:prSet/>
      <dgm:spPr/>
      <dgm:t>
        <a:bodyPr/>
        <a:lstStyle/>
        <a:p>
          <a:endParaRPr lang="zh-CN" altLang="en-US"/>
        </a:p>
      </dgm:t>
    </dgm:pt>
    <dgm:pt modelId="{3517FF85-5D26-4665-829B-1B0CBB7BAFCE}">
      <dgm:prSet phldrT="[文本]" custT="1"/>
      <dgm:spPr/>
      <dgm:t>
        <a:bodyPr/>
        <a:lstStyle/>
        <a:p>
          <a:endParaRPr lang="zh-CN" altLang="en-US" sz="2400" dirty="0">
            <a:solidFill>
              <a:schemeClr val="tx2">
                <a:lumMod val="75000"/>
              </a:schemeClr>
            </a:solidFill>
            <a:latin typeface="方正宋刻本秀楷简体" panose="02000000000000000000" pitchFamily="2" charset="-122"/>
            <a:ea typeface="方正宋刻本秀楷简体" panose="02000000000000000000" pitchFamily="2" charset="-122"/>
          </a:endParaRPr>
        </a:p>
      </dgm:t>
    </dgm:pt>
    <dgm:pt modelId="{CFA6A030-8373-496C-97F2-ED490941BBB4}" type="parTrans" cxnId="{7467CDDF-8686-479D-B44C-8BA634F7583C}">
      <dgm:prSet/>
      <dgm:spPr/>
      <dgm:t>
        <a:bodyPr/>
        <a:lstStyle/>
        <a:p>
          <a:endParaRPr lang="zh-CN" altLang="en-US"/>
        </a:p>
      </dgm:t>
    </dgm:pt>
    <dgm:pt modelId="{13CA3F72-451A-4B7D-A8D5-2426C6C8596E}" type="sibTrans" cxnId="{7467CDDF-8686-479D-B44C-8BA634F7583C}">
      <dgm:prSet/>
      <dgm:spPr/>
      <dgm:t>
        <a:bodyPr/>
        <a:lstStyle/>
        <a:p>
          <a:endParaRPr lang="zh-CN" altLang="en-US"/>
        </a:p>
      </dgm:t>
    </dgm:pt>
    <dgm:pt modelId="{0BB1772F-65B1-471E-B6CE-D670857155D0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000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  <a:endParaRPr lang="zh-CN" altLang="en-US" sz="4000" dirty="0">
            <a:solidFill>
              <a:schemeClr val="bg1"/>
            </a:solidFill>
            <a:latin typeface="方正宋刻本秀楷简体" panose="02000000000000000000" pitchFamily="2" charset="-122"/>
            <a:ea typeface="方正宋刻本秀楷简体" panose="02000000000000000000" pitchFamily="2" charset="-122"/>
          </a:endParaRPr>
        </a:p>
      </dgm:t>
    </dgm:pt>
    <dgm:pt modelId="{E8942AFD-3172-4D05-8DCC-350ECFDB42DC}" type="parTrans" cxnId="{0AD93C2E-6F42-45BC-A96A-BC301A03CDD9}">
      <dgm:prSet/>
      <dgm:spPr/>
      <dgm:t>
        <a:bodyPr/>
        <a:lstStyle/>
        <a:p>
          <a:endParaRPr lang="zh-CN" altLang="en-US"/>
        </a:p>
      </dgm:t>
    </dgm:pt>
    <dgm:pt modelId="{D2804AF0-D7C2-4E59-8F39-857C35222964}" type="sibTrans" cxnId="{0AD93C2E-6F42-45BC-A96A-BC301A03CDD9}">
      <dgm:prSet/>
      <dgm:spPr/>
      <dgm:t>
        <a:bodyPr/>
        <a:lstStyle/>
        <a:p>
          <a:endParaRPr lang="zh-CN" altLang="en-US"/>
        </a:p>
      </dgm:t>
    </dgm:pt>
    <dgm:pt modelId="{BF345FC4-FB17-4512-9531-0370A8F8092E}">
      <dgm:prSet phldrT="[文本]" custT="1"/>
      <dgm:spPr/>
      <dgm:t>
        <a:bodyPr vert="horz"/>
        <a:lstStyle/>
        <a:p>
          <a:endParaRPr lang="zh-CN" altLang="en-US" sz="2400" i="0" dirty="0">
            <a:solidFill>
              <a:schemeClr val="tx2">
                <a:lumMod val="75000"/>
              </a:schemeClr>
            </a:solidFill>
            <a:latin typeface="方正宋刻本秀楷简体" panose="02000000000000000000" pitchFamily="2" charset="-122"/>
            <a:ea typeface="方正宋刻本秀楷简体" panose="02000000000000000000" pitchFamily="2" charset="-122"/>
          </a:endParaRPr>
        </a:p>
      </dgm:t>
    </dgm:pt>
    <dgm:pt modelId="{08FDCEDD-3795-41D5-9828-0E3DBA610E4C}" type="sibTrans" cxnId="{69635850-18B3-4F99-9755-C93FF4771E60}">
      <dgm:prSet/>
      <dgm:spPr/>
      <dgm:t>
        <a:bodyPr/>
        <a:lstStyle/>
        <a:p>
          <a:endParaRPr lang="zh-CN" altLang="en-US"/>
        </a:p>
      </dgm:t>
    </dgm:pt>
    <dgm:pt modelId="{9B3984FD-9902-44D3-AC23-3A45E880A23C}" type="parTrans" cxnId="{69635850-18B3-4F99-9755-C93FF4771E60}">
      <dgm:prSet/>
      <dgm:spPr/>
      <dgm:t>
        <a:bodyPr/>
        <a:lstStyle/>
        <a:p>
          <a:endParaRPr lang="zh-CN" altLang="en-US"/>
        </a:p>
      </dgm:t>
    </dgm:pt>
    <dgm:pt modelId="{035E56D2-C8C1-4A50-8C49-129F91E2BCA7}">
      <dgm:prSet custT="1"/>
      <dgm:spPr/>
      <dgm:t>
        <a:bodyPr/>
        <a:lstStyle/>
        <a:p>
          <a:endParaRPr lang="zh-CN" altLang="en-US" sz="4000" dirty="0">
            <a:solidFill>
              <a:schemeClr val="bg1"/>
            </a:solidFill>
            <a:latin typeface="方正宋刻本秀楷简体" panose="02000000000000000000" pitchFamily="2" charset="-122"/>
            <a:ea typeface="方正宋刻本秀楷简体" panose="02000000000000000000" pitchFamily="2" charset="-122"/>
          </a:endParaRPr>
        </a:p>
      </dgm:t>
    </dgm:pt>
    <dgm:pt modelId="{18EF811F-E688-4CC1-A42A-1DDED8DCE2BD}" type="parTrans" cxnId="{2B36DB0E-3DC4-4219-A9A1-EDA1A04AC41F}">
      <dgm:prSet/>
      <dgm:spPr/>
      <dgm:t>
        <a:bodyPr/>
        <a:lstStyle/>
        <a:p>
          <a:endParaRPr lang="zh-CN" altLang="en-US"/>
        </a:p>
      </dgm:t>
    </dgm:pt>
    <dgm:pt modelId="{CB681B99-E59F-4DCF-AE1E-E54CAA724902}" type="sibTrans" cxnId="{2B36DB0E-3DC4-4219-A9A1-EDA1A04AC41F}">
      <dgm:prSet/>
      <dgm:spPr/>
      <dgm:t>
        <a:bodyPr/>
        <a:lstStyle/>
        <a:p>
          <a:endParaRPr lang="zh-CN" altLang="en-US"/>
        </a:p>
      </dgm:t>
    </dgm:pt>
    <dgm:pt modelId="{BCFD6E07-E6DC-4869-B4EC-9334C18B890B}" type="pres">
      <dgm:prSet presAssocID="{704E2385-24F1-451F-99F3-EC823EFAF6C7}" presName="linearFlow" presStyleCnt="0">
        <dgm:presLayoutVars>
          <dgm:dir/>
          <dgm:animLvl val="lvl"/>
          <dgm:resizeHandles/>
        </dgm:presLayoutVars>
      </dgm:prSet>
      <dgm:spPr/>
    </dgm:pt>
    <dgm:pt modelId="{66E12493-08B3-4279-8D08-9783FFADF1B7}" type="pres">
      <dgm:prSet presAssocID="{BF345FC4-FB17-4512-9531-0370A8F8092E}" presName="compositeNode" presStyleCnt="0">
        <dgm:presLayoutVars>
          <dgm:bulletEnabled val="1"/>
        </dgm:presLayoutVars>
      </dgm:prSet>
      <dgm:spPr/>
    </dgm:pt>
    <dgm:pt modelId="{2A9E3961-9519-4283-8FCC-684B4B6D0407}" type="pres">
      <dgm:prSet presAssocID="{BF345FC4-FB17-4512-9531-0370A8F8092E}" presName="image" presStyleLbl="fgImgPlace1" presStyleIdx="0" presStyleCnt="3"/>
      <dgm:spPr>
        <a:blipFill rotWithShape="1">
          <a:blip xmlns:r="http://schemas.openxmlformats.org/officeDocument/2006/relationships" r:embed="rId1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ln>
          <a:solidFill>
            <a:schemeClr val="tx2">
              <a:lumMod val="20000"/>
              <a:lumOff val="80000"/>
            </a:schemeClr>
          </a:solidFill>
        </a:ln>
      </dgm:spPr>
    </dgm:pt>
    <dgm:pt modelId="{3B0C8283-FD12-4B8B-8C54-9ED6EEBB87A0}" type="pres">
      <dgm:prSet presAssocID="{BF345FC4-FB17-4512-9531-0370A8F8092E}" presName="childNode" presStyleLbl="node1" presStyleIdx="0" presStyleCnt="3">
        <dgm:presLayoutVars>
          <dgm:bulletEnabled val="1"/>
        </dgm:presLayoutVars>
      </dgm:prSet>
      <dgm:spPr/>
    </dgm:pt>
    <dgm:pt modelId="{D9163106-DC58-484E-A95B-79871BDD544F}" type="pres">
      <dgm:prSet presAssocID="{BF345FC4-FB17-4512-9531-0370A8F8092E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8C665033-8EEE-42B9-A9D7-715E0D6EB119}" type="pres">
      <dgm:prSet presAssocID="{08FDCEDD-3795-41D5-9828-0E3DBA610E4C}" presName="sibTrans" presStyleCnt="0"/>
      <dgm:spPr/>
    </dgm:pt>
    <dgm:pt modelId="{486B0DB1-F2F1-404D-BCB9-3185666E8D0F}" type="pres">
      <dgm:prSet presAssocID="{81971EDE-16D9-4DE7-8341-1C99711D2DE3}" presName="compositeNode" presStyleCnt="0">
        <dgm:presLayoutVars>
          <dgm:bulletEnabled val="1"/>
        </dgm:presLayoutVars>
      </dgm:prSet>
      <dgm:spPr/>
    </dgm:pt>
    <dgm:pt modelId="{0D6818D5-80FB-4DF9-8C1C-7F7921FAB432}" type="pres">
      <dgm:prSet presAssocID="{81971EDE-16D9-4DE7-8341-1C99711D2DE3}" presName="image" presStyleLbl="fgImgPlace1" presStyleIdx="1" presStyleCnt="3"/>
      <dgm:spPr>
        <a:blipFill rotWithShape="1">
          <a:blip xmlns:r="http://schemas.openxmlformats.org/officeDocument/2006/relationships"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ln>
          <a:solidFill>
            <a:schemeClr val="tx2">
              <a:lumMod val="20000"/>
              <a:lumOff val="80000"/>
            </a:schemeClr>
          </a:solidFill>
        </a:ln>
      </dgm:spPr>
    </dgm:pt>
    <dgm:pt modelId="{55EDE3D8-131F-458D-878E-D0DE8260E364}" type="pres">
      <dgm:prSet presAssocID="{81971EDE-16D9-4DE7-8341-1C99711D2DE3}" presName="childNode" presStyleLbl="node1" presStyleIdx="1" presStyleCnt="3">
        <dgm:presLayoutVars>
          <dgm:bulletEnabled val="1"/>
        </dgm:presLayoutVars>
      </dgm:prSet>
      <dgm:spPr/>
    </dgm:pt>
    <dgm:pt modelId="{31E9260E-ED47-4553-90CB-60DBDD6FFEF2}" type="pres">
      <dgm:prSet presAssocID="{81971EDE-16D9-4DE7-8341-1C99711D2DE3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6757F991-33F0-4DCC-966E-253E22E987DE}" type="pres">
      <dgm:prSet presAssocID="{DCD66F90-1182-4CCC-BDD5-D61B82F3E68F}" presName="sibTrans" presStyleCnt="0"/>
      <dgm:spPr/>
    </dgm:pt>
    <dgm:pt modelId="{2F56F080-8775-49F0-AA6E-FD34FA329159}" type="pres">
      <dgm:prSet presAssocID="{3517FF85-5D26-4665-829B-1B0CBB7BAFCE}" presName="compositeNode" presStyleCnt="0">
        <dgm:presLayoutVars>
          <dgm:bulletEnabled val="1"/>
        </dgm:presLayoutVars>
      </dgm:prSet>
      <dgm:spPr/>
    </dgm:pt>
    <dgm:pt modelId="{66397641-9E39-456E-8977-2017C3C4AC4E}" type="pres">
      <dgm:prSet presAssocID="{3517FF85-5D26-4665-829B-1B0CBB7BAFCE}" presName="image" presStyleLbl="fgImgPlace1" presStyleIdx="2" presStyleCnt="3"/>
      <dgm:spPr>
        <a:blipFill rotWithShape="1">
          <a:blip xmlns:r="http://schemas.openxmlformats.org/officeDocument/2006/relationships"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ln>
          <a:solidFill>
            <a:schemeClr val="tx2">
              <a:lumMod val="20000"/>
              <a:lumOff val="80000"/>
            </a:schemeClr>
          </a:solidFill>
        </a:ln>
      </dgm:spPr>
    </dgm:pt>
    <dgm:pt modelId="{4BCC1A9E-42F8-4CAF-A6E4-F9F31D5E04AE}" type="pres">
      <dgm:prSet presAssocID="{3517FF85-5D26-4665-829B-1B0CBB7BAFCE}" presName="childNode" presStyleLbl="node1" presStyleIdx="2" presStyleCnt="3">
        <dgm:presLayoutVars>
          <dgm:bulletEnabled val="1"/>
        </dgm:presLayoutVars>
      </dgm:prSet>
      <dgm:spPr/>
    </dgm:pt>
    <dgm:pt modelId="{8097164B-A135-4AC2-AFC2-2530273745EC}" type="pres">
      <dgm:prSet presAssocID="{3517FF85-5D26-4665-829B-1B0CBB7BAFCE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2B36DB0E-3DC4-4219-A9A1-EDA1A04AC41F}" srcId="{BF345FC4-FB17-4512-9531-0370A8F8092E}" destId="{035E56D2-C8C1-4A50-8C49-129F91E2BCA7}" srcOrd="1" destOrd="0" parTransId="{18EF811F-E688-4CC1-A42A-1DDED8DCE2BD}" sibTransId="{CB681B99-E59F-4DCF-AE1E-E54CAA724902}"/>
    <dgm:cxn modelId="{9EB4C724-69EB-442B-B401-DE602F03F76C}" srcId="{704E2385-24F1-451F-99F3-EC823EFAF6C7}" destId="{81971EDE-16D9-4DE7-8341-1C99711D2DE3}" srcOrd="1" destOrd="0" parTransId="{31651570-89CC-47F8-9A82-CF9878FC4733}" sibTransId="{DCD66F90-1182-4CCC-BDD5-D61B82F3E68F}"/>
    <dgm:cxn modelId="{0AD93C2E-6F42-45BC-A96A-BC301A03CDD9}" srcId="{3517FF85-5D26-4665-829B-1B0CBB7BAFCE}" destId="{0BB1772F-65B1-471E-B6CE-D670857155D0}" srcOrd="0" destOrd="0" parTransId="{E8942AFD-3172-4D05-8DCC-350ECFDB42DC}" sibTransId="{D2804AF0-D7C2-4E59-8F39-857C35222964}"/>
    <dgm:cxn modelId="{02827C3F-1005-486D-A021-264FCEC8D5C2}" type="presOf" srcId="{81971EDE-16D9-4DE7-8341-1C99711D2DE3}" destId="{31E9260E-ED47-4553-90CB-60DBDD6FFEF2}" srcOrd="0" destOrd="0" presId="urn:microsoft.com/office/officeart/2005/8/layout/hList2"/>
    <dgm:cxn modelId="{6A758C3F-078C-45A2-9A79-67FF7EC3EA09}" type="presOf" srcId="{704E2385-24F1-451F-99F3-EC823EFAF6C7}" destId="{BCFD6E07-E6DC-4869-B4EC-9334C18B890B}" srcOrd="0" destOrd="0" presId="urn:microsoft.com/office/officeart/2005/8/layout/hList2"/>
    <dgm:cxn modelId="{0C342A5C-F203-482F-ADA6-0E60107F957C}" srcId="{BF345FC4-FB17-4512-9531-0370A8F8092E}" destId="{3906C4ED-F156-4151-AD65-7F2A40B77043}" srcOrd="0" destOrd="0" parTransId="{85ADD453-D6C9-4F32-8C95-0BDCEB762ED7}" sibTransId="{0CA2CEBF-B3EC-447A-83D1-E4E296CE9B95}"/>
    <dgm:cxn modelId="{61496A60-DB40-42C2-AE8A-EEE77C5E4FC3}" type="presOf" srcId="{3906C4ED-F156-4151-AD65-7F2A40B77043}" destId="{3B0C8283-FD12-4B8B-8C54-9ED6EEBB87A0}" srcOrd="0" destOrd="0" presId="urn:microsoft.com/office/officeart/2005/8/layout/hList2"/>
    <dgm:cxn modelId="{69635850-18B3-4F99-9755-C93FF4771E60}" srcId="{704E2385-24F1-451F-99F3-EC823EFAF6C7}" destId="{BF345FC4-FB17-4512-9531-0370A8F8092E}" srcOrd="0" destOrd="0" parTransId="{9B3984FD-9902-44D3-AC23-3A45E880A23C}" sibTransId="{08FDCEDD-3795-41D5-9828-0E3DBA610E4C}"/>
    <dgm:cxn modelId="{89DA1F54-5D92-48B0-9B4E-468C086C6FB7}" type="presOf" srcId="{0BB1772F-65B1-471E-B6CE-D670857155D0}" destId="{4BCC1A9E-42F8-4CAF-A6E4-F9F31D5E04AE}" srcOrd="0" destOrd="0" presId="urn:microsoft.com/office/officeart/2005/8/layout/hList2"/>
    <dgm:cxn modelId="{9D3A26A2-4942-4AD9-860D-C74A8971B40C}" srcId="{81971EDE-16D9-4DE7-8341-1C99711D2DE3}" destId="{6EF255BF-F710-4FB3-9519-157BEDB0A801}" srcOrd="0" destOrd="0" parTransId="{84FD69E2-0859-49C1-9AC9-0002554BBDD4}" sibTransId="{36EF64C2-450F-43F2-A3FA-6B77E4AE17A2}"/>
    <dgm:cxn modelId="{1A1948B0-EB58-45E3-9A59-24DD6F6319E2}" type="presOf" srcId="{035E56D2-C8C1-4A50-8C49-129F91E2BCA7}" destId="{3B0C8283-FD12-4B8B-8C54-9ED6EEBB87A0}" srcOrd="0" destOrd="1" presId="urn:microsoft.com/office/officeart/2005/8/layout/hList2"/>
    <dgm:cxn modelId="{75A615B3-95D7-4FD6-B997-119E0EDD7875}" type="presOf" srcId="{6EF255BF-F710-4FB3-9519-157BEDB0A801}" destId="{55EDE3D8-131F-458D-878E-D0DE8260E364}" srcOrd="0" destOrd="0" presId="urn:microsoft.com/office/officeart/2005/8/layout/hList2"/>
    <dgm:cxn modelId="{0FCE6FCD-8218-44BE-BBAA-B5FF8485ADD0}" type="presOf" srcId="{3517FF85-5D26-4665-829B-1B0CBB7BAFCE}" destId="{8097164B-A135-4AC2-AFC2-2530273745EC}" srcOrd="0" destOrd="0" presId="urn:microsoft.com/office/officeart/2005/8/layout/hList2"/>
    <dgm:cxn modelId="{5DDD98D4-A4FC-4A3F-980C-5A1921C23E00}" type="presOf" srcId="{BF345FC4-FB17-4512-9531-0370A8F8092E}" destId="{D9163106-DC58-484E-A95B-79871BDD544F}" srcOrd="0" destOrd="0" presId="urn:microsoft.com/office/officeart/2005/8/layout/hList2"/>
    <dgm:cxn modelId="{7467CDDF-8686-479D-B44C-8BA634F7583C}" srcId="{704E2385-24F1-451F-99F3-EC823EFAF6C7}" destId="{3517FF85-5D26-4665-829B-1B0CBB7BAFCE}" srcOrd="2" destOrd="0" parTransId="{CFA6A030-8373-496C-97F2-ED490941BBB4}" sibTransId="{13CA3F72-451A-4B7D-A8D5-2426C6C8596E}"/>
    <dgm:cxn modelId="{0F36B2D0-AA6D-4493-84A1-E7D424D37E97}" type="presParOf" srcId="{BCFD6E07-E6DC-4869-B4EC-9334C18B890B}" destId="{66E12493-08B3-4279-8D08-9783FFADF1B7}" srcOrd="0" destOrd="0" presId="urn:microsoft.com/office/officeart/2005/8/layout/hList2"/>
    <dgm:cxn modelId="{1179EC80-CA2F-4A0D-833D-14C6B49AAF9A}" type="presParOf" srcId="{66E12493-08B3-4279-8D08-9783FFADF1B7}" destId="{2A9E3961-9519-4283-8FCC-684B4B6D0407}" srcOrd="0" destOrd="0" presId="urn:microsoft.com/office/officeart/2005/8/layout/hList2"/>
    <dgm:cxn modelId="{F450B9ED-D1A4-4126-B26D-51442C273E05}" type="presParOf" srcId="{66E12493-08B3-4279-8D08-9783FFADF1B7}" destId="{3B0C8283-FD12-4B8B-8C54-9ED6EEBB87A0}" srcOrd="1" destOrd="0" presId="urn:microsoft.com/office/officeart/2005/8/layout/hList2"/>
    <dgm:cxn modelId="{76A105E0-FE1D-490E-BF60-0DE5C48943B4}" type="presParOf" srcId="{66E12493-08B3-4279-8D08-9783FFADF1B7}" destId="{D9163106-DC58-484E-A95B-79871BDD544F}" srcOrd="2" destOrd="0" presId="urn:microsoft.com/office/officeart/2005/8/layout/hList2"/>
    <dgm:cxn modelId="{F18C88ED-012E-4088-B54E-E17C2CBC71BB}" type="presParOf" srcId="{BCFD6E07-E6DC-4869-B4EC-9334C18B890B}" destId="{8C665033-8EEE-42B9-A9D7-715E0D6EB119}" srcOrd="1" destOrd="0" presId="urn:microsoft.com/office/officeart/2005/8/layout/hList2"/>
    <dgm:cxn modelId="{6544C614-506A-4E3F-8AD1-D8DE47CD360D}" type="presParOf" srcId="{BCFD6E07-E6DC-4869-B4EC-9334C18B890B}" destId="{486B0DB1-F2F1-404D-BCB9-3185666E8D0F}" srcOrd="2" destOrd="0" presId="urn:microsoft.com/office/officeart/2005/8/layout/hList2"/>
    <dgm:cxn modelId="{3B8CF14A-7BCC-4569-90B2-5E9B868206D6}" type="presParOf" srcId="{486B0DB1-F2F1-404D-BCB9-3185666E8D0F}" destId="{0D6818D5-80FB-4DF9-8C1C-7F7921FAB432}" srcOrd="0" destOrd="0" presId="urn:microsoft.com/office/officeart/2005/8/layout/hList2"/>
    <dgm:cxn modelId="{1B477A1A-07B0-4ED1-B094-820B343A89F9}" type="presParOf" srcId="{486B0DB1-F2F1-404D-BCB9-3185666E8D0F}" destId="{55EDE3D8-131F-458D-878E-D0DE8260E364}" srcOrd="1" destOrd="0" presId="urn:microsoft.com/office/officeart/2005/8/layout/hList2"/>
    <dgm:cxn modelId="{48D8BC83-9876-47A6-9179-A18937B8F9FE}" type="presParOf" srcId="{486B0DB1-F2F1-404D-BCB9-3185666E8D0F}" destId="{31E9260E-ED47-4553-90CB-60DBDD6FFEF2}" srcOrd="2" destOrd="0" presId="urn:microsoft.com/office/officeart/2005/8/layout/hList2"/>
    <dgm:cxn modelId="{51A07722-847B-4C9A-B881-2D3982F66EFE}" type="presParOf" srcId="{BCFD6E07-E6DC-4869-B4EC-9334C18B890B}" destId="{6757F991-33F0-4DCC-966E-253E22E987DE}" srcOrd="3" destOrd="0" presId="urn:microsoft.com/office/officeart/2005/8/layout/hList2"/>
    <dgm:cxn modelId="{53890E96-1B99-4358-BFF2-F3708B1DC748}" type="presParOf" srcId="{BCFD6E07-E6DC-4869-B4EC-9334C18B890B}" destId="{2F56F080-8775-49F0-AA6E-FD34FA329159}" srcOrd="4" destOrd="0" presId="urn:microsoft.com/office/officeart/2005/8/layout/hList2"/>
    <dgm:cxn modelId="{94BCE2FE-034B-4958-815B-831791DFD720}" type="presParOf" srcId="{2F56F080-8775-49F0-AA6E-FD34FA329159}" destId="{66397641-9E39-456E-8977-2017C3C4AC4E}" srcOrd="0" destOrd="0" presId="urn:microsoft.com/office/officeart/2005/8/layout/hList2"/>
    <dgm:cxn modelId="{1723556A-C02F-48C1-BEEA-DA8A7AFD8545}" type="presParOf" srcId="{2F56F080-8775-49F0-AA6E-FD34FA329159}" destId="{4BCC1A9E-42F8-4CAF-A6E4-F9F31D5E04AE}" srcOrd="1" destOrd="0" presId="urn:microsoft.com/office/officeart/2005/8/layout/hList2"/>
    <dgm:cxn modelId="{46A62460-FFB8-4617-B03C-AE5E6803D4AD}" type="presParOf" srcId="{2F56F080-8775-49F0-AA6E-FD34FA329159}" destId="{8097164B-A135-4AC2-AFC2-2530273745EC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C7ABF6-FE14-4DE5-9155-B12D0509A7B7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B62F3CE8-08DB-4511-8D29-7D41041AD595}">
      <dgm:prSet phldrT="[文本]" custT="1"/>
      <dgm:spPr>
        <a:solidFill>
          <a:schemeClr val="tx2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 algn="l"/>
          <a:r>
            <a:rPr lang="zh-CN" altLang="en-US" sz="2300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</a:p>
      </dgm:t>
    </dgm:pt>
    <dgm:pt modelId="{4938345F-5D0E-485E-8586-FBAFC2DE4481}" type="parTrans" cxnId="{D9EED44D-6393-4243-8E28-2B77223BB4CF}">
      <dgm:prSet/>
      <dgm:spPr/>
      <dgm:t>
        <a:bodyPr/>
        <a:lstStyle/>
        <a:p>
          <a:endParaRPr lang="zh-CN" altLang="en-US"/>
        </a:p>
      </dgm:t>
    </dgm:pt>
    <dgm:pt modelId="{A4B9845F-683F-4CA6-80F5-543CCB7A6A15}" type="sibTrans" cxnId="{D9EED44D-6393-4243-8E28-2B77223BB4CF}">
      <dgm:prSet/>
      <dgm:spPr/>
      <dgm:t>
        <a:bodyPr/>
        <a:lstStyle/>
        <a:p>
          <a:endParaRPr lang="zh-CN" altLang="en-US"/>
        </a:p>
      </dgm:t>
    </dgm:pt>
    <dgm:pt modelId="{9AB78BB1-8906-4C8A-8EE0-1EE615D266C6}">
      <dgm:prSet phldrT="[文本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</a:p>
      </dgm:t>
    </dgm:pt>
    <dgm:pt modelId="{6EE351A4-46FA-4501-A86E-05F94F87CFB4}" type="parTrans" cxnId="{87CF5B34-29A9-4E70-BBE9-910B7964CE0A}">
      <dgm:prSet/>
      <dgm:spPr/>
      <dgm:t>
        <a:bodyPr/>
        <a:lstStyle/>
        <a:p>
          <a:endParaRPr lang="zh-CN" altLang="en-US"/>
        </a:p>
      </dgm:t>
    </dgm:pt>
    <dgm:pt modelId="{C8189DEC-7C88-45BA-9A46-57B4B1F5395D}" type="sibTrans" cxnId="{87CF5B34-29A9-4E70-BBE9-910B7964CE0A}">
      <dgm:prSet/>
      <dgm:spPr/>
      <dgm:t>
        <a:bodyPr/>
        <a:lstStyle/>
        <a:p>
          <a:endParaRPr lang="zh-CN" altLang="en-US"/>
        </a:p>
      </dgm:t>
    </dgm:pt>
    <dgm:pt modelId="{5DBA2B3A-3408-42A0-9810-B318C3B83167}">
      <dgm:prSet phldrT="[文本]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zh-CN" altLang="en-US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</a:p>
      </dgm:t>
    </dgm:pt>
    <dgm:pt modelId="{CA99A019-5BA8-481D-9A35-E7464F85D4B2}" type="parTrans" cxnId="{0DC56326-0E06-477A-9DDE-CBDA74EF07D7}">
      <dgm:prSet/>
      <dgm:spPr/>
      <dgm:t>
        <a:bodyPr/>
        <a:lstStyle/>
        <a:p>
          <a:endParaRPr lang="zh-CN" altLang="en-US"/>
        </a:p>
      </dgm:t>
    </dgm:pt>
    <dgm:pt modelId="{610460F7-ADD4-411D-86CE-62F5E88F3F77}" type="sibTrans" cxnId="{0DC56326-0E06-477A-9DDE-CBDA74EF07D7}">
      <dgm:prSet/>
      <dgm:spPr/>
      <dgm:t>
        <a:bodyPr/>
        <a:lstStyle/>
        <a:p>
          <a:endParaRPr lang="zh-CN" altLang="en-US"/>
        </a:p>
      </dgm:t>
    </dgm:pt>
    <dgm:pt modelId="{5568C8AF-5489-4E4E-9533-CAD1202E5C4C}" type="pres">
      <dgm:prSet presAssocID="{74C7ABF6-FE14-4DE5-9155-B12D0509A7B7}" presName="outerComposite" presStyleCnt="0">
        <dgm:presLayoutVars>
          <dgm:chMax val="5"/>
          <dgm:dir/>
          <dgm:resizeHandles val="exact"/>
        </dgm:presLayoutVars>
      </dgm:prSet>
      <dgm:spPr/>
    </dgm:pt>
    <dgm:pt modelId="{0FD6E57F-C2D2-42E7-8FD9-469E29398079}" type="pres">
      <dgm:prSet presAssocID="{74C7ABF6-FE14-4DE5-9155-B12D0509A7B7}" presName="dummyMaxCanvas" presStyleCnt="0">
        <dgm:presLayoutVars/>
      </dgm:prSet>
      <dgm:spPr/>
    </dgm:pt>
    <dgm:pt modelId="{CE6ECC87-8BC9-4003-8C11-FC7BCFD83A27}" type="pres">
      <dgm:prSet presAssocID="{74C7ABF6-FE14-4DE5-9155-B12D0509A7B7}" presName="ThreeNodes_1" presStyleLbl="node1" presStyleIdx="0" presStyleCnt="3">
        <dgm:presLayoutVars>
          <dgm:bulletEnabled val="1"/>
        </dgm:presLayoutVars>
      </dgm:prSet>
      <dgm:spPr/>
    </dgm:pt>
    <dgm:pt modelId="{7B61C49C-40A8-4B08-9077-6ABCE2997EDF}" type="pres">
      <dgm:prSet presAssocID="{74C7ABF6-FE14-4DE5-9155-B12D0509A7B7}" presName="ThreeNodes_2" presStyleLbl="node1" presStyleIdx="1" presStyleCnt="3" custLinFactNeighborX="0" custLinFactNeighborY="0">
        <dgm:presLayoutVars>
          <dgm:bulletEnabled val="1"/>
        </dgm:presLayoutVars>
      </dgm:prSet>
      <dgm:spPr/>
    </dgm:pt>
    <dgm:pt modelId="{32C3BC14-9F94-4057-8AB0-3359BB13FD0F}" type="pres">
      <dgm:prSet presAssocID="{74C7ABF6-FE14-4DE5-9155-B12D0509A7B7}" presName="ThreeNodes_3" presStyleLbl="node1" presStyleIdx="2" presStyleCnt="3">
        <dgm:presLayoutVars>
          <dgm:bulletEnabled val="1"/>
        </dgm:presLayoutVars>
      </dgm:prSet>
      <dgm:spPr/>
    </dgm:pt>
    <dgm:pt modelId="{AE8A0A6A-4871-43DE-8459-FA195FAA9406}" type="pres">
      <dgm:prSet presAssocID="{74C7ABF6-FE14-4DE5-9155-B12D0509A7B7}" presName="ThreeConn_1-2" presStyleLbl="fgAccFollowNode1" presStyleIdx="0" presStyleCnt="2">
        <dgm:presLayoutVars>
          <dgm:bulletEnabled val="1"/>
        </dgm:presLayoutVars>
      </dgm:prSet>
      <dgm:spPr/>
    </dgm:pt>
    <dgm:pt modelId="{72D24FAA-FBA1-462C-8F69-B3B4793C90A3}" type="pres">
      <dgm:prSet presAssocID="{74C7ABF6-FE14-4DE5-9155-B12D0509A7B7}" presName="ThreeConn_2-3" presStyleLbl="fgAccFollowNode1" presStyleIdx="1" presStyleCnt="2">
        <dgm:presLayoutVars>
          <dgm:bulletEnabled val="1"/>
        </dgm:presLayoutVars>
      </dgm:prSet>
      <dgm:spPr/>
    </dgm:pt>
    <dgm:pt modelId="{57FABF2A-151C-4E7E-964A-6CC57BC7BC77}" type="pres">
      <dgm:prSet presAssocID="{74C7ABF6-FE14-4DE5-9155-B12D0509A7B7}" presName="ThreeNodes_1_text" presStyleLbl="node1" presStyleIdx="2" presStyleCnt="3">
        <dgm:presLayoutVars>
          <dgm:bulletEnabled val="1"/>
        </dgm:presLayoutVars>
      </dgm:prSet>
      <dgm:spPr/>
    </dgm:pt>
    <dgm:pt modelId="{73C23FC2-97B1-4AB3-B1F0-947711AAF8F4}" type="pres">
      <dgm:prSet presAssocID="{74C7ABF6-FE14-4DE5-9155-B12D0509A7B7}" presName="ThreeNodes_2_text" presStyleLbl="node1" presStyleIdx="2" presStyleCnt="3">
        <dgm:presLayoutVars>
          <dgm:bulletEnabled val="1"/>
        </dgm:presLayoutVars>
      </dgm:prSet>
      <dgm:spPr/>
    </dgm:pt>
    <dgm:pt modelId="{3277C0CB-4C84-4589-8E20-3B3B27455D56}" type="pres">
      <dgm:prSet presAssocID="{74C7ABF6-FE14-4DE5-9155-B12D0509A7B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110780F-DC6A-499D-968D-7748CEFF21EA}" type="presOf" srcId="{74C7ABF6-FE14-4DE5-9155-B12D0509A7B7}" destId="{5568C8AF-5489-4E4E-9533-CAD1202E5C4C}" srcOrd="0" destOrd="0" presId="urn:microsoft.com/office/officeart/2005/8/layout/vProcess5"/>
    <dgm:cxn modelId="{0DC56326-0E06-477A-9DDE-CBDA74EF07D7}" srcId="{74C7ABF6-FE14-4DE5-9155-B12D0509A7B7}" destId="{5DBA2B3A-3408-42A0-9810-B318C3B83167}" srcOrd="2" destOrd="0" parTransId="{CA99A019-5BA8-481D-9A35-E7464F85D4B2}" sibTransId="{610460F7-ADD4-411D-86CE-62F5E88F3F77}"/>
    <dgm:cxn modelId="{87CF5B34-29A9-4E70-BBE9-910B7964CE0A}" srcId="{74C7ABF6-FE14-4DE5-9155-B12D0509A7B7}" destId="{9AB78BB1-8906-4C8A-8EE0-1EE615D266C6}" srcOrd="1" destOrd="0" parTransId="{6EE351A4-46FA-4501-A86E-05F94F87CFB4}" sibTransId="{C8189DEC-7C88-45BA-9A46-57B4B1F5395D}"/>
    <dgm:cxn modelId="{CE4A6D3E-D9D3-40EE-AA6B-C745C356B8BC}" type="presOf" srcId="{B62F3CE8-08DB-4511-8D29-7D41041AD595}" destId="{CE6ECC87-8BC9-4003-8C11-FC7BCFD83A27}" srcOrd="0" destOrd="0" presId="urn:microsoft.com/office/officeart/2005/8/layout/vProcess5"/>
    <dgm:cxn modelId="{4B9F3C43-C777-4B89-93F1-CFE5078B0E73}" type="presOf" srcId="{9AB78BB1-8906-4C8A-8EE0-1EE615D266C6}" destId="{73C23FC2-97B1-4AB3-B1F0-947711AAF8F4}" srcOrd="1" destOrd="0" presId="urn:microsoft.com/office/officeart/2005/8/layout/vProcess5"/>
    <dgm:cxn modelId="{BED2CA4D-908A-4269-99D6-4224BB71B985}" type="presOf" srcId="{C8189DEC-7C88-45BA-9A46-57B4B1F5395D}" destId="{72D24FAA-FBA1-462C-8F69-B3B4793C90A3}" srcOrd="0" destOrd="0" presId="urn:microsoft.com/office/officeart/2005/8/layout/vProcess5"/>
    <dgm:cxn modelId="{D9EED44D-6393-4243-8E28-2B77223BB4CF}" srcId="{74C7ABF6-FE14-4DE5-9155-B12D0509A7B7}" destId="{B62F3CE8-08DB-4511-8D29-7D41041AD595}" srcOrd="0" destOrd="0" parTransId="{4938345F-5D0E-485E-8586-FBAFC2DE4481}" sibTransId="{A4B9845F-683F-4CA6-80F5-543CCB7A6A15}"/>
    <dgm:cxn modelId="{46A9C974-4E57-4E08-BA83-EFD3F545A304}" type="presOf" srcId="{5DBA2B3A-3408-42A0-9810-B318C3B83167}" destId="{32C3BC14-9F94-4057-8AB0-3359BB13FD0F}" srcOrd="0" destOrd="0" presId="urn:microsoft.com/office/officeart/2005/8/layout/vProcess5"/>
    <dgm:cxn modelId="{F9B37082-C6A7-49C2-A564-D16CF68E4001}" type="presOf" srcId="{9AB78BB1-8906-4C8A-8EE0-1EE615D266C6}" destId="{7B61C49C-40A8-4B08-9077-6ABCE2997EDF}" srcOrd="0" destOrd="0" presId="urn:microsoft.com/office/officeart/2005/8/layout/vProcess5"/>
    <dgm:cxn modelId="{7099B887-B95D-4CA0-938B-66D1FD6AD44B}" type="presOf" srcId="{5DBA2B3A-3408-42A0-9810-B318C3B83167}" destId="{3277C0CB-4C84-4589-8E20-3B3B27455D56}" srcOrd="1" destOrd="0" presId="urn:microsoft.com/office/officeart/2005/8/layout/vProcess5"/>
    <dgm:cxn modelId="{9A0422AE-7CD4-424C-B782-B6B4CAB15163}" type="presOf" srcId="{A4B9845F-683F-4CA6-80F5-543CCB7A6A15}" destId="{AE8A0A6A-4871-43DE-8459-FA195FAA9406}" srcOrd="0" destOrd="0" presId="urn:microsoft.com/office/officeart/2005/8/layout/vProcess5"/>
    <dgm:cxn modelId="{CF3305B7-F18F-4811-88CA-F45B9D864315}" type="presOf" srcId="{B62F3CE8-08DB-4511-8D29-7D41041AD595}" destId="{57FABF2A-151C-4E7E-964A-6CC57BC7BC77}" srcOrd="1" destOrd="0" presId="urn:microsoft.com/office/officeart/2005/8/layout/vProcess5"/>
    <dgm:cxn modelId="{324AA36C-CC3C-469B-9A05-0AAC0EA92CAD}" type="presParOf" srcId="{5568C8AF-5489-4E4E-9533-CAD1202E5C4C}" destId="{0FD6E57F-C2D2-42E7-8FD9-469E29398079}" srcOrd="0" destOrd="0" presId="urn:microsoft.com/office/officeart/2005/8/layout/vProcess5"/>
    <dgm:cxn modelId="{CE3C586D-0EAC-476D-A896-300EBEF01C19}" type="presParOf" srcId="{5568C8AF-5489-4E4E-9533-CAD1202E5C4C}" destId="{CE6ECC87-8BC9-4003-8C11-FC7BCFD83A27}" srcOrd="1" destOrd="0" presId="urn:microsoft.com/office/officeart/2005/8/layout/vProcess5"/>
    <dgm:cxn modelId="{AE09DB98-A69B-4666-83A0-5DC77B0ACF43}" type="presParOf" srcId="{5568C8AF-5489-4E4E-9533-CAD1202E5C4C}" destId="{7B61C49C-40A8-4B08-9077-6ABCE2997EDF}" srcOrd="2" destOrd="0" presId="urn:microsoft.com/office/officeart/2005/8/layout/vProcess5"/>
    <dgm:cxn modelId="{94AE102C-57CB-4A33-8F4D-517B2295C579}" type="presParOf" srcId="{5568C8AF-5489-4E4E-9533-CAD1202E5C4C}" destId="{32C3BC14-9F94-4057-8AB0-3359BB13FD0F}" srcOrd="3" destOrd="0" presId="urn:microsoft.com/office/officeart/2005/8/layout/vProcess5"/>
    <dgm:cxn modelId="{6145CB4B-CCDC-42AF-A834-9DC164488D83}" type="presParOf" srcId="{5568C8AF-5489-4E4E-9533-CAD1202E5C4C}" destId="{AE8A0A6A-4871-43DE-8459-FA195FAA9406}" srcOrd="4" destOrd="0" presId="urn:microsoft.com/office/officeart/2005/8/layout/vProcess5"/>
    <dgm:cxn modelId="{98E3ABC6-5818-425C-98E2-1742C5E26007}" type="presParOf" srcId="{5568C8AF-5489-4E4E-9533-CAD1202E5C4C}" destId="{72D24FAA-FBA1-462C-8F69-B3B4793C90A3}" srcOrd="5" destOrd="0" presId="urn:microsoft.com/office/officeart/2005/8/layout/vProcess5"/>
    <dgm:cxn modelId="{99763171-7264-4A25-9F57-ECEC946FAAE7}" type="presParOf" srcId="{5568C8AF-5489-4E4E-9533-CAD1202E5C4C}" destId="{57FABF2A-151C-4E7E-964A-6CC57BC7BC77}" srcOrd="6" destOrd="0" presId="urn:microsoft.com/office/officeart/2005/8/layout/vProcess5"/>
    <dgm:cxn modelId="{0A7602B9-CC3A-42B4-A7AA-9E3023B2BE77}" type="presParOf" srcId="{5568C8AF-5489-4E4E-9533-CAD1202E5C4C}" destId="{73C23FC2-97B1-4AB3-B1F0-947711AAF8F4}" srcOrd="7" destOrd="0" presId="urn:microsoft.com/office/officeart/2005/8/layout/vProcess5"/>
    <dgm:cxn modelId="{D1B2BE6C-4460-41ED-84D4-DA9E52ADA42F}" type="presParOf" srcId="{5568C8AF-5489-4E4E-9533-CAD1202E5C4C}" destId="{3277C0CB-4C84-4589-8E20-3B3B27455D5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6F071E-3F8C-4615-BDD2-D7FF918076B9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020F223C-4EDB-4516-9F16-56BEB0F74557}">
      <dgm:prSet phldrT="[文本]" custT="1"/>
      <dgm:spPr>
        <a:solidFill>
          <a:schemeClr val="tx2"/>
        </a:solidFill>
      </dgm:spPr>
      <dgm:t>
        <a:bodyPr/>
        <a:lstStyle/>
        <a:p>
          <a:r>
            <a:rPr lang="zh-CN" altLang="en-US" sz="2800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总结分析</a:t>
          </a:r>
        </a:p>
      </dgm:t>
    </dgm:pt>
    <dgm:pt modelId="{4B68A1B5-59AF-480A-90E2-28F044F457EA}" type="parTrans" cxnId="{231B2B81-0453-4D8A-82D7-1DBD4362E8E0}">
      <dgm:prSet/>
      <dgm:spPr/>
      <dgm:t>
        <a:bodyPr/>
        <a:lstStyle/>
        <a:p>
          <a:endParaRPr lang="zh-CN" altLang="en-US"/>
        </a:p>
      </dgm:t>
    </dgm:pt>
    <dgm:pt modelId="{C88A085E-3E00-4E1E-A2B8-5AF5B6751022}" type="sibTrans" cxnId="{231B2B81-0453-4D8A-82D7-1DBD4362E8E0}">
      <dgm:prSet/>
      <dgm:spPr/>
      <dgm:t>
        <a:bodyPr/>
        <a:lstStyle/>
        <a:p>
          <a:endParaRPr lang="zh-CN" altLang="en-US"/>
        </a:p>
      </dgm:t>
    </dgm:pt>
    <dgm:pt modelId="{309D9075-1B9C-48A9-9BCF-E72731A5223E}">
      <dgm:prSet phldrT="[文本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800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总结分析</a:t>
          </a:r>
        </a:p>
      </dgm:t>
    </dgm:pt>
    <dgm:pt modelId="{7B189723-62B6-4F13-8F05-8AD91DB19144}" type="parTrans" cxnId="{00727AC9-E6BE-4B7D-B7BF-24F6566C7CB1}">
      <dgm:prSet/>
      <dgm:spPr/>
      <dgm:t>
        <a:bodyPr/>
        <a:lstStyle/>
        <a:p>
          <a:endParaRPr lang="zh-CN" altLang="en-US"/>
        </a:p>
      </dgm:t>
    </dgm:pt>
    <dgm:pt modelId="{1F5314BE-558C-428A-8234-E940266A636B}" type="sibTrans" cxnId="{00727AC9-E6BE-4B7D-B7BF-24F6566C7CB1}">
      <dgm:prSet/>
      <dgm:spPr/>
      <dgm:t>
        <a:bodyPr/>
        <a:lstStyle/>
        <a:p>
          <a:endParaRPr lang="zh-CN" altLang="en-US"/>
        </a:p>
      </dgm:t>
    </dgm:pt>
    <dgm:pt modelId="{76981A4B-9F28-4E4E-8375-B892679B8FAD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800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总结分析</a:t>
          </a:r>
        </a:p>
      </dgm:t>
    </dgm:pt>
    <dgm:pt modelId="{CFFBC608-A6DB-4073-A44B-B89C61D9B9F6}" type="parTrans" cxnId="{709212F5-1503-4754-8F87-EB354141B18E}">
      <dgm:prSet/>
      <dgm:spPr/>
      <dgm:t>
        <a:bodyPr/>
        <a:lstStyle/>
        <a:p>
          <a:endParaRPr lang="zh-CN" altLang="en-US"/>
        </a:p>
      </dgm:t>
    </dgm:pt>
    <dgm:pt modelId="{4E9AC631-4C44-4CA6-89CC-43FDC0FDADD9}" type="sibTrans" cxnId="{709212F5-1503-4754-8F87-EB354141B18E}">
      <dgm:prSet/>
      <dgm:spPr/>
      <dgm:t>
        <a:bodyPr/>
        <a:lstStyle/>
        <a:p>
          <a:endParaRPr lang="zh-CN" altLang="en-US"/>
        </a:p>
      </dgm:t>
    </dgm:pt>
    <dgm:pt modelId="{59AD351E-85FC-4A8D-B6D4-2EB0E6BB7E1B}" type="pres">
      <dgm:prSet presAssocID="{AD6F071E-3F8C-4615-BDD2-D7FF918076B9}" presName="Name0" presStyleCnt="0">
        <dgm:presLayoutVars>
          <dgm:dir/>
          <dgm:animLvl val="lvl"/>
          <dgm:resizeHandles val="exact"/>
        </dgm:presLayoutVars>
      </dgm:prSet>
      <dgm:spPr/>
    </dgm:pt>
    <dgm:pt modelId="{521277B4-85F6-48FE-829D-BDD32FB8BF23}" type="pres">
      <dgm:prSet presAssocID="{020F223C-4EDB-4516-9F16-56BEB0F7455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666FC04-7142-4003-9621-7A10C7B5A729}" type="pres">
      <dgm:prSet presAssocID="{C88A085E-3E00-4E1E-A2B8-5AF5B6751022}" presName="parTxOnlySpace" presStyleCnt="0"/>
      <dgm:spPr/>
    </dgm:pt>
    <dgm:pt modelId="{FE4B9995-4CF6-49A6-B4D9-FD811DD86EF6}" type="pres">
      <dgm:prSet presAssocID="{309D9075-1B9C-48A9-9BCF-E72731A5223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1C7538D-88CF-4264-BAED-602A6538DA06}" type="pres">
      <dgm:prSet presAssocID="{1F5314BE-558C-428A-8234-E940266A636B}" presName="parTxOnlySpace" presStyleCnt="0"/>
      <dgm:spPr/>
    </dgm:pt>
    <dgm:pt modelId="{AB89C247-8585-40AB-9690-8D594819537D}" type="pres">
      <dgm:prSet presAssocID="{76981A4B-9F28-4E4E-8375-B892679B8FA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8F2673B-E2B8-45C2-BE89-9C8AACFAE5A1}" type="presOf" srcId="{76981A4B-9F28-4E4E-8375-B892679B8FAD}" destId="{AB89C247-8585-40AB-9690-8D594819537D}" srcOrd="0" destOrd="0" presId="urn:microsoft.com/office/officeart/2005/8/layout/chevron1"/>
    <dgm:cxn modelId="{231B2B81-0453-4D8A-82D7-1DBD4362E8E0}" srcId="{AD6F071E-3F8C-4615-BDD2-D7FF918076B9}" destId="{020F223C-4EDB-4516-9F16-56BEB0F74557}" srcOrd="0" destOrd="0" parTransId="{4B68A1B5-59AF-480A-90E2-28F044F457EA}" sibTransId="{C88A085E-3E00-4E1E-A2B8-5AF5B6751022}"/>
    <dgm:cxn modelId="{2A14A687-EA51-4435-B5DB-91A7C69B85F0}" type="presOf" srcId="{020F223C-4EDB-4516-9F16-56BEB0F74557}" destId="{521277B4-85F6-48FE-829D-BDD32FB8BF23}" srcOrd="0" destOrd="0" presId="urn:microsoft.com/office/officeart/2005/8/layout/chevron1"/>
    <dgm:cxn modelId="{55C1579B-CD3A-408C-87CD-7FF5A94C1089}" type="presOf" srcId="{309D9075-1B9C-48A9-9BCF-E72731A5223E}" destId="{FE4B9995-4CF6-49A6-B4D9-FD811DD86EF6}" srcOrd="0" destOrd="0" presId="urn:microsoft.com/office/officeart/2005/8/layout/chevron1"/>
    <dgm:cxn modelId="{AA924BB6-E544-4EC1-8F8B-3377CC72B00D}" type="presOf" srcId="{AD6F071E-3F8C-4615-BDD2-D7FF918076B9}" destId="{59AD351E-85FC-4A8D-B6D4-2EB0E6BB7E1B}" srcOrd="0" destOrd="0" presId="urn:microsoft.com/office/officeart/2005/8/layout/chevron1"/>
    <dgm:cxn modelId="{00727AC9-E6BE-4B7D-B7BF-24F6566C7CB1}" srcId="{AD6F071E-3F8C-4615-BDD2-D7FF918076B9}" destId="{309D9075-1B9C-48A9-9BCF-E72731A5223E}" srcOrd="1" destOrd="0" parTransId="{7B189723-62B6-4F13-8F05-8AD91DB19144}" sibTransId="{1F5314BE-558C-428A-8234-E940266A636B}"/>
    <dgm:cxn modelId="{709212F5-1503-4754-8F87-EB354141B18E}" srcId="{AD6F071E-3F8C-4615-BDD2-D7FF918076B9}" destId="{76981A4B-9F28-4E4E-8375-B892679B8FAD}" srcOrd="2" destOrd="0" parTransId="{CFFBC608-A6DB-4073-A44B-B89C61D9B9F6}" sibTransId="{4E9AC631-4C44-4CA6-89CC-43FDC0FDADD9}"/>
    <dgm:cxn modelId="{B9E54500-7298-4C7C-97C8-A9E139949703}" type="presParOf" srcId="{59AD351E-85FC-4A8D-B6D4-2EB0E6BB7E1B}" destId="{521277B4-85F6-48FE-829D-BDD32FB8BF23}" srcOrd="0" destOrd="0" presId="urn:microsoft.com/office/officeart/2005/8/layout/chevron1"/>
    <dgm:cxn modelId="{CF08F052-8459-4831-B847-B9B46D49AAC2}" type="presParOf" srcId="{59AD351E-85FC-4A8D-B6D4-2EB0E6BB7E1B}" destId="{9666FC04-7142-4003-9621-7A10C7B5A729}" srcOrd="1" destOrd="0" presId="urn:microsoft.com/office/officeart/2005/8/layout/chevron1"/>
    <dgm:cxn modelId="{A2C41A50-9F19-4D94-9B7D-CEA4DEAF0B6C}" type="presParOf" srcId="{59AD351E-85FC-4A8D-B6D4-2EB0E6BB7E1B}" destId="{FE4B9995-4CF6-49A6-B4D9-FD811DD86EF6}" srcOrd="2" destOrd="0" presId="urn:microsoft.com/office/officeart/2005/8/layout/chevron1"/>
    <dgm:cxn modelId="{7F0EBD4B-4F82-4FF6-9863-B750C8769144}" type="presParOf" srcId="{59AD351E-85FC-4A8D-B6D4-2EB0E6BB7E1B}" destId="{31C7538D-88CF-4264-BAED-602A6538DA06}" srcOrd="3" destOrd="0" presId="urn:microsoft.com/office/officeart/2005/8/layout/chevron1"/>
    <dgm:cxn modelId="{BE0020BB-4E9F-4158-8A8C-AB5EA003A611}" type="presParOf" srcId="{59AD351E-85FC-4A8D-B6D4-2EB0E6BB7E1B}" destId="{AB89C247-8585-40AB-9690-8D594819537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EA04EC-CC69-42D7-8987-9F9EC01B754C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EFEC27F3-C768-4471-A4F3-1488B17ACDFC}">
      <dgm:prSet phldrT="[文本]" custT="1"/>
      <dgm:spPr/>
      <dgm:t>
        <a:bodyPr/>
        <a:lstStyle/>
        <a:p>
          <a:r>
            <a:rPr lang="zh-CN" altLang="en-US" sz="3200" b="0" dirty="0">
              <a:solidFill>
                <a:schemeClr val="tx2">
                  <a:lumMod val="75000"/>
                </a:scheme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总结分析</a:t>
          </a:r>
        </a:p>
      </dgm:t>
    </dgm:pt>
    <dgm:pt modelId="{7B6DF2A8-1B85-41D8-B8D2-474F1A857D2A}" type="parTrans" cxnId="{390C3A0C-532D-4CB6-8BC5-58524F6541CF}">
      <dgm:prSet/>
      <dgm:spPr/>
      <dgm:t>
        <a:bodyPr/>
        <a:lstStyle/>
        <a:p>
          <a:endParaRPr lang="zh-CN" altLang="en-US"/>
        </a:p>
      </dgm:t>
    </dgm:pt>
    <dgm:pt modelId="{D9D6010A-CA36-47B5-846B-D58D6E15F0C1}" type="sibTrans" cxnId="{390C3A0C-532D-4CB6-8BC5-58524F6541CF}">
      <dgm:prSet/>
      <dgm:spPr/>
      <dgm:t>
        <a:bodyPr/>
        <a:lstStyle/>
        <a:p>
          <a:endParaRPr lang="zh-CN" altLang="en-US"/>
        </a:p>
      </dgm:t>
    </dgm:pt>
    <dgm:pt modelId="{63BB49C6-A689-478D-8AD3-F728BB2E3CB5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3E4F7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</a:t>
          </a:r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。</a:t>
          </a:r>
        </a:p>
      </dgm:t>
    </dgm:pt>
    <dgm:pt modelId="{6DE2D083-9554-4C4B-9EFC-54FBD27D697C}" type="parTrans" cxnId="{569B9ABC-D991-4011-B582-8DF5FA9D2A01}">
      <dgm:prSet/>
      <dgm:spPr/>
      <dgm:t>
        <a:bodyPr/>
        <a:lstStyle/>
        <a:p>
          <a:endParaRPr lang="zh-CN" altLang="en-US"/>
        </a:p>
      </dgm:t>
    </dgm:pt>
    <dgm:pt modelId="{8E96CCEE-A916-4F2D-B9C4-0B99EFA61992}" type="sibTrans" cxnId="{569B9ABC-D991-4011-B582-8DF5FA9D2A01}">
      <dgm:prSet/>
      <dgm:spPr/>
      <dgm:t>
        <a:bodyPr/>
        <a:lstStyle/>
        <a:p>
          <a:endParaRPr lang="zh-CN" altLang="en-US"/>
        </a:p>
      </dgm:t>
    </dgm:pt>
    <dgm:pt modelId="{7DCC0B3F-B1F2-41CB-80B8-F4E7F8256CCD}">
      <dgm:prSet phldrT="[文本]" custT="1"/>
      <dgm:spPr/>
      <dgm:t>
        <a:bodyPr/>
        <a:lstStyle/>
        <a:p>
          <a:r>
            <a:rPr lang="zh-CN" altLang="en-US" sz="3200" b="0" dirty="0">
              <a:solidFill>
                <a:schemeClr val="tx2">
                  <a:lumMod val="75000"/>
                </a:scheme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总结分析</a:t>
          </a:r>
        </a:p>
      </dgm:t>
    </dgm:pt>
    <dgm:pt modelId="{094E4884-EC51-43B1-8232-6F4B11EEEFFA}" type="parTrans" cxnId="{39694B5E-72E3-4842-8C87-91EE5494580B}">
      <dgm:prSet/>
      <dgm:spPr/>
      <dgm:t>
        <a:bodyPr/>
        <a:lstStyle/>
        <a:p>
          <a:endParaRPr lang="zh-CN" altLang="en-US"/>
        </a:p>
      </dgm:t>
    </dgm:pt>
    <dgm:pt modelId="{77272D93-20EB-4205-9618-DAA278D5DC29}" type="sibTrans" cxnId="{39694B5E-72E3-4842-8C87-91EE5494580B}">
      <dgm:prSet/>
      <dgm:spPr/>
      <dgm:t>
        <a:bodyPr/>
        <a:lstStyle/>
        <a:p>
          <a:endParaRPr lang="zh-CN" altLang="en-US"/>
        </a:p>
      </dgm:t>
    </dgm:pt>
    <dgm:pt modelId="{8BE39400-838A-44D5-B413-F52F8AFFD71E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3E4F7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</a:t>
          </a:r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。</a:t>
          </a:r>
        </a:p>
      </dgm:t>
    </dgm:pt>
    <dgm:pt modelId="{D70E6FAA-181E-4FCD-9C39-6E601DCA909F}" type="parTrans" cxnId="{B1B9A1A2-4366-48EC-9302-02695ABFE8BA}">
      <dgm:prSet/>
      <dgm:spPr/>
      <dgm:t>
        <a:bodyPr/>
        <a:lstStyle/>
        <a:p>
          <a:endParaRPr lang="zh-CN" altLang="en-US"/>
        </a:p>
      </dgm:t>
    </dgm:pt>
    <dgm:pt modelId="{10D05BBC-5ABB-461D-A1A0-BB1E39C9BB17}" type="sibTrans" cxnId="{B1B9A1A2-4366-48EC-9302-02695ABFE8BA}">
      <dgm:prSet/>
      <dgm:spPr/>
      <dgm:t>
        <a:bodyPr/>
        <a:lstStyle/>
        <a:p>
          <a:endParaRPr lang="zh-CN" altLang="en-US"/>
        </a:p>
      </dgm:t>
    </dgm:pt>
    <dgm:pt modelId="{A5314B24-BC31-4979-8A32-1B5365EA2059}">
      <dgm:prSet phldrT="[文本]" custT="1"/>
      <dgm:spPr/>
      <dgm:t>
        <a:bodyPr/>
        <a:lstStyle/>
        <a:p>
          <a:r>
            <a:rPr lang="zh-CN" altLang="en-US" sz="3200" b="0" dirty="0">
              <a:solidFill>
                <a:schemeClr val="tx2">
                  <a:lumMod val="75000"/>
                </a:scheme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总结分析</a:t>
          </a:r>
        </a:p>
      </dgm:t>
    </dgm:pt>
    <dgm:pt modelId="{8ADE698F-A733-4084-A65B-C57B4F6256E6}" type="parTrans" cxnId="{B04F836C-DC01-42DD-9D19-C7E0E1718352}">
      <dgm:prSet/>
      <dgm:spPr/>
      <dgm:t>
        <a:bodyPr/>
        <a:lstStyle/>
        <a:p>
          <a:endParaRPr lang="zh-CN" altLang="en-US"/>
        </a:p>
      </dgm:t>
    </dgm:pt>
    <dgm:pt modelId="{3ACDF1A4-B0C8-478F-8E54-8FA64ED3032F}" type="sibTrans" cxnId="{B04F836C-DC01-42DD-9D19-C7E0E1718352}">
      <dgm:prSet/>
      <dgm:spPr/>
      <dgm:t>
        <a:bodyPr/>
        <a:lstStyle/>
        <a:p>
          <a:endParaRPr lang="zh-CN" altLang="en-US"/>
        </a:p>
      </dgm:t>
    </dgm:pt>
    <dgm:pt modelId="{9F9A024F-A465-4182-9BFB-34B0803CAF89}">
      <dgm:prSet phldrT="[文本]" custT="1"/>
      <dgm:spPr/>
      <dgm:t>
        <a:bodyPr/>
        <a:lstStyle/>
        <a:p>
          <a:r>
            <a:rPr lang="zh-CN" altLang="en-US" sz="2000" dirty="0">
              <a:solidFill>
                <a:srgbClr val="3E4F7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</a:t>
          </a:r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。</a:t>
          </a:r>
        </a:p>
      </dgm:t>
    </dgm:pt>
    <dgm:pt modelId="{8DB9C1FF-7401-4806-812F-32AFB1A46AD1}" type="parTrans" cxnId="{B8AC0AC5-4DB8-4DF7-BC94-7E970033D72F}">
      <dgm:prSet/>
      <dgm:spPr/>
      <dgm:t>
        <a:bodyPr/>
        <a:lstStyle/>
        <a:p>
          <a:endParaRPr lang="zh-CN" altLang="en-US"/>
        </a:p>
      </dgm:t>
    </dgm:pt>
    <dgm:pt modelId="{FA35C6A8-2CB4-401F-BD1F-3BCB0883D510}" type="sibTrans" cxnId="{B8AC0AC5-4DB8-4DF7-BC94-7E970033D72F}">
      <dgm:prSet/>
      <dgm:spPr/>
      <dgm:t>
        <a:bodyPr/>
        <a:lstStyle/>
        <a:p>
          <a:endParaRPr lang="zh-CN" altLang="en-US"/>
        </a:p>
      </dgm:t>
    </dgm:pt>
    <dgm:pt modelId="{31A879ED-1F9E-4AA3-AF74-9203E730382B}">
      <dgm:prSet custT="1"/>
      <dgm:spPr/>
      <dgm:t>
        <a:bodyPr/>
        <a:lstStyle/>
        <a:p>
          <a:endParaRPr lang="zh-CN" altLang="en-US" sz="4000" dirty="0">
            <a:solidFill>
              <a:schemeClr val="tx2">
                <a:lumMod val="75000"/>
              </a:schemeClr>
            </a:solidFill>
            <a:latin typeface="方正宋刻本秀楷简体" panose="02000000000000000000" pitchFamily="2" charset="-122"/>
            <a:ea typeface="方正宋刻本秀楷简体" panose="02000000000000000000" pitchFamily="2" charset="-122"/>
          </a:endParaRPr>
        </a:p>
      </dgm:t>
    </dgm:pt>
    <dgm:pt modelId="{6B606C93-C168-4597-83CC-C0BBA3370354}" type="parTrans" cxnId="{B8C50B69-E9E9-497C-B8ED-038E50614EF2}">
      <dgm:prSet/>
      <dgm:spPr/>
      <dgm:t>
        <a:bodyPr/>
        <a:lstStyle/>
        <a:p>
          <a:endParaRPr lang="zh-CN" altLang="en-US"/>
        </a:p>
      </dgm:t>
    </dgm:pt>
    <dgm:pt modelId="{72F889B4-876F-40DA-A452-B2C13DDBFD75}" type="sibTrans" cxnId="{B8C50B69-E9E9-497C-B8ED-038E50614EF2}">
      <dgm:prSet/>
      <dgm:spPr/>
      <dgm:t>
        <a:bodyPr/>
        <a:lstStyle/>
        <a:p>
          <a:endParaRPr lang="zh-CN" altLang="en-US"/>
        </a:p>
      </dgm:t>
    </dgm:pt>
    <dgm:pt modelId="{67BCF75D-8F7C-4182-A03F-10B4DDBB1C07}" type="pres">
      <dgm:prSet presAssocID="{9DEA04EC-CC69-42D7-8987-9F9EC01B754C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9E2B0D8A-B1AC-48AF-84A5-C5919C2FABE8}" type="pres">
      <dgm:prSet presAssocID="{EFEC27F3-C768-4471-A4F3-1488B17ACDFC}" presName="composite" presStyleCnt="0"/>
      <dgm:spPr/>
    </dgm:pt>
    <dgm:pt modelId="{4306377C-2056-4E41-B6A7-1541CD2584BF}" type="pres">
      <dgm:prSet presAssocID="{EFEC27F3-C768-4471-A4F3-1488B17ACDFC}" presName="BackAccent" presStyleLbl="bgShp" presStyleIdx="0" presStyleCnt="3"/>
      <dgm:spPr/>
    </dgm:pt>
    <dgm:pt modelId="{CAB114A9-E6FA-40A2-BBC8-5B45DA5035B8}" type="pres">
      <dgm:prSet presAssocID="{EFEC27F3-C768-4471-A4F3-1488B17ACDFC}" presName="Accent" presStyleLbl="alignNode1" presStyleIdx="0" presStyleCnt="3"/>
      <dgm:spPr/>
    </dgm:pt>
    <dgm:pt modelId="{71EC6FA7-B7CB-4BBA-8DA1-E00B57A1619D}" type="pres">
      <dgm:prSet presAssocID="{EFEC27F3-C768-4471-A4F3-1488B17ACDFC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072F26DC-C2CC-4BA6-80B3-3FEB761C1C18}" type="pres">
      <dgm:prSet presAssocID="{EFEC27F3-C768-4471-A4F3-1488B17ACDFC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9C524595-4265-4E6A-8AF9-D4BFCD5153F8}" type="pres">
      <dgm:prSet presAssocID="{D9D6010A-CA36-47B5-846B-D58D6E15F0C1}" presName="sibTrans" presStyleCnt="0"/>
      <dgm:spPr/>
    </dgm:pt>
    <dgm:pt modelId="{441D95CD-19CD-4274-8CCC-01310151CF19}" type="pres">
      <dgm:prSet presAssocID="{7DCC0B3F-B1F2-41CB-80B8-F4E7F8256CCD}" presName="composite" presStyleCnt="0"/>
      <dgm:spPr/>
    </dgm:pt>
    <dgm:pt modelId="{6B68DBA8-3F52-46EC-B982-24DD3F958824}" type="pres">
      <dgm:prSet presAssocID="{7DCC0B3F-B1F2-41CB-80B8-F4E7F8256CCD}" presName="BackAccent" presStyleLbl="bgShp" presStyleIdx="1" presStyleCnt="3"/>
      <dgm:spPr/>
    </dgm:pt>
    <dgm:pt modelId="{6F33EC7E-5823-4DDA-8965-B072AD717052}" type="pres">
      <dgm:prSet presAssocID="{7DCC0B3F-B1F2-41CB-80B8-F4E7F8256CCD}" presName="Accent" presStyleLbl="alignNode1" presStyleIdx="1" presStyleCnt="3"/>
      <dgm:spPr/>
    </dgm:pt>
    <dgm:pt modelId="{D0B69A34-A111-48D9-8C3C-C1832142217A}" type="pres">
      <dgm:prSet presAssocID="{7DCC0B3F-B1F2-41CB-80B8-F4E7F8256CCD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BA758F43-8E3C-4C1C-9183-BC63106DF13C}" type="pres">
      <dgm:prSet presAssocID="{7DCC0B3F-B1F2-41CB-80B8-F4E7F8256CCD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868D2FD3-53B1-4916-A9B7-833B565FA060}" type="pres">
      <dgm:prSet presAssocID="{77272D93-20EB-4205-9618-DAA278D5DC29}" presName="sibTrans" presStyleCnt="0"/>
      <dgm:spPr/>
    </dgm:pt>
    <dgm:pt modelId="{0394E1AB-40C3-4E02-8470-8C25CDE5DEF9}" type="pres">
      <dgm:prSet presAssocID="{A5314B24-BC31-4979-8A32-1B5365EA2059}" presName="composite" presStyleCnt="0"/>
      <dgm:spPr/>
    </dgm:pt>
    <dgm:pt modelId="{4D3BF9E3-9C08-4875-B261-CBC1FD0366E5}" type="pres">
      <dgm:prSet presAssocID="{A5314B24-BC31-4979-8A32-1B5365EA2059}" presName="BackAccent" presStyleLbl="bgShp" presStyleIdx="2" presStyleCnt="3"/>
      <dgm:spPr/>
    </dgm:pt>
    <dgm:pt modelId="{CB6520C1-EFB7-46DD-B70F-DC1B111FE1CD}" type="pres">
      <dgm:prSet presAssocID="{A5314B24-BC31-4979-8A32-1B5365EA2059}" presName="Accent" presStyleLbl="alignNode1" presStyleIdx="2" presStyleCnt="3"/>
      <dgm:spPr/>
    </dgm:pt>
    <dgm:pt modelId="{0ED046C3-4BAB-47B3-8617-F57EB8E53569}" type="pres">
      <dgm:prSet presAssocID="{A5314B24-BC31-4979-8A32-1B5365EA2059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6A0BBB2F-17B8-4BD2-9040-DD65D408840C}" type="pres">
      <dgm:prSet presAssocID="{A5314B24-BC31-4979-8A32-1B5365EA2059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84DB4300-C76D-4A32-81EA-5AE3F472F7C2}" type="presOf" srcId="{EFEC27F3-C768-4471-A4F3-1488B17ACDFC}" destId="{072F26DC-C2CC-4BA6-80B3-3FEB761C1C18}" srcOrd="0" destOrd="0" presId="urn:microsoft.com/office/officeart/2008/layout/IncreasingCircleProcess"/>
    <dgm:cxn modelId="{390C3A0C-532D-4CB6-8BC5-58524F6541CF}" srcId="{9DEA04EC-CC69-42D7-8987-9F9EC01B754C}" destId="{EFEC27F3-C768-4471-A4F3-1488B17ACDFC}" srcOrd="0" destOrd="0" parTransId="{7B6DF2A8-1B85-41D8-B8D2-474F1A857D2A}" sibTransId="{D9D6010A-CA36-47B5-846B-D58D6E15F0C1}"/>
    <dgm:cxn modelId="{94F9D528-AFF6-49C5-A113-665A86DD1F91}" type="presOf" srcId="{8BE39400-838A-44D5-B413-F52F8AFFD71E}" destId="{D0B69A34-A111-48D9-8C3C-C1832142217A}" srcOrd="0" destOrd="0" presId="urn:microsoft.com/office/officeart/2008/layout/IncreasingCircleProcess"/>
    <dgm:cxn modelId="{39694B5E-72E3-4842-8C87-91EE5494580B}" srcId="{9DEA04EC-CC69-42D7-8987-9F9EC01B754C}" destId="{7DCC0B3F-B1F2-41CB-80B8-F4E7F8256CCD}" srcOrd="1" destOrd="0" parTransId="{094E4884-EC51-43B1-8232-6F4B11EEEFFA}" sibTransId="{77272D93-20EB-4205-9618-DAA278D5DC29}"/>
    <dgm:cxn modelId="{F3368D62-F462-428D-BE47-555B805F1597}" type="presOf" srcId="{7DCC0B3F-B1F2-41CB-80B8-F4E7F8256CCD}" destId="{BA758F43-8E3C-4C1C-9183-BC63106DF13C}" srcOrd="0" destOrd="0" presId="urn:microsoft.com/office/officeart/2008/layout/IncreasingCircleProcess"/>
    <dgm:cxn modelId="{B8C50B69-E9E9-497C-B8ED-038E50614EF2}" srcId="{EFEC27F3-C768-4471-A4F3-1488B17ACDFC}" destId="{31A879ED-1F9E-4AA3-AF74-9203E730382B}" srcOrd="1" destOrd="0" parTransId="{6B606C93-C168-4597-83CC-C0BBA3370354}" sibTransId="{72F889B4-876F-40DA-A452-B2C13DDBFD75}"/>
    <dgm:cxn modelId="{B04F836C-DC01-42DD-9D19-C7E0E1718352}" srcId="{9DEA04EC-CC69-42D7-8987-9F9EC01B754C}" destId="{A5314B24-BC31-4979-8A32-1B5365EA2059}" srcOrd="2" destOrd="0" parTransId="{8ADE698F-A733-4084-A65B-C57B4F6256E6}" sibTransId="{3ACDF1A4-B0C8-478F-8E54-8FA64ED3032F}"/>
    <dgm:cxn modelId="{BB38D999-8664-4D75-AAEF-10316A0AE427}" type="presOf" srcId="{9DEA04EC-CC69-42D7-8987-9F9EC01B754C}" destId="{67BCF75D-8F7C-4182-A03F-10B4DDBB1C07}" srcOrd="0" destOrd="0" presId="urn:microsoft.com/office/officeart/2008/layout/IncreasingCircleProcess"/>
    <dgm:cxn modelId="{EACA7E9B-E8E5-4026-B78F-F5A0AAA5F4D4}" type="presOf" srcId="{63BB49C6-A689-478D-8AD3-F728BB2E3CB5}" destId="{71EC6FA7-B7CB-4BBA-8DA1-E00B57A1619D}" srcOrd="0" destOrd="0" presId="urn:microsoft.com/office/officeart/2008/layout/IncreasingCircleProcess"/>
    <dgm:cxn modelId="{B1B9A1A2-4366-48EC-9302-02695ABFE8BA}" srcId="{7DCC0B3F-B1F2-41CB-80B8-F4E7F8256CCD}" destId="{8BE39400-838A-44D5-B413-F52F8AFFD71E}" srcOrd="0" destOrd="0" parTransId="{D70E6FAA-181E-4FCD-9C39-6E601DCA909F}" sibTransId="{10D05BBC-5ABB-461D-A1A0-BB1E39C9BB17}"/>
    <dgm:cxn modelId="{6F3BCCA6-5879-49E6-8AC4-1C29928B3D68}" type="presOf" srcId="{9F9A024F-A465-4182-9BFB-34B0803CAF89}" destId="{0ED046C3-4BAB-47B3-8617-F57EB8E53569}" srcOrd="0" destOrd="0" presId="urn:microsoft.com/office/officeart/2008/layout/IncreasingCircleProcess"/>
    <dgm:cxn modelId="{569B9ABC-D991-4011-B582-8DF5FA9D2A01}" srcId="{EFEC27F3-C768-4471-A4F3-1488B17ACDFC}" destId="{63BB49C6-A689-478D-8AD3-F728BB2E3CB5}" srcOrd="0" destOrd="0" parTransId="{6DE2D083-9554-4C4B-9EFC-54FBD27D697C}" sibTransId="{8E96CCEE-A916-4F2D-B9C4-0B99EFA61992}"/>
    <dgm:cxn modelId="{B8AC0AC5-4DB8-4DF7-BC94-7E970033D72F}" srcId="{A5314B24-BC31-4979-8A32-1B5365EA2059}" destId="{9F9A024F-A465-4182-9BFB-34B0803CAF89}" srcOrd="0" destOrd="0" parTransId="{8DB9C1FF-7401-4806-812F-32AFB1A46AD1}" sibTransId="{FA35C6A8-2CB4-401F-BD1F-3BCB0883D510}"/>
    <dgm:cxn modelId="{F836A4D1-604B-46E0-8FA3-414D8857A24F}" type="presOf" srcId="{A5314B24-BC31-4979-8A32-1B5365EA2059}" destId="{6A0BBB2F-17B8-4BD2-9040-DD65D408840C}" srcOrd="0" destOrd="0" presId="urn:microsoft.com/office/officeart/2008/layout/IncreasingCircleProcess"/>
    <dgm:cxn modelId="{FCE030FF-DBBB-45C6-BADE-D556753B3D34}" type="presOf" srcId="{31A879ED-1F9E-4AA3-AF74-9203E730382B}" destId="{71EC6FA7-B7CB-4BBA-8DA1-E00B57A1619D}" srcOrd="0" destOrd="1" presId="urn:microsoft.com/office/officeart/2008/layout/IncreasingCircleProcess"/>
    <dgm:cxn modelId="{145404C8-48EC-4632-A09E-C840A7013040}" type="presParOf" srcId="{67BCF75D-8F7C-4182-A03F-10B4DDBB1C07}" destId="{9E2B0D8A-B1AC-48AF-84A5-C5919C2FABE8}" srcOrd="0" destOrd="0" presId="urn:microsoft.com/office/officeart/2008/layout/IncreasingCircleProcess"/>
    <dgm:cxn modelId="{987679DC-45B6-4009-A1B0-F8E8C9D39CC4}" type="presParOf" srcId="{9E2B0D8A-B1AC-48AF-84A5-C5919C2FABE8}" destId="{4306377C-2056-4E41-B6A7-1541CD2584BF}" srcOrd="0" destOrd="0" presId="urn:microsoft.com/office/officeart/2008/layout/IncreasingCircleProcess"/>
    <dgm:cxn modelId="{EFC51BDD-ED06-452E-9095-FBAB3CB78D46}" type="presParOf" srcId="{9E2B0D8A-B1AC-48AF-84A5-C5919C2FABE8}" destId="{CAB114A9-E6FA-40A2-BBC8-5B45DA5035B8}" srcOrd="1" destOrd="0" presId="urn:microsoft.com/office/officeart/2008/layout/IncreasingCircleProcess"/>
    <dgm:cxn modelId="{C9E3703A-7AA7-4282-9399-3FDC33FBFC17}" type="presParOf" srcId="{9E2B0D8A-B1AC-48AF-84A5-C5919C2FABE8}" destId="{71EC6FA7-B7CB-4BBA-8DA1-E00B57A1619D}" srcOrd="2" destOrd="0" presId="urn:microsoft.com/office/officeart/2008/layout/IncreasingCircleProcess"/>
    <dgm:cxn modelId="{7018E1C1-47B1-44F4-81C6-9391BEC62869}" type="presParOf" srcId="{9E2B0D8A-B1AC-48AF-84A5-C5919C2FABE8}" destId="{072F26DC-C2CC-4BA6-80B3-3FEB761C1C18}" srcOrd="3" destOrd="0" presId="urn:microsoft.com/office/officeart/2008/layout/IncreasingCircleProcess"/>
    <dgm:cxn modelId="{33A1C999-2671-4A1B-82FE-685C6444C97B}" type="presParOf" srcId="{67BCF75D-8F7C-4182-A03F-10B4DDBB1C07}" destId="{9C524595-4265-4E6A-8AF9-D4BFCD5153F8}" srcOrd="1" destOrd="0" presId="urn:microsoft.com/office/officeart/2008/layout/IncreasingCircleProcess"/>
    <dgm:cxn modelId="{7E495AD0-A279-4EA3-B1F7-E3A782403232}" type="presParOf" srcId="{67BCF75D-8F7C-4182-A03F-10B4DDBB1C07}" destId="{441D95CD-19CD-4274-8CCC-01310151CF19}" srcOrd="2" destOrd="0" presId="urn:microsoft.com/office/officeart/2008/layout/IncreasingCircleProcess"/>
    <dgm:cxn modelId="{0ECE53DE-8CAF-4602-9ECE-F1FD47F4B80B}" type="presParOf" srcId="{441D95CD-19CD-4274-8CCC-01310151CF19}" destId="{6B68DBA8-3F52-46EC-B982-24DD3F958824}" srcOrd="0" destOrd="0" presId="urn:microsoft.com/office/officeart/2008/layout/IncreasingCircleProcess"/>
    <dgm:cxn modelId="{ECA671F3-1820-4052-A373-9BC16D576DB5}" type="presParOf" srcId="{441D95CD-19CD-4274-8CCC-01310151CF19}" destId="{6F33EC7E-5823-4DDA-8965-B072AD717052}" srcOrd="1" destOrd="0" presId="urn:microsoft.com/office/officeart/2008/layout/IncreasingCircleProcess"/>
    <dgm:cxn modelId="{B0D9097F-8B41-416E-AB07-8359B653220F}" type="presParOf" srcId="{441D95CD-19CD-4274-8CCC-01310151CF19}" destId="{D0B69A34-A111-48D9-8C3C-C1832142217A}" srcOrd="2" destOrd="0" presId="urn:microsoft.com/office/officeart/2008/layout/IncreasingCircleProcess"/>
    <dgm:cxn modelId="{A42B350E-DEED-43EF-AF96-42967585AF15}" type="presParOf" srcId="{441D95CD-19CD-4274-8CCC-01310151CF19}" destId="{BA758F43-8E3C-4C1C-9183-BC63106DF13C}" srcOrd="3" destOrd="0" presId="urn:microsoft.com/office/officeart/2008/layout/IncreasingCircleProcess"/>
    <dgm:cxn modelId="{EE7F4A18-366D-4829-B5B8-F7661AE629F9}" type="presParOf" srcId="{67BCF75D-8F7C-4182-A03F-10B4DDBB1C07}" destId="{868D2FD3-53B1-4916-A9B7-833B565FA060}" srcOrd="3" destOrd="0" presId="urn:microsoft.com/office/officeart/2008/layout/IncreasingCircleProcess"/>
    <dgm:cxn modelId="{CA5E2639-0858-47DD-ADE5-A25A28B5D9AE}" type="presParOf" srcId="{67BCF75D-8F7C-4182-A03F-10B4DDBB1C07}" destId="{0394E1AB-40C3-4E02-8470-8C25CDE5DEF9}" srcOrd="4" destOrd="0" presId="urn:microsoft.com/office/officeart/2008/layout/IncreasingCircleProcess"/>
    <dgm:cxn modelId="{16F24174-B6B9-4157-BF95-7785CDB101F8}" type="presParOf" srcId="{0394E1AB-40C3-4E02-8470-8C25CDE5DEF9}" destId="{4D3BF9E3-9C08-4875-B261-CBC1FD0366E5}" srcOrd="0" destOrd="0" presId="urn:microsoft.com/office/officeart/2008/layout/IncreasingCircleProcess"/>
    <dgm:cxn modelId="{5C412708-BD3F-4A08-B1D4-533AE778176C}" type="presParOf" srcId="{0394E1AB-40C3-4E02-8470-8C25CDE5DEF9}" destId="{CB6520C1-EFB7-46DD-B70F-DC1B111FE1CD}" srcOrd="1" destOrd="0" presId="urn:microsoft.com/office/officeart/2008/layout/IncreasingCircleProcess"/>
    <dgm:cxn modelId="{308C281A-E40F-4EE4-9D78-FA172918F63D}" type="presParOf" srcId="{0394E1AB-40C3-4E02-8470-8C25CDE5DEF9}" destId="{0ED046C3-4BAB-47B3-8617-F57EB8E53569}" srcOrd="2" destOrd="0" presId="urn:microsoft.com/office/officeart/2008/layout/IncreasingCircleProcess"/>
    <dgm:cxn modelId="{0FC94D5D-84AA-4B32-A67D-07A2DFBDFE25}" type="presParOf" srcId="{0394E1AB-40C3-4E02-8470-8C25CDE5DEF9}" destId="{6A0BBB2F-17B8-4BD2-9040-DD65D408840C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F0F0D-5878-4D45-A5E4-5750099EF562}">
      <dsp:nvSpPr>
        <dsp:cNvPr id="0" name=""/>
        <dsp:cNvSpPr/>
      </dsp:nvSpPr>
      <dsp:spPr>
        <a:xfrm>
          <a:off x="0" y="0"/>
          <a:ext cx="7150100" cy="161091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选题背景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点击此处添加文本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点击此处添加文本</a:t>
          </a:r>
        </a:p>
      </dsp:txBody>
      <dsp:txXfrm>
        <a:off x="1591111" y="0"/>
        <a:ext cx="5558988" cy="1610917"/>
      </dsp:txXfrm>
    </dsp:sp>
    <dsp:sp modelId="{BEE74646-B138-4E08-A282-0D04A8E2E475}">
      <dsp:nvSpPr>
        <dsp:cNvPr id="0" name=""/>
        <dsp:cNvSpPr/>
      </dsp:nvSpPr>
      <dsp:spPr>
        <a:xfrm>
          <a:off x="176886" y="361947"/>
          <a:ext cx="826422" cy="74477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6811C-5E65-47BC-AE15-513F51AAD230}">
      <dsp:nvSpPr>
        <dsp:cNvPr id="0" name=""/>
        <dsp:cNvSpPr/>
      </dsp:nvSpPr>
      <dsp:spPr>
        <a:xfrm>
          <a:off x="0" y="1772009"/>
          <a:ext cx="7150100" cy="161091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选题背景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点击此处添加文本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点击此处添加文本</a:t>
          </a:r>
        </a:p>
      </dsp:txBody>
      <dsp:txXfrm>
        <a:off x="1591111" y="1772009"/>
        <a:ext cx="5558988" cy="1610917"/>
      </dsp:txXfrm>
    </dsp:sp>
    <dsp:sp modelId="{E1AB6893-F5C9-45D2-A862-5009D227A135}">
      <dsp:nvSpPr>
        <dsp:cNvPr id="0" name=""/>
        <dsp:cNvSpPr/>
      </dsp:nvSpPr>
      <dsp:spPr>
        <a:xfrm>
          <a:off x="221617" y="2266953"/>
          <a:ext cx="790586" cy="71247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F4488-7E50-4D29-9C20-7907EF41F172}">
      <dsp:nvSpPr>
        <dsp:cNvPr id="0" name=""/>
        <dsp:cNvSpPr/>
      </dsp:nvSpPr>
      <dsp:spPr>
        <a:xfrm>
          <a:off x="0" y="3544018"/>
          <a:ext cx="7150100" cy="161091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选题背景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点击此处添加文本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点击此处添加文本</a:t>
          </a:r>
        </a:p>
      </dsp:txBody>
      <dsp:txXfrm>
        <a:off x="1591111" y="3544018"/>
        <a:ext cx="5558988" cy="1610917"/>
      </dsp:txXfrm>
    </dsp:sp>
    <dsp:sp modelId="{E2F66E21-CE41-45BA-839F-B338E51A0873}">
      <dsp:nvSpPr>
        <dsp:cNvPr id="0" name=""/>
        <dsp:cNvSpPr/>
      </dsp:nvSpPr>
      <dsp:spPr>
        <a:xfrm rot="5400000" flipH="1">
          <a:off x="279962" y="4100835"/>
          <a:ext cx="709647" cy="6395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68977-1763-4F72-A828-AE71F407D6CD}">
      <dsp:nvSpPr>
        <dsp:cNvPr id="0" name=""/>
        <dsp:cNvSpPr/>
      </dsp:nvSpPr>
      <dsp:spPr>
        <a:xfrm>
          <a:off x="0" y="2396"/>
          <a:ext cx="812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AE399-1DFE-4B4F-8384-C4371CDA4883}">
      <dsp:nvSpPr>
        <dsp:cNvPr id="0" name=""/>
        <dsp:cNvSpPr/>
      </dsp:nvSpPr>
      <dsp:spPr>
        <a:xfrm>
          <a:off x="0" y="2396"/>
          <a:ext cx="1135384" cy="490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solidFill>
                <a:schemeClr val="tx2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选题背景</a:t>
          </a:r>
        </a:p>
      </dsp:txBody>
      <dsp:txXfrm>
        <a:off x="0" y="2396"/>
        <a:ext cx="1135384" cy="4904179"/>
      </dsp:txXfrm>
    </dsp:sp>
    <dsp:sp modelId="{90947665-775C-418A-91EF-2F8FDDA8850F}">
      <dsp:nvSpPr>
        <dsp:cNvPr id="0" name=""/>
        <dsp:cNvSpPr/>
      </dsp:nvSpPr>
      <dsp:spPr>
        <a:xfrm>
          <a:off x="1257304" y="79024"/>
          <a:ext cx="6380480" cy="1532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 dirty="0">
            <a:solidFill>
              <a:schemeClr val="tx2"/>
            </a:solidFill>
            <a:latin typeface="方正宋刻本秀楷简体" panose="02000000000000000000" pitchFamily="2" charset="-122"/>
            <a:ea typeface="方正宋刻本秀楷简体" panose="02000000000000000000" pitchFamily="2" charset="-122"/>
          </a:endParaRPr>
        </a:p>
      </dsp:txBody>
      <dsp:txXfrm>
        <a:off x="1257304" y="79024"/>
        <a:ext cx="6380480" cy="1532555"/>
      </dsp:txXfrm>
    </dsp:sp>
    <dsp:sp modelId="{8D7329CD-41EE-430A-8F95-84F38989960C}">
      <dsp:nvSpPr>
        <dsp:cNvPr id="0" name=""/>
        <dsp:cNvSpPr/>
      </dsp:nvSpPr>
      <dsp:spPr>
        <a:xfrm>
          <a:off x="1135384" y="1611580"/>
          <a:ext cx="650240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92997-6765-4D3F-A0A6-21895F4B5870}">
      <dsp:nvSpPr>
        <dsp:cNvPr id="0" name=""/>
        <dsp:cNvSpPr/>
      </dsp:nvSpPr>
      <dsp:spPr>
        <a:xfrm>
          <a:off x="1257304" y="1688208"/>
          <a:ext cx="6380480" cy="1532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>
            <a:solidFill>
              <a:schemeClr val="tx2"/>
            </a:solidFill>
            <a:latin typeface="方正宋刻本秀楷简体" panose="02000000000000000000" pitchFamily="2" charset="-122"/>
            <a:ea typeface="方正宋刻本秀楷简体" panose="02000000000000000000" pitchFamily="2" charset="-122"/>
          </a:endParaRPr>
        </a:p>
      </dsp:txBody>
      <dsp:txXfrm>
        <a:off x="1257304" y="1688208"/>
        <a:ext cx="6380480" cy="1532555"/>
      </dsp:txXfrm>
    </dsp:sp>
    <dsp:sp modelId="{D0A80FF8-9B76-43EC-957A-624E1E37D28B}">
      <dsp:nvSpPr>
        <dsp:cNvPr id="0" name=""/>
        <dsp:cNvSpPr/>
      </dsp:nvSpPr>
      <dsp:spPr>
        <a:xfrm>
          <a:off x="1135384" y="3220764"/>
          <a:ext cx="650240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37C48-A7AE-488B-B340-31B5B81EF356}">
      <dsp:nvSpPr>
        <dsp:cNvPr id="0" name=""/>
        <dsp:cNvSpPr/>
      </dsp:nvSpPr>
      <dsp:spPr>
        <a:xfrm>
          <a:off x="1257304" y="3297392"/>
          <a:ext cx="6380480" cy="1532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</a:p>
      </dsp:txBody>
      <dsp:txXfrm>
        <a:off x="1257304" y="3297392"/>
        <a:ext cx="6380480" cy="1532555"/>
      </dsp:txXfrm>
    </dsp:sp>
    <dsp:sp modelId="{3A951A91-076D-4AB8-84A2-1F87DBDD126B}">
      <dsp:nvSpPr>
        <dsp:cNvPr id="0" name=""/>
        <dsp:cNvSpPr/>
      </dsp:nvSpPr>
      <dsp:spPr>
        <a:xfrm>
          <a:off x="1135384" y="4829948"/>
          <a:ext cx="650240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9CAD6-A6DF-459A-A6CA-BE9A2D26FC5B}">
      <dsp:nvSpPr>
        <dsp:cNvPr id="0" name=""/>
        <dsp:cNvSpPr/>
      </dsp:nvSpPr>
      <dsp:spPr>
        <a:xfrm rot="5400000">
          <a:off x="533156" y="1859392"/>
          <a:ext cx="1595598" cy="2655039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12452-85F4-4053-8B4C-E4F682FAAE40}">
      <dsp:nvSpPr>
        <dsp:cNvPr id="0" name=""/>
        <dsp:cNvSpPr/>
      </dsp:nvSpPr>
      <dsp:spPr>
        <a:xfrm>
          <a:off x="266810" y="2652676"/>
          <a:ext cx="2396984" cy="2101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srgbClr val="44546A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</a:p>
      </dsp:txBody>
      <dsp:txXfrm>
        <a:off x="266810" y="2652676"/>
        <a:ext cx="2396984" cy="2101097"/>
      </dsp:txXfrm>
    </dsp:sp>
    <dsp:sp modelId="{D1D527BE-CB76-4853-8441-680CAACA71A5}">
      <dsp:nvSpPr>
        <dsp:cNvPr id="0" name=""/>
        <dsp:cNvSpPr/>
      </dsp:nvSpPr>
      <dsp:spPr>
        <a:xfrm>
          <a:off x="2211534" y="1663925"/>
          <a:ext cx="452261" cy="452261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4F6D3-2F70-44D8-95BF-345AE5A4CDDB}">
      <dsp:nvSpPr>
        <dsp:cNvPr id="0" name=""/>
        <dsp:cNvSpPr/>
      </dsp:nvSpPr>
      <dsp:spPr>
        <a:xfrm rot="5400000">
          <a:off x="3467533" y="1133277"/>
          <a:ext cx="1595598" cy="2655039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4FD9F-CCC7-4933-8F45-7A99815663B1}">
      <dsp:nvSpPr>
        <dsp:cNvPr id="0" name=""/>
        <dsp:cNvSpPr/>
      </dsp:nvSpPr>
      <dsp:spPr>
        <a:xfrm>
          <a:off x="3201188" y="1926562"/>
          <a:ext cx="2396984" cy="2101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srgbClr val="333F5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</a:p>
      </dsp:txBody>
      <dsp:txXfrm>
        <a:off x="3201188" y="1926562"/>
        <a:ext cx="2396984" cy="2101097"/>
      </dsp:txXfrm>
    </dsp:sp>
    <dsp:sp modelId="{D7D21CED-C03A-4A0F-9049-7ED9F980AA33}">
      <dsp:nvSpPr>
        <dsp:cNvPr id="0" name=""/>
        <dsp:cNvSpPr/>
      </dsp:nvSpPr>
      <dsp:spPr>
        <a:xfrm>
          <a:off x="5145911" y="937810"/>
          <a:ext cx="452261" cy="452261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9114C-C427-4B8B-9374-5611CFE9C728}">
      <dsp:nvSpPr>
        <dsp:cNvPr id="0" name=""/>
        <dsp:cNvSpPr/>
      </dsp:nvSpPr>
      <dsp:spPr>
        <a:xfrm rot="5400000">
          <a:off x="6401911" y="407162"/>
          <a:ext cx="1595598" cy="2655039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D0E67-8797-497A-B1F9-76D60C707168}">
      <dsp:nvSpPr>
        <dsp:cNvPr id="0" name=""/>
        <dsp:cNvSpPr/>
      </dsp:nvSpPr>
      <dsp:spPr>
        <a:xfrm>
          <a:off x="6135565" y="1200447"/>
          <a:ext cx="2396984" cy="2101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srgbClr val="333F5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</a:p>
      </dsp:txBody>
      <dsp:txXfrm>
        <a:off x="6135565" y="1200447"/>
        <a:ext cx="2396984" cy="21010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63106-DC58-484E-A95B-79871BDD544F}">
      <dsp:nvSpPr>
        <dsp:cNvPr id="0" name=""/>
        <dsp:cNvSpPr/>
      </dsp:nvSpPr>
      <dsp:spPr>
        <a:xfrm rot="16200000">
          <a:off x="-1867795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i="0" kern="1200" dirty="0">
            <a:solidFill>
              <a:schemeClr val="tx2">
                <a:lumMod val="75000"/>
              </a:schemeClr>
            </a:solidFill>
            <a:latin typeface="方正宋刻本秀楷简体" panose="02000000000000000000" pitchFamily="2" charset="-122"/>
            <a:ea typeface="方正宋刻本秀楷简体" panose="02000000000000000000" pitchFamily="2" charset="-122"/>
          </a:endParaRPr>
        </a:p>
      </dsp:txBody>
      <dsp:txXfrm>
        <a:off x="-1867795" y="2772097"/>
        <a:ext cx="4226560" cy="392277"/>
      </dsp:txXfrm>
    </dsp:sp>
    <dsp:sp modelId="{3B0C8283-FD12-4B8B-8C54-9ED6EEBB87A0}">
      <dsp:nvSpPr>
        <dsp:cNvPr id="0" name=""/>
        <dsp:cNvSpPr/>
      </dsp:nvSpPr>
      <dsp:spPr>
        <a:xfrm>
          <a:off x="441623" y="854956"/>
          <a:ext cx="1953958" cy="4226560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45967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  <a:endParaRPr lang="zh-CN" altLang="en-US" sz="3200" kern="1200" dirty="0">
            <a:solidFill>
              <a:schemeClr val="bg1"/>
            </a:solidFill>
            <a:latin typeface="方正宋刻本秀楷简体" panose="02000000000000000000" pitchFamily="2" charset="-122"/>
            <a:ea typeface="方正宋刻本秀楷简体" panose="02000000000000000000" pitchFamily="2" charset="-122"/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4000" kern="1200" dirty="0">
            <a:solidFill>
              <a:schemeClr val="bg1"/>
            </a:solidFill>
            <a:latin typeface="方正宋刻本秀楷简体" panose="02000000000000000000" pitchFamily="2" charset="-122"/>
            <a:ea typeface="方正宋刻本秀楷简体" panose="02000000000000000000" pitchFamily="2" charset="-122"/>
          </a:endParaRPr>
        </a:p>
      </dsp:txBody>
      <dsp:txXfrm>
        <a:off x="441623" y="854956"/>
        <a:ext cx="1953958" cy="4226560"/>
      </dsp:txXfrm>
    </dsp:sp>
    <dsp:sp modelId="{2A9E3961-9519-4283-8FCC-684B4B6D0407}">
      <dsp:nvSpPr>
        <dsp:cNvPr id="0" name=""/>
        <dsp:cNvSpPr/>
      </dsp:nvSpPr>
      <dsp:spPr>
        <a:xfrm>
          <a:off x="49345" y="337150"/>
          <a:ext cx="784555" cy="78455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ln w="12700" cap="flat" cmpd="sng" algn="ctr">
          <a:solidFill>
            <a:schemeClr val="tx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9260E-ED47-4553-90CB-60DBDD6FFEF2}">
      <dsp:nvSpPr>
        <dsp:cNvPr id="0" name=""/>
        <dsp:cNvSpPr/>
      </dsp:nvSpPr>
      <dsp:spPr>
        <a:xfrm rot="16200000">
          <a:off x="973740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 dirty="0">
            <a:solidFill>
              <a:schemeClr val="tx2">
                <a:lumMod val="75000"/>
              </a:schemeClr>
            </a:solidFill>
            <a:latin typeface="方正宋刻本秀楷简体" panose="02000000000000000000" pitchFamily="2" charset="-122"/>
            <a:ea typeface="方正宋刻本秀楷简体" panose="02000000000000000000" pitchFamily="2" charset="-122"/>
          </a:endParaRPr>
        </a:p>
      </dsp:txBody>
      <dsp:txXfrm>
        <a:off x="973740" y="2772097"/>
        <a:ext cx="4226560" cy="392277"/>
      </dsp:txXfrm>
    </dsp:sp>
    <dsp:sp modelId="{55EDE3D8-131F-458D-878E-D0DE8260E364}">
      <dsp:nvSpPr>
        <dsp:cNvPr id="0" name=""/>
        <dsp:cNvSpPr/>
      </dsp:nvSpPr>
      <dsp:spPr>
        <a:xfrm>
          <a:off x="3283159" y="854956"/>
          <a:ext cx="1953958" cy="422656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45967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  <a:endParaRPr lang="zh-CN" altLang="en-US" sz="4000" kern="1200" dirty="0">
            <a:solidFill>
              <a:schemeClr val="bg1"/>
            </a:solidFill>
            <a:latin typeface="方正宋刻本秀楷简体" panose="02000000000000000000" pitchFamily="2" charset="-122"/>
            <a:ea typeface="方正宋刻本秀楷简体" panose="02000000000000000000" pitchFamily="2" charset="-122"/>
          </a:endParaRPr>
        </a:p>
      </dsp:txBody>
      <dsp:txXfrm>
        <a:off x="3283159" y="854956"/>
        <a:ext cx="1953958" cy="4226560"/>
      </dsp:txXfrm>
    </dsp:sp>
    <dsp:sp modelId="{0D6818D5-80FB-4DF9-8C1C-7F7921FAB432}">
      <dsp:nvSpPr>
        <dsp:cNvPr id="0" name=""/>
        <dsp:cNvSpPr/>
      </dsp:nvSpPr>
      <dsp:spPr>
        <a:xfrm>
          <a:off x="2890881" y="337150"/>
          <a:ext cx="784555" cy="784555"/>
        </a:xfrm>
        <a:prstGeom prst="rect">
          <a:avLst/>
        </a:prstGeom>
        <a:blipFill rotWithShape="1">
          <a:blip xmlns:r="http://schemas.openxmlformats.org/officeDocument/2006/relationships"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ln w="12700" cap="flat" cmpd="sng" algn="ctr">
          <a:solidFill>
            <a:schemeClr val="tx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7164B-A135-4AC2-AFC2-2530273745EC}">
      <dsp:nvSpPr>
        <dsp:cNvPr id="0" name=""/>
        <dsp:cNvSpPr/>
      </dsp:nvSpPr>
      <dsp:spPr>
        <a:xfrm rot="16200000">
          <a:off x="3815276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 dirty="0">
            <a:solidFill>
              <a:schemeClr val="tx2">
                <a:lumMod val="75000"/>
              </a:schemeClr>
            </a:solidFill>
            <a:latin typeface="方正宋刻本秀楷简体" panose="02000000000000000000" pitchFamily="2" charset="-122"/>
            <a:ea typeface="方正宋刻本秀楷简体" panose="02000000000000000000" pitchFamily="2" charset="-122"/>
          </a:endParaRPr>
        </a:p>
      </dsp:txBody>
      <dsp:txXfrm>
        <a:off x="3815276" y="2772097"/>
        <a:ext cx="4226560" cy="392277"/>
      </dsp:txXfrm>
    </dsp:sp>
    <dsp:sp modelId="{4BCC1A9E-42F8-4CAF-A6E4-F9F31D5E04AE}">
      <dsp:nvSpPr>
        <dsp:cNvPr id="0" name=""/>
        <dsp:cNvSpPr/>
      </dsp:nvSpPr>
      <dsp:spPr>
        <a:xfrm>
          <a:off x="6124695" y="854956"/>
          <a:ext cx="1953958" cy="422656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45967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  <a:endParaRPr lang="zh-CN" altLang="en-US" sz="4000" kern="1200" dirty="0">
            <a:solidFill>
              <a:schemeClr val="bg1"/>
            </a:solidFill>
            <a:latin typeface="方正宋刻本秀楷简体" panose="02000000000000000000" pitchFamily="2" charset="-122"/>
            <a:ea typeface="方正宋刻本秀楷简体" panose="02000000000000000000" pitchFamily="2" charset="-122"/>
          </a:endParaRPr>
        </a:p>
      </dsp:txBody>
      <dsp:txXfrm>
        <a:off x="6124695" y="854956"/>
        <a:ext cx="1953958" cy="4226560"/>
      </dsp:txXfrm>
    </dsp:sp>
    <dsp:sp modelId="{66397641-9E39-456E-8977-2017C3C4AC4E}">
      <dsp:nvSpPr>
        <dsp:cNvPr id="0" name=""/>
        <dsp:cNvSpPr/>
      </dsp:nvSpPr>
      <dsp:spPr>
        <a:xfrm>
          <a:off x="5732418" y="337150"/>
          <a:ext cx="784555" cy="784555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ln w="12700" cap="flat" cmpd="sng" algn="ctr">
          <a:solidFill>
            <a:schemeClr val="tx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ECC87-8BC9-4003-8C11-FC7BCFD83A27}">
      <dsp:nvSpPr>
        <dsp:cNvPr id="0" name=""/>
        <dsp:cNvSpPr/>
      </dsp:nvSpPr>
      <dsp:spPr>
        <a:xfrm>
          <a:off x="0" y="0"/>
          <a:ext cx="6908800" cy="1625600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</a:p>
      </dsp:txBody>
      <dsp:txXfrm>
        <a:off x="47612" y="47612"/>
        <a:ext cx="5154651" cy="1530376"/>
      </dsp:txXfrm>
    </dsp:sp>
    <dsp:sp modelId="{7B61C49C-40A8-4B08-9077-6ABCE2997EDF}">
      <dsp:nvSpPr>
        <dsp:cNvPr id="0" name=""/>
        <dsp:cNvSpPr/>
      </dsp:nvSpPr>
      <dsp:spPr>
        <a:xfrm>
          <a:off x="609599" y="1896533"/>
          <a:ext cx="6908800" cy="162560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</a:p>
      </dsp:txBody>
      <dsp:txXfrm>
        <a:off x="657211" y="1944145"/>
        <a:ext cx="5147335" cy="1530376"/>
      </dsp:txXfrm>
    </dsp:sp>
    <dsp:sp modelId="{32C3BC14-9F94-4057-8AB0-3359BB13FD0F}">
      <dsp:nvSpPr>
        <dsp:cNvPr id="0" name=""/>
        <dsp:cNvSpPr/>
      </dsp:nvSpPr>
      <dsp:spPr>
        <a:xfrm>
          <a:off x="1219199" y="3793066"/>
          <a:ext cx="6908800" cy="1625600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标题数字等都可以通过点击和重新输入进行更改，顶部“开始”面板中可以对字体、字号、颜色、行距等进行修改。</a:t>
          </a:r>
        </a:p>
      </dsp:txBody>
      <dsp:txXfrm>
        <a:off x="1266811" y="3840678"/>
        <a:ext cx="5147335" cy="1530376"/>
      </dsp:txXfrm>
    </dsp:sp>
    <dsp:sp modelId="{AE8A0A6A-4871-43DE-8459-FA195FAA9406}">
      <dsp:nvSpPr>
        <dsp:cNvPr id="0" name=""/>
        <dsp:cNvSpPr/>
      </dsp:nvSpPr>
      <dsp:spPr>
        <a:xfrm>
          <a:off x="5852159" y="1232746"/>
          <a:ext cx="1056640" cy="105664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6089903" y="1232746"/>
        <a:ext cx="581152" cy="795122"/>
      </dsp:txXfrm>
    </dsp:sp>
    <dsp:sp modelId="{72D24FAA-FBA1-462C-8F69-B3B4793C90A3}">
      <dsp:nvSpPr>
        <dsp:cNvPr id="0" name=""/>
        <dsp:cNvSpPr/>
      </dsp:nvSpPr>
      <dsp:spPr>
        <a:xfrm>
          <a:off x="6461759" y="3118442"/>
          <a:ext cx="1056640" cy="105664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6699503" y="3118442"/>
        <a:ext cx="581152" cy="7951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277B4-85F6-48FE-829D-BDD32FB8BF23}">
      <dsp:nvSpPr>
        <dsp:cNvPr id="0" name=""/>
        <dsp:cNvSpPr/>
      </dsp:nvSpPr>
      <dsp:spPr>
        <a:xfrm>
          <a:off x="2381" y="358634"/>
          <a:ext cx="2901156" cy="1160462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总结分析</a:t>
          </a:r>
        </a:p>
      </dsp:txBody>
      <dsp:txXfrm>
        <a:off x="582612" y="358634"/>
        <a:ext cx="1740694" cy="1160462"/>
      </dsp:txXfrm>
    </dsp:sp>
    <dsp:sp modelId="{FE4B9995-4CF6-49A6-B4D9-FD811DD86EF6}">
      <dsp:nvSpPr>
        <dsp:cNvPr id="0" name=""/>
        <dsp:cNvSpPr/>
      </dsp:nvSpPr>
      <dsp:spPr>
        <a:xfrm>
          <a:off x="2613421" y="358634"/>
          <a:ext cx="2901156" cy="1160462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总结分析</a:t>
          </a:r>
        </a:p>
      </dsp:txBody>
      <dsp:txXfrm>
        <a:off x="3193652" y="358634"/>
        <a:ext cx="1740694" cy="1160462"/>
      </dsp:txXfrm>
    </dsp:sp>
    <dsp:sp modelId="{AB89C247-8585-40AB-9690-8D594819537D}">
      <dsp:nvSpPr>
        <dsp:cNvPr id="0" name=""/>
        <dsp:cNvSpPr/>
      </dsp:nvSpPr>
      <dsp:spPr>
        <a:xfrm>
          <a:off x="5224462" y="358634"/>
          <a:ext cx="2901156" cy="1160462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总结分析</a:t>
          </a:r>
        </a:p>
      </dsp:txBody>
      <dsp:txXfrm>
        <a:off x="5804693" y="358634"/>
        <a:ext cx="1740694" cy="11604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6377C-2056-4E41-B6A7-1541CD2584BF}">
      <dsp:nvSpPr>
        <dsp:cNvPr id="0" name=""/>
        <dsp:cNvSpPr/>
      </dsp:nvSpPr>
      <dsp:spPr>
        <a:xfrm>
          <a:off x="2328" y="0"/>
          <a:ext cx="628904" cy="628904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114A9-E6FA-40A2-BBC8-5B45DA5035B8}">
      <dsp:nvSpPr>
        <dsp:cNvPr id="0" name=""/>
        <dsp:cNvSpPr/>
      </dsp:nvSpPr>
      <dsp:spPr>
        <a:xfrm>
          <a:off x="65218" y="62890"/>
          <a:ext cx="503123" cy="503123"/>
        </a:xfrm>
        <a:prstGeom prst="chord">
          <a:avLst>
            <a:gd name="adj1" fmla="val 1168272"/>
            <a:gd name="adj2" fmla="val 9631728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C6FA7-B7CB-4BBA-8DA1-E00B57A1619D}">
      <dsp:nvSpPr>
        <dsp:cNvPr id="0" name=""/>
        <dsp:cNvSpPr/>
      </dsp:nvSpPr>
      <dsp:spPr>
        <a:xfrm>
          <a:off x="762253" y="628904"/>
          <a:ext cx="1860507" cy="2646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3E4F7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</a:t>
          </a: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。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0" kern="1200" dirty="0">
            <a:solidFill>
              <a:schemeClr val="tx2">
                <a:lumMod val="75000"/>
              </a:schemeClr>
            </a:solidFill>
            <a:latin typeface="方正宋刻本秀楷简体" panose="02000000000000000000" pitchFamily="2" charset="-122"/>
            <a:ea typeface="方正宋刻本秀楷简体" panose="02000000000000000000" pitchFamily="2" charset="-122"/>
          </a:endParaRPr>
        </a:p>
      </dsp:txBody>
      <dsp:txXfrm>
        <a:off x="762253" y="628904"/>
        <a:ext cx="1860507" cy="2646637"/>
      </dsp:txXfrm>
    </dsp:sp>
    <dsp:sp modelId="{072F26DC-C2CC-4BA6-80B3-3FEB761C1C18}">
      <dsp:nvSpPr>
        <dsp:cNvPr id="0" name=""/>
        <dsp:cNvSpPr/>
      </dsp:nvSpPr>
      <dsp:spPr>
        <a:xfrm>
          <a:off x="762253" y="0"/>
          <a:ext cx="1860507" cy="628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0" kern="1200" dirty="0">
              <a:solidFill>
                <a:schemeClr val="tx2">
                  <a:lumMod val="75000"/>
                </a:scheme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总结分析</a:t>
          </a:r>
        </a:p>
      </dsp:txBody>
      <dsp:txXfrm>
        <a:off x="762253" y="0"/>
        <a:ext cx="1860507" cy="628904"/>
      </dsp:txXfrm>
    </dsp:sp>
    <dsp:sp modelId="{6B68DBA8-3F52-46EC-B982-24DD3F958824}">
      <dsp:nvSpPr>
        <dsp:cNvPr id="0" name=""/>
        <dsp:cNvSpPr/>
      </dsp:nvSpPr>
      <dsp:spPr>
        <a:xfrm>
          <a:off x="2753783" y="0"/>
          <a:ext cx="628904" cy="628904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3EC7E-5823-4DDA-8965-B072AD717052}">
      <dsp:nvSpPr>
        <dsp:cNvPr id="0" name=""/>
        <dsp:cNvSpPr/>
      </dsp:nvSpPr>
      <dsp:spPr>
        <a:xfrm>
          <a:off x="2816673" y="62890"/>
          <a:ext cx="503123" cy="503123"/>
        </a:xfrm>
        <a:prstGeom prst="chord">
          <a:avLst>
            <a:gd name="adj1" fmla="val 20431728"/>
            <a:gd name="adj2" fmla="val 11968272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69A34-A111-48D9-8C3C-C1832142217A}">
      <dsp:nvSpPr>
        <dsp:cNvPr id="0" name=""/>
        <dsp:cNvSpPr/>
      </dsp:nvSpPr>
      <dsp:spPr>
        <a:xfrm>
          <a:off x="3513708" y="628904"/>
          <a:ext cx="1860507" cy="2646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3E4F7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</a:t>
          </a: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。</a:t>
          </a:r>
        </a:p>
      </dsp:txBody>
      <dsp:txXfrm>
        <a:off x="3513708" y="628904"/>
        <a:ext cx="1860507" cy="2646637"/>
      </dsp:txXfrm>
    </dsp:sp>
    <dsp:sp modelId="{BA758F43-8E3C-4C1C-9183-BC63106DF13C}">
      <dsp:nvSpPr>
        <dsp:cNvPr id="0" name=""/>
        <dsp:cNvSpPr/>
      </dsp:nvSpPr>
      <dsp:spPr>
        <a:xfrm>
          <a:off x="3513708" y="0"/>
          <a:ext cx="1860507" cy="628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0" kern="1200" dirty="0">
              <a:solidFill>
                <a:schemeClr val="tx2">
                  <a:lumMod val="75000"/>
                </a:scheme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总结分析</a:t>
          </a:r>
        </a:p>
      </dsp:txBody>
      <dsp:txXfrm>
        <a:off x="3513708" y="0"/>
        <a:ext cx="1860507" cy="628904"/>
      </dsp:txXfrm>
    </dsp:sp>
    <dsp:sp modelId="{4D3BF9E3-9C08-4875-B261-CBC1FD0366E5}">
      <dsp:nvSpPr>
        <dsp:cNvPr id="0" name=""/>
        <dsp:cNvSpPr/>
      </dsp:nvSpPr>
      <dsp:spPr>
        <a:xfrm>
          <a:off x="5505238" y="0"/>
          <a:ext cx="628904" cy="628904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520C1-EFB7-46DD-B70F-DC1B111FE1CD}">
      <dsp:nvSpPr>
        <dsp:cNvPr id="0" name=""/>
        <dsp:cNvSpPr/>
      </dsp:nvSpPr>
      <dsp:spPr>
        <a:xfrm>
          <a:off x="5568128" y="62890"/>
          <a:ext cx="503123" cy="503123"/>
        </a:xfrm>
        <a:prstGeom prst="chord">
          <a:avLst>
            <a:gd name="adj1" fmla="val 162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046C3-4BAB-47B3-8617-F57EB8E53569}">
      <dsp:nvSpPr>
        <dsp:cNvPr id="0" name=""/>
        <dsp:cNvSpPr/>
      </dsp:nvSpPr>
      <dsp:spPr>
        <a:xfrm>
          <a:off x="6265164" y="628904"/>
          <a:ext cx="1860507" cy="2646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3E4F7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标题数字等都可以通过点击和重新输入进行更改，顶部“开始”面板中可以对字体、字号、颜色、行距等进行修改</a:t>
          </a: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。</a:t>
          </a:r>
        </a:p>
      </dsp:txBody>
      <dsp:txXfrm>
        <a:off x="6265164" y="628904"/>
        <a:ext cx="1860507" cy="2646637"/>
      </dsp:txXfrm>
    </dsp:sp>
    <dsp:sp modelId="{6A0BBB2F-17B8-4BD2-9040-DD65D408840C}">
      <dsp:nvSpPr>
        <dsp:cNvPr id="0" name=""/>
        <dsp:cNvSpPr/>
      </dsp:nvSpPr>
      <dsp:spPr>
        <a:xfrm>
          <a:off x="6265164" y="0"/>
          <a:ext cx="1860507" cy="628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0" kern="1200" dirty="0">
              <a:solidFill>
                <a:schemeClr val="tx2">
                  <a:lumMod val="75000"/>
                </a:scheme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rPr>
            <a:t>总结分析</a:t>
          </a:r>
        </a:p>
      </dsp:txBody>
      <dsp:txXfrm>
        <a:off x="6265164" y="0"/>
        <a:ext cx="1860507" cy="628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5ED90-B550-4E3B-9896-AD6222362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5CDF5B-F33D-41F5-BAE0-CED30DF13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72C65-0957-4DDD-83E7-B1F75EA7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A4B-FEB4-4BDD-90DC-D54D1FEDEA5F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09976-B24F-4D90-BEE4-FBE7DEB4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433C4-6550-4A5F-8980-71C25FD8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6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37819-6C7E-49D0-9429-DDFE69C3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82340F-BC15-4E40-9C0D-B3BBE426B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A928C-B6EA-4959-9906-69AE166B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A4B-FEB4-4BDD-90DC-D54D1FEDEA5F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170CB-BFFE-4413-B9AA-3630B022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66048-0128-407D-A155-95789F9C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4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87391D-6A28-491E-8501-7D289E4E0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05F6AB-51EF-4EC0-9983-A9C93B853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7E25D-E1AD-4182-9EF1-5C2FC99F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A4B-FEB4-4BDD-90DC-D54D1FEDEA5F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4A482-2634-4673-85B9-2AFEA9E2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17792-ECC5-4A71-9D63-B9C9A985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39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1D508-A3F2-41E6-BDC0-B0019C6B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04ABF-9C80-4587-AF86-F9F3C8CA0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955DF-ACD5-4E5D-B4B7-7E7DF015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A4B-FEB4-4BDD-90DC-D54D1FEDEA5F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839A1-9EAF-48DE-89EA-CD5033B4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D85E1-9BF9-4DCA-B721-B79BD444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0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495DF-7F17-4269-B8CD-8F84B3F1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B1779-852B-4018-B056-9F258EDB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4784C-9E50-4D11-90EF-BD775073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A4B-FEB4-4BDD-90DC-D54D1FEDEA5F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8F720-58B6-46A1-B0B5-934679FE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8D852-90A8-4912-9442-F7B10ADE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05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93CB4-B616-4B06-9288-26478418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4B5B0-3456-4D19-AD08-147F24113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31F82F-3832-43D3-A8CC-6B7063A98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0C18E3-994C-4CBD-AE52-4690DA25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A4B-FEB4-4BDD-90DC-D54D1FEDEA5F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339AB-307E-4A2B-A61E-0A8BACAF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5D94EA-5587-4B44-85D5-C79E0CD5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4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8D7CC-2AC0-448B-A858-75F371B6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0F5C4-E46A-4318-8883-2FB17D852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FFF678-074D-49B0-80A2-1F2DFC473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752FE9-C2F0-4725-BC9D-B8BF2571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996E78-4E2D-4ED4-9D74-E465014ED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4C8F87-CB3F-4E07-9E06-7C37A841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A4B-FEB4-4BDD-90DC-D54D1FEDEA5F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11015C-2B4F-441B-A87D-EC054FDF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060EC3-C0ED-427C-99BC-A14AEFEB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8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8587E-73DC-4F91-A260-FE1EB642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090EF7-2002-489F-917F-0A32B9FA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A4B-FEB4-4BDD-90DC-D54D1FEDEA5F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5D156A-3536-45EA-992A-3E183496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C0B061-AB8D-4177-B406-5530E970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1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229B12-5E40-45A7-8614-BD98584F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A4B-FEB4-4BDD-90DC-D54D1FEDEA5F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FE9B6-8709-43BE-BF98-978C2CCD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0DDB8C-3863-4230-90FC-110298C9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53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7F426-3D6E-4920-BCB2-88BBB750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0E3F4-5F44-4D1A-A194-FEF8F2DB7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C13FB6-1692-40EC-A6FC-A4120CBC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92E06C-761C-4C1D-9634-3F0B5EB5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A4B-FEB4-4BDD-90DC-D54D1FEDEA5F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303AB4-AFD3-40C1-B7F5-63562835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A5267-7664-47B1-9569-3E7B77E1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40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768F9-2E79-4F78-B2A9-411903F35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7E3091-C033-4703-A25C-516145EAB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861D93-D203-4661-8CCA-A3CC8F62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B5F88-F904-4945-A43C-82E7A404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A4B-FEB4-4BDD-90DC-D54D1FEDEA5F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BC5C7-D06A-4F2E-8D2B-47EB5C40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9BDD5D-7ED2-460A-8B3F-CFBF82E8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69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469E0F-13AC-45DA-AB72-763D86BE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172455-BDB6-42A1-9EB1-8F0EF5D83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F5371-CB14-4566-8EF8-BF38B9059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BA4B-FEB4-4BDD-90DC-D54D1FEDEA5F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C254E-5B4A-4DA5-B4C5-4380C170F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D5D87-A271-40D9-8EEF-6A139C4A0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8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B94A5D-E7F2-4C21-ACFB-55BD0EF55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434" y="3035477"/>
            <a:ext cx="5151566" cy="38225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259A428-A809-4921-8C03-67C95E15526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533775" y="2037733"/>
            <a:ext cx="6486525" cy="1252538"/>
          </a:xfrm>
        </p:spPr>
        <p:txBody>
          <a:bodyPr>
            <a:noAutofit/>
          </a:bodyPr>
          <a:lstStyle/>
          <a:p>
            <a:r>
              <a:rPr lang="zh-CN" altLang="en-US" sz="6600" b="1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毕业论文答辩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50060E-4FDC-4977-ADF0-E1D72D2F8FA4}"/>
              </a:ext>
            </a:extLst>
          </p:cNvPr>
          <p:cNvSpPr txBox="1"/>
          <p:nvPr/>
        </p:nvSpPr>
        <p:spPr>
          <a:xfrm>
            <a:off x="5534025" y="3768190"/>
            <a:ext cx="3295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汇报人：</a:t>
            </a:r>
            <a:endParaRPr lang="en-US" altLang="zh-CN" sz="2800" dirty="0">
              <a:solidFill>
                <a:schemeClr val="tx2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965626-BEBE-4DD7-A810-B4E7FBB75BBF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B99002-C05F-4E8F-8BF6-0A71E6FA4D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8829675" y="343034"/>
            <a:ext cx="29718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4965626-BEBE-4DD7-A810-B4E7FBB75BBF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B99002-C05F-4E8F-8BF6-0A71E6FA4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8829675" y="343034"/>
            <a:ext cx="2971800" cy="10096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7EF579-BAA0-4775-A200-DA3E8286F98F}"/>
              </a:ext>
            </a:extLst>
          </p:cNvPr>
          <p:cNvSpPr txBox="1"/>
          <p:nvPr/>
        </p:nvSpPr>
        <p:spPr>
          <a:xfrm>
            <a:off x="400050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03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CA84B6-BDFC-454A-9D53-54E8C6D85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867" y="5785003"/>
            <a:ext cx="3103133" cy="1164437"/>
          </a:xfrm>
          <a:prstGeom prst="rect">
            <a:avLst/>
          </a:prstGeom>
        </p:spPr>
      </p:pic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45D29EA7-D288-49E4-AE62-69F914896B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661355"/>
              </p:ext>
            </p:extLst>
          </p:nvPr>
        </p:nvGraphicFramePr>
        <p:xfrm>
          <a:off x="218757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6871EB4-4119-FC48-01D5-F7C955F58EB7}"/>
              </a:ext>
            </a:extLst>
          </p:cNvPr>
          <p:cNvSpPr txBox="1"/>
          <p:nvPr/>
        </p:nvSpPr>
        <p:spPr>
          <a:xfrm>
            <a:off x="2146300" y="1821392"/>
            <a:ext cx="553998" cy="22002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rgbClr val="3E4F7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研究成果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E9493B-9254-AA78-7F60-38A487A01336}"/>
              </a:ext>
            </a:extLst>
          </p:cNvPr>
          <p:cNvSpPr txBox="1"/>
          <p:nvPr/>
        </p:nvSpPr>
        <p:spPr>
          <a:xfrm>
            <a:off x="5003995" y="1821391"/>
            <a:ext cx="553998" cy="22002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rgbClr val="3E4F7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研究成果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E54AAA-D601-42E5-5336-8EAAEC3BDD59}"/>
              </a:ext>
            </a:extLst>
          </p:cNvPr>
          <p:cNvSpPr txBox="1"/>
          <p:nvPr/>
        </p:nvSpPr>
        <p:spPr>
          <a:xfrm>
            <a:off x="7820415" y="1821391"/>
            <a:ext cx="553998" cy="22002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rgbClr val="3E4F7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研究成果</a:t>
            </a:r>
          </a:p>
        </p:txBody>
      </p:sp>
    </p:spTree>
    <p:extLst>
      <p:ext uri="{BB962C8B-B14F-4D97-AF65-F5344CB8AC3E}">
        <p14:creationId xmlns:p14="http://schemas.microsoft.com/office/powerpoint/2010/main" val="336210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4965626-BEBE-4DD7-A810-B4E7FBB75BBF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B99002-C05F-4E8F-8BF6-0A71E6FA4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8829675" y="343034"/>
            <a:ext cx="2971800" cy="10096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0BBB61-A5F1-4EA7-A13B-01216A32BFA1}"/>
              </a:ext>
            </a:extLst>
          </p:cNvPr>
          <p:cNvSpPr txBox="1"/>
          <p:nvPr/>
        </p:nvSpPr>
        <p:spPr>
          <a:xfrm>
            <a:off x="400050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03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B0BA4E-663E-432B-986C-7562E2011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867" y="5803341"/>
            <a:ext cx="3103133" cy="1164437"/>
          </a:xfrm>
          <a:prstGeom prst="rect">
            <a:avLst/>
          </a:prstGeom>
        </p:spPr>
      </p:pic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75BA46DB-3FC5-4480-966D-6453F02E67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0732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1930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3B99002-C05F-4E8F-8BF6-0A71E6FA4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200025" y="238259"/>
            <a:ext cx="2971800" cy="10096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9D1034B-40F2-4B44-9439-A176393004B4}"/>
              </a:ext>
            </a:extLst>
          </p:cNvPr>
          <p:cNvSpPr/>
          <p:nvPr/>
        </p:nvSpPr>
        <p:spPr>
          <a:xfrm>
            <a:off x="4714875" y="1033462"/>
            <a:ext cx="2524125" cy="25241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9E639A-3C36-40E6-AAC6-235A1DE6FE97}"/>
              </a:ext>
            </a:extLst>
          </p:cNvPr>
          <p:cNvSpPr txBox="1"/>
          <p:nvPr/>
        </p:nvSpPr>
        <p:spPr>
          <a:xfrm>
            <a:off x="5362574" y="1498223"/>
            <a:ext cx="187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C36786-843C-4EEC-933B-2B374B1D8CF2}"/>
              </a:ext>
            </a:extLst>
          </p:cNvPr>
          <p:cNvSpPr txBox="1"/>
          <p:nvPr/>
        </p:nvSpPr>
        <p:spPr>
          <a:xfrm>
            <a:off x="4714874" y="4012188"/>
            <a:ext cx="2524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总结分析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065C35-EA23-4007-8E91-EC1C817443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200" t="47966" r="14160" b="24162"/>
          <a:stretch/>
        </p:blipFill>
        <p:spPr>
          <a:xfrm>
            <a:off x="4922520" y="4765040"/>
            <a:ext cx="234696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9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4965626-BEBE-4DD7-A810-B4E7FBB75BBF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B99002-C05F-4E8F-8BF6-0A71E6FA4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8829675" y="343034"/>
            <a:ext cx="2971800" cy="10096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FA30AD-99B9-4E85-A5E4-52308888E776}"/>
              </a:ext>
            </a:extLst>
          </p:cNvPr>
          <p:cNvSpPr txBox="1"/>
          <p:nvPr/>
        </p:nvSpPr>
        <p:spPr>
          <a:xfrm>
            <a:off x="400050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04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0A9001-A1FC-4936-A5E4-FD4A9214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837" y="4980269"/>
            <a:ext cx="2347163" cy="1877731"/>
          </a:xfrm>
          <a:prstGeom prst="rect">
            <a:avLst/>
          </a:prstGeom>
        </p:spPr>
      </p:pic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BE668B4-AA9E-428C-85B2-FC32A706F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6382041"/>
              </p:ext>
            </p:extLst>
          </p:nvPr>
        </p:nvGraphicFramePr>
        <p:xfrm>
          <a:off x="2753258" y="1045761"/>
          <a:ext cx="8128000" cy="1877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文本框 8">
            <a:extLst>
              <a:ext uri="{FF2B5EF4-FFF2-40B4-BE49-F238E27FC236}">
                <a16:creationId xmlns:a16="http://schemas.microsoft.com/office/drawing/2014/main" id="{574182E0-F237-4F46-9A7C-551DE92F4E21}"/>
              </a:ext>
            </a:extLst>
          </p:cNvPr>
          <p:cNvSpPr txBox="1"/>
          <p:nvPr/>
        </p:nvSpPr>
        <p:spPr>
          <a:xfrm>
            <a:off x="2753259" y="3121589"/>
            <a:ext cx="2590902" cy="1856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3E4F7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AAB785E5-8B35-4405-B3A8-DB20605387E6}"/>
              </a:ext>
            </a:extLst>
          </p:cNvPr>
          <p:cNvSpPr txBox="1"/>
          <p:nvPr/>
        </p:nvSpPr>
        <p:spPr>
          <a:xfrm>
            <a:off x="5514386" y="3121589"/>
            <a:ext cx="2590903" cy="1856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3E4F7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2C1BC009-561E-4F7D-BEAA-1E1533E1F550}"/>
              </a:ext>
            </a:extLst>
          </p:cNvPr>
          <p:cNvSpPr txBox="1"/>
          <p:nvPr/>
        </p:nvSpPr>
        <p:spPr>
          <a:xfrm>
            <a:off x="8275514" y="3121589"/>
            <a:ext cx="2590904" cy="1856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3E4F7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4000123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4965626-BEBE-4DD7-A810-B4E7FBB75BBF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B99002-C05F-4E8F-8BF6-0A71E6FA4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8829675" y="343034"/>
            <a:ext cx="2971800" cy="10096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BACA3B-4054-4F15-BFB3-E4F219203DDB}"/>
              </a:ext>
            </a:extLst>
          </p:cNvPr>
          <p:cNvSpPr txBox="1"/>
          <p:nvPr/>
        </p:nvSpPr>
        <p:spPr>
          <a:xfrm>
            <a:off x="400050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04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1831E6-5CB6-4FC9-BEA9-21579C2A3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837" y="4980269"/>
            <a:ext cx="2347163" cy="1877731"/>
          </a:xfrm>
          <a:prstGeom prst="rect">
            <a:avLst/>
          </a:prstGeom>
        </p:spPr>
      </p:pic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F52B327-4144-4310-8A8E-D959AD4CDE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7406125"/>
              </p:ext>
            </p:extLst>
          </p:nvPr>
        </p:nvGraphicFramePr>
        <p:xfrm>
          <a:off x="2187575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17206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29B5B6-3D03-4DF8-9666-4863D5A9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434" y="3035477"/>
            <a:ext cx="5151566" cy="38225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259A428-A809-4921-8C03-67C95E15526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07264" y="1807223"/>
            <a:ext cx="7544667" cy="1475429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感谢观看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965626-BEBE-4DD7-A810-B4E7FBB75BBF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B99002-C05F-4E8F-8BF6-0A71E6FA4D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8829675" y="343034"/>
            <a:ext cx="2971800" cy="10096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3DF08DB-0EFA-418D-A99C-82F0E9A1DBBF}"/>
              </a:ext>
            </a:extLst>
          </p:cNvPr>
          <p:cNvSpPr/>
          <p:nvPr/>
        </p:nvSpPr>
        <p:spPr>
          <a:xfrm>
            <a:off x="2907263" y="1524972"/>
            <a:ext cx="7544668" cy="197104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E9B5A1-322A-62A5-6F2F-22259FE129EF}"/>
              </a:ext>
            </a:extLst>
          </p:cNvPr>
          <p:cNvSpPr txBox="1"/>
          <p:nvPr/>
        </p:nvSpPr>
        <p:spPr>
          <a:xfrm>
            <a:off x="3562350" y="3976033"/>
            <a:ext cx="226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546A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汇报人：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089C20-3DEB-7BA0-CC0B-85D1C5C29842}"/>
              </a:ext>
            </a:extLst>
          </p:cNvPr>
          <p:cNvSpPr txBox="1"/>
          <p:nvPr/>
        </p:nvSpPr>
        <p:spPr>
          <a:xfrm>
            <a:off x="3562350" y="4761211"/>
            <a:ext cx="235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E4F7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时间：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374757-73DC-95FD-E8FB-BB08D7DF7FA6}"/>
              </a:ext>
            </a:extLst>
          </p:cNvPr>
          <p:cNvSpPr/>
          <p:nvPr/>
        </p:nvSpPr>
        <p:spPr>
          <a:xfrm>
            <a:off x="3562350" y="3976033"/>
            <a:ext cx="2533650" cy="461665"/>
          </a:xfrm>
          <a:prstGeom prst="rect">
            <a:avLst/>
          </a:prstGeom>
          <a:noFill/>
          <a:ln w="28575">
            <a:solidFill>
              <a:srgbClr val="3E4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1024D3-911E-8CFA-545B-7189521A8F76}"/>
              </a:ext>
            </a:extLst>
          </p:cNvPr>
          <p:cNvSpPr/>
          <p:nvPr/>
        </p:nvSpPr>
        <p:spPr>
          <a:xfrm>
            <a:off x="3562350" y="4761211"/>
            <a:ext cx="2533650" cy="461665"/>
          </a:xfrm>
          <a:prstGeom prst="rect">
            <a:avLst/>
          </a:prstGeom>
          <a:noFill/>
          <a:ln w="28575">
            <a:solidFill>
              <a:srgbClr val="3E4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4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2762DA-19F0-45CC-8DDF-8E750AF1D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72768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A36702-E065-44C4-8B27-A5928702E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97" y="4739195"/>
            <a:ext cx="847417" cy="84741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C4FC550-DF96-427A-A8B4-60D1EEBEFB9A}"/>
              </a:ext>
            </a:extLst>
          </p:cNvPr>
          <p:cNvSpPr txBox="1"/>
          <p:nvPr/>
        </p:nvSpPr>
        <p:spPr>
          <a:xfrm>
            <a:off x="5772150" y="950051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选题背景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575A04-02F7-4FD8-80E9-982AAB4A9D3F}"/>
              </a:ext>
            </a:extLst>
          </p:cNvPr>
          <p:cNvSpPr txBox="1"/>
          <p:nvPr/>
        </p:nvSpPr>
        <p:spPr>
          <a:xfrm>
            <a:off x="5772150" y="3528791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研究成果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49240E9-20D8-438D-947F-3983787862DA}"/>
              </a:ext>
            </a:extLst>
          </p:cNvPr>
          <p:cNvSpPr txBox="1"/>
          <p:nvPr/>
        </p:nvSpPr>
        <p:spPr>
          <a:xfrm>
            <a:off x="5772150" y="4818161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总结分析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0635AAB-A892-4FA5-8B46-7A177F50F2D5}"/>
              </a:ext>
            </a:extLst>
          </p:cNvPr>
          <p:cNvSpPr txBox="1"/>
          <p:nvPr/>
        </p:nvSpPr>
        <p:spPr>
          <a:xfrm>
            <a:off x="5772149" y="1372492"/>
            <a:ext cx="505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点击此处添加文本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02E60F-1834-41C4-B34C-96E786AE45BC}"/>
              </a:ext>
            </a:extLst>
          </p:cNvPr>
          <p:cNvSpPr txBox="1"/>
          <p:nvPr/>
        </p:nvSpPr>
        <p:spPr>
          <a:xfrm>
            <a:off x="5772148" y="2652591"/>
            <a:ext cx="505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点击此处添加文本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30745E5-73D7-4629-AC15-1CC929FF2E4D}"/>
              </a:ext>
            </a:extLst>
          </p:cNvPr>
          <p:cNvSpPr txBox="1"/>
          <p:nvPr/>
        </p:nvSpPr>
        <p:spPr>
          <a:xfrm>
            <a:off x="2048373" y="1646530"/>
            <a:ext cx="1661993" cy="40576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目  录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8BA2763-09AB-420D-A702-080F38AC96C2}"/>
              </a:ext>
            </a:extLst>
          </p:cNvPr>
          <p:cNvSpPr/>
          <p:nvPr/>
        </p:nvSpPr>
        <p:spPr>
          <a:xfrm>
            <a:off x="4462143" y="889470"/>
            <a:ext cx="847725" cy="8477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39C6BEC-6F80-44DC-A7D5-734EFC16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141" y="2180261"/>
            <a:ext cx="847417" cy="84741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C336557-A1E7-4787-AD60-359C74A56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142" y="3470744"/>
            <a:ext cx="847417" cy="84741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C341677A-88AE-4A53-838C-C8BAC883306E}"/>
              </a:ext>
            </a:extLst>
          </p:cNvPr>
          <p:cNvSpPr txBox="1"/>
          <p:nvPr/>
        </p:nvSpPr>
        <p:spPr>
          <a:xfrm>
            <a:off x="4690586" y="990321"/>
            <a:ext cx="39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CDB3E9-C034-4544-9844-0AE4E079EE48}"/>
              </a:ext>
            </a:extLst>
          </p:cNvPr>
          <p:cNvSpPr txBox="1"/>
          <p:nvPr/>
        </p:nvSpPr>
        <p:spPr>
          <a:xfrm>
            <a:off x="4690586" y="2279714"/>
            <a:ext cx="39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B3176BF-B8B4-4E30-99AE-D60A46C2C27A}"/>
              </a:ext>
            </a:extLst>
          </p:cNvPr>
          <p:cNvSpPr txBox="1"/>
          <p:nvPr/>
        </p:nvSpPr>
        <p:spPr>
          <a:xfrm>
            <a:off x="4690585" y="3571287"/>
            <a:ext cx="39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3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AE0BDC5-553E-4BB2-9B03-170AD9C38D90}"/>
              </a:ext>
            </a:extLst>
          </p:cNvPr>
          <p:cNvSpPr txBox="1"/>
          <p:nvPr/>
        </p:nvSpPr>
        <p:spPr>
          <a:xfrm>
            <a:off x="4690426" y="4861769"/>
            <a:ext cx="39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4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FEF4AE5-8B5F-425E-AE8C-FF886B909057}"/>
              </a:ext>
            </a:extLst>
          </p:cNvPr>
          <p:cNvSpPr txBox="1"/>
          <p:nvPr/>
        </p:nvSpPr>
        <p:spPr>
          <a:xfrm>
            <a:off x="5738494" y="2261453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研究思路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699E44DD-529D-4B38-B4D5-958A7EF7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997" y="144245"/>
            <a:ext cx="2975106" cy="1012024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247DB1F-3534-4905-926A-DD2821559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434" y="3049305"/>
            <a:ext cx="5151566" cy="3822523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F944102C-FA80-447D-9DE8-E8EBFD1D8342}"/>
              </a:ext>
            </a:extLst>
          </p:cNvPr>
          <p:cNvSpPr txBox="1"/>
          <p:nvPr/>
        </p:nvSpPr>
        <p:spPr>
          <a:xfrm>
            <a:off x="5772146" y="5217280"/>
            <a:ext cx="505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点击此处添加文本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F375631-8BB7-439B-B2FD-D6E1CFB4E768}"/>
              </a:ext>
            </a:extLst>
          </p:cNvPr>
          <p:cNvSpPr txBox="1"/>
          <p:nvPr/>
        </p:nvSpPr>
        <p:spPr>
          <a:xfrm>
            <a:off x="5772147" y="3947700"/>
            <a:ext cx="505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点击此处添加文本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3631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3B99002-C05F-4E8F-8BF6-0A71E6FA4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200025" y="238259"/>
            <a:ext cx="2971800" cy="10096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9D1034B-40F2-4B44-9439-A176393004B4}"/>
              </a:ext>
            </a:extLst>
          </p:cNvPr>
          <p:cNvSpPr/>
          <p:nvPr/>
        </p:nvSpPr>
        <p:spPr>
          <a:xfrm>
            <a:off x="4714875" y="1033462"/>
            <a:ext cx="2524125" cy="25241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9E639A-3C36-40E6-AAC6-235A1DE6FE97}"/>
              </a:ext>
            </a:extLst>
          </p:cNvPr>
          <p:cNvSpPr txBox="1"/>
          <p:nvPr/>
        </p:nvSpPr>
        <p:spPr>
          <a:xfrm>
            <a:off x="5362574" y="1498223"/>
            <a:ext cx="187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FFFFFF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01</a:t>
            </a:r>
            <a:endParaRPr lang="zh-CN" altLang="en-US" sz="9600" dirty="0">
              <a:solidFill>
                <a:srgbClr val="FFFFFF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C36786-843C-4EEC-933B-2B374B1D8CF2}"/>
              </a:ext>
            </a:extLst>
          </p:cNvPr>
          <p:cNvSpPr txBox="1"/>
          <p:nvPr/>
        </p:nvSpPr>
        <p:spPr>
          <a:xfrm>
            <a:off x="4714875" y="3964652"/>
            <a:ext cx="2524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选题背景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BB75C9E-CCF7-43BB-A3A3-D599455B39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74" t="21369" r="55013" b="61375"/>
          <a:stretch/>
        </p:blipFill>
        <p:spPr>
          <a:xfrm>
            <a:off x="4366577" y="5541268"/>
            <a:ext cx="3220720" cy="11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7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4965626-BEBE-4DD7-A810-B4E7FBB75BBF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B99002-C05F-4E8F-8BF6-0A71E6FA4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9220200" y="152400"/>
            <a:ext cx="2971800" cy="10096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0DC9D10-D756-43DB-B10C-510439A39E41}"/>
              </a:ext>
            </a:extLst>
          </p:cNvPr>
          <p:cNvSpPr txBox="1"/>
          <p:nvPr/>
        </p:nvSpPr>
        <p:spPr>
          <a:xfrm>
            <a:off x="390525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01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B0D8BB29-9B55-4231-A996-CC26D91B6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0614815"/>
              </p:ext>
            </p:extLst>
          </p:nvPr>
        </p:nvGraphicFramePr>
        <p:xfrm>
          <a:off x="2301875" y="850339"/>
          <a:ext cx="7150100" cy="5154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8C9BBE46-5565-4978-BAE0-DAB1A26C9C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6936" y="5693563"/>
            <a:ext cx="3225064" cy="11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3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4965626-BEBE-4DD7-A810-B4E7FBB75BBF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B99002-C05F-4E8F-8BF6-0A71E6FA4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8829675" y="343034"/>
            <a:ext cx="2971800" cy="10096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1ADDE88-E6AB-463F-92FB-C1CF43A1F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2" y="0"/>
            <a:ext cx="1487553" cy="1286367"/>
          </a:xfrm>
          <a:prstGeom prst="rect">
            <a:avLst/>
          </a:prstGeom>
        </p:spPr>
      </p:pic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77DC18C3-2115-4650-910F-672C96E3E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276299"/>
              </p:ext>
            </p:extLst>
          </p:nvPr>
        </p:nvGraphicFramePr>
        <p:xfrm>
          <a:off x="2296160" y="1352684"/>
          <a:ext cx="8128000" cy="4908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1CBC5772-6D67-4E8F-8EB4-2DFD8BBC1F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6936" y="5693563"/>
            <a:ext cx="3225064" cy="11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3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3B99002-C05F-4E8F-8BF6-0A71E6FA4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200025" y="238259"/>
            <a:ext cx="2971800" cy="10096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9D1034B-40F2-4B44-9439-A176393004B4}"/>
              </a:ext>
            </a:extLst>
          </p:cNvPr>
          <p:cNvSpPr/>
          <p:nvPr/>
        </p:nvSpPr>
        <p:spPr>
          <a:xfrm>
            <a:off x="4714875" y="1033462"/>
            <a:ext cx="2524125" cy="25241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9E639A-3C36-40E6-AAC6-235A1DE6FE97}"/>
              </a:ext>
            </a:extLst>
          </p:cNvPr>
          <p:cNvSpPr txBox="1"/>
          <p:nvPr/>
        </p:nvSpPr>
        <p:spPr>
          <a:xfrm>
            <a:off x="5362574" y="1498223"/>
            <a:ext cx="187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C36786-843C-4EEC-933B-2B374B1D8CF2}"/>
              </a:ext>
            </a:extLst>
          </p:cNvPr>
          <p:cNvSpPr txBox="1"/>
          <p:nvPr/>
        </p:nvSpPr>
        <p:spPr>
          <a:xfrm>
            <a:off x="4714875" y="4022348"/>
            <a:ext cx="2524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研究思路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89A45-3398-4D02-AE38-53C62908C1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017" t="21092" r="12483" b="57801"/>
          <a:stretch/>
        </p:blipFill>
        <p:spPr>
          <a:xfrm>
            <a:off x="4833937" y="5112832"/>
            <a:ext cx="2524125" cy="142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4965626-BEBE-4DD7-A810-B4E7FBB75BBF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B99002-C05F-4E8F-8BF6-0A71E6FA4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8829675" y="343034"/>
            <a:ext cx="2971800" cy="10096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B051EB9-8097-422B-8E9B-0E51A706D0B1}"/>
              </a:ext>
            </a:extLst>
          </p:cNvPr>
          <p:cNvSpPr txBox="1"/>
          <p:nvPr/>
        </p:nvSpPr>
        <p:spPr>
          <a:xfrm>
            <a:off x="400050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02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92A8C1B8-F163-487E-B0DB-288621E34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987160"/>
              </p:ext>
            </p:extLst>
          </p:nvPr>
        </p:nvGraphicFramePr>
        <p:xfrm>
          <a:off x="2212975" y="847859"/>
          <a:ext cx="8535986" cy="5690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5C046F3D-5AD1-4C52-888D-C3365EB7C8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0843" y="5466084"/>
            <a:ext cx="2523963" cy="1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4965626-BEBE-4DD7-A810-B4E7FBB75BBF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BCEEF5-3E75-42A8-945C-D47DA467092E}"/>
              </a:ext>
            </a:extLst>
          </p:cNvPr>
          <p:cNvSpPr txBox="1"/>
          <p:nvPr/>
        </p:nvSpPr>
        <p:spPr>
          <a:xfrm>
            <a:off x="400050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02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8" name="任意形状 6">
            <a:extLst>
              <a:ext uri="{FF2B5EF4-FFF2-40B4-BE49-F238E27FC236}">
                <a16:creationId xmlns:a16="http://schemas.microsoft.com/office/drawing/2014/main" id="{5DF339FF-BA21-4430-A43B-8E9EAAB4F2FA}"/>
              </a:ext>
            </a:extLst>
          </p:cNvPr>
          <p:cNvSpPr/>
          <p:nvPr/>
        </p:nvSpPr>
        <p:spPr>
          <a:xfrm>
            <a:off x="4824564" y="1520833"/>
            <a:ext cx="1833189" cy="1663650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0" name="任意形状 7">
            <a:extLst>
              <a:ext uri="{FF2B5EF4-FFF2-40B4-BE49-F238E27FC236}">
                <a16:creationId xmlns:a16="http://schemas.microsoft.com/office/drawing/2014/main" id="{EC9E41FC-492D-4243-B48F-08B1EFC5D626}"/>
              </a:ext>
            </a:extLst>
          </p:cNvPr>
          <p:cNvSpPr/>
          <p:nvPr/>
        </p:nvSpPr>
        <p:spPr>
          <a:xfrm rot="5400000">
            <a:off x="6828920" y="1812792"/>
            <a:ext cx="1810676" cy="1643219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1" name="任意形状 8">
            <a:extLst>
              <a:ext uri="{FF2B5EF4-FFF2-40B4-BE49-F238E27FC236}">
                <a16:creationId xmlns:a16="http://schemas.microsoft.com/office/drawing/2014/main" id="{811F1F94-4515-460D-B78E-188D7AFFB3E9}"/>
              </a:ext>
            </a:extLst>
          </p:cNvPr>
          <p:cNvSpPr/>
          <p:nvPr/>
        </p:nvSpPr>
        <p:spPr>
          <a:xfrm rot="10800000">
            <a:off x="6448203" y="3673518"/>
            <a:ext cx="1897766" cy="1722254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2" name="任意形状 9">
            <a:extLst>
              <a:ext uri="{FF2B5EF4-FFF2-40B4-BE49-F238E27FC236}">
                <a16:creationId xmlns:a16="http://schemas.microsoft.com/office/drawing/2014/main" id="{6C726B10-D98B-445F-8B72-A3B7ED0C7907}"/>
              </a:ext>
            </a:extLst>
          </p:cNvPr>
          <p:cNvSpPr/>
          <p:nvPr/>
        </p:nvSpPr>
        <p:spPr>
          <a:xfrm rot="16200000">
            <a:off x="4552650" y="3459797"/>
            <a:ext cx="1801937" cy="1635287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31D2C2DF-AE0A-4E91-8D17-3B9E35A6148A}"/>
              </a:ext>
            </a:extLst>
          </p:cNvPr>
          <p:cNvSpPr txBox="1"/>
          <p:nvPr/>
        </p:nvSpPr>
        <p:spPr>
          <a:xfrm>
            <a:off x="1740445" y="2013276"/>
            <a:ext cx="3221767" cy="134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333F5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9F9861-401A-4F16-83FB-E7D9B7FA7D3A}"/>
              </a:ext>
            </a:extLst>
          </p:cNvPr>
          <p:cNvSpPr/>
          <p:nvPr/>
        </p:nvSpPr>
        <p:spPr>
          <a:xfrm>
            <a:off x="1740446" y="1520833"/>
            <a:ext cx="1217000" cy="452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rgbClr val="333F5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研究思路</a:t>
            </a:r>
            <a:endParaRPr lang="en-US" altLang="zh-CN" sz="2000" b="1" kern="0" dirty="0">
              <a:solidFill>
                <a:srgbClr val="333F5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D9A5D533-EB35-4788-A6B3-4FA914C702BF}"/>
              </a:ext>
            </a:extLst>
          </p:cNvPr>
          <p:cNvSpPr txBox="1"/>
          <p:nvPr/>
        </p:nvSpPr>
        <p:spPr>
          <a:xfrm>
            <a:off x="8673396" y="1990253"/>
            <a:ext cx="3221767" cy="134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333F5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CEEB38-AD99-4B54-89D9-3EFA111F3C33}"/>
              </a:ext>
            </a:extLst>
          </p:cNvPr>
          <p:cNvSpPr/>
          <p:nvPr/>
        </p:nvSpPr>
        <p:spPr>
          <a:xfrm>
            <a:off x="8673397" y="1497810"/>
            <a:ext cx="1217000" cy="452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rgbClr val="333F5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研究思路</a:t>
            </a:r>
            <a:endParaRPr lang="en-US" altLang="zh-CN" sz="2000" b="1" kern="0" dirty="0">
              <a:solidFill>
                <a:srgbClr val="333F5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6223B663-F16C-47CA-9EB4-FD59145A0DE3}"/>
              </a:ext>
            </a:extLst>
          </p:cNvPr>
          <p:cNvSpPr txBox="1"/>
          <p:nvPr/>
        </p:nvSpPr>
        <p:spPr>
          <a:xfrm>
            <a:off x="1710479" y="4404604"/>
            <a:ext cx="3221767" cy="134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333F5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25E768-6EE0-4254-9E0F-046C8C82A71D}"/>
              </a:ext>
            </a:extLst>
          </p:cNvPr>
          <p:cNvSpPr/>
          <p:nvPr/>
        </p:nvSpPr>
        <p:spPr>
          <a:xfrm>
            <a:off x="1710480" y="3912161"/>
            <a:ext cx="1217000" cy="452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rgbClr val="333F5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研究思路</a:t>
            </a:r>
            <a:endParaRPr lang="en-US" altLang="zh-CN" sz="2000" b="1" kern="0" dirty="0">
              <a:solidFill>
                <a:srgbClr val="333F5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A9742F26-144B-474A-A7AE-95B5E102F83A}"/>
              </a:ext>
            </a:extLst>
          </p:cNvPr>
          <p:cNvSpPr txBox="1"/>
          <p:nvPr/>
        </p:nvSpPr>
        <p:spPr>
          <a:xfrm>
            <a:off x="8673396" y="4187883"/>
            <a:ext cx="3221767" cy="134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333F5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60D041-8D42-4FBB-BD36-72D41BAF01C4}"/>
              </a:ext>
            </a:extLst>
          </p:cNvPr>
          <p:cNvSpPr/>
          <p:nvPr/>
        </p:nvSpPr>
        <p:spPr>
          <a:xfrm>
            <a:off x="8673397" y="3695440"/>
            <a:ext cx="1217000" cy="452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rgbClr val="333F5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研究思路</a:t>
            </a:r>
            <a:endParaRPr lang="en-US" altLang="zh-CN" sz="2000" b="1" kern="0" dirty="0">
              <a:solidFill>
                <a:srgbClr val="333F5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B580A7-94D1-40F5-B0EA-565B63029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3779" y="3037659"/>
            <a:ext cx="1475360" cy="8839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46F9A9-D10F-49AF-9DBF-07DDB1976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893" y="5443902"/>
            <a:ext cx="2523963" cy="14204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B99002-C05F-4E8F-8BF6-0A71E6FA4D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8829675" y="343034"/>
            <a:ext cx="29718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3B99002-C05F-4E8F-8BF6-0A71E6FA4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200025" y="238259"/>
            <a:ext cx="2971800" cy="10096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9D1034B-40F2-4B44-9439-A176393004B4}"/>
              </a:ext>
            </a:extLst>
          </p:cNvPr>
          <p:cNvSpPr/>
          <p:nvPr/>
        </p:nvSpPr>
        <p:spPr>
          <a:xfrm>
            <a:off x="4714875" y="1033462"/>
            <a:ext cx="2524125" cy="25241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9E639A-3C36-40E6-AAC6-235A1DE6FE97}"/>
              </a:ext>
            </a:extLst>
          </p:cNvPr>
          <p:cNvSpPr txBox="1"/>
          <p:nvPr/>
        </p:nvSpPr>
        <p:spPr>
          <a:xfrm>
            <a:off x="5362574" y="1498223"/>
            <a:ext cx="187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C36786-843C-4EEC-933B-2B374B1D8CF2}"/>
              </a:ext>
            </a:extLst>
          </p:cNvPr>
          <p:cNvSpPr txBox="1"/>
          <p:nvPr/>
        </p:nvSpPr>
        <p:spPr>
          <a:xfrm>
            <a:off x="4714874" y="4012188"/>
            <a:ext cx="2524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研究成果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AD9130-6908-4BA2-A742-5D141EFDED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00" t="58799" r="54700" b="23870"/>
          <a:stretch/>
        </p:blipFill>
        <p:spPr>
          <a:xfrm>
            <a:off x="4424362" y="5240149"/>
            <a:ext cx="3105150" cy="116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4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801</Words>
  <Application>Microsoft Office PowerPoint</Application>
  <PresentationFormat>宽屏</PresentationFormat>
  <Paragraphs>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方正宋刻本秀楷简体</vt:lpstr>
      <vt:lpstr>Arial</vt:lpstr>
      <vt:lpstr>Century Gothic</vt:lpstr>
      <vt:lpstr>Office 主题​​</vt:lpstr>
      <vt:lpstr>毕业论文答辩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点击此处添加文本</dc:title>
  <dc:creator>吴 启</dc:creator>
  <cp:lastModifiedBy>吴 启</cp:lastModifiedBy>
  <cp:revision>16</cp:revision>
  <dcterms:created xsi:type="dcterms:W3CDTF">2022-03-26T14:30:36Z</dcterms:created>
  <dcterms:modified xsi:type="dcterms:W3CDTF">2022-05-08T04:15:51Z</dcterms:modified>
</cp:coreProperties>
</file>