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71" r:id="rId3"/>
    <p:sldId id="277" r:id="rId4"/>
    <p:sldId id="265" r:id="rId5"/>
    <p:sldId id="267" r:id="rId6"/>
    <p:sldId id="278" r:id="rId7"/>
    <p:sldId id="268" r:id="rId8"/>
    <p:sldId id="266" r:id="rId9"/>
    <p:sldId id="279" r:id="rId10"/>
    <p:sldId id="281" r:id="rId11"/>
    <p:sldId id="269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8A8A8A"/>
    <a:srgbClr val="B1B1B1"/>
    <a:srgbClr val="D8D8D8"/>
    <a:srgbClr val="2D2D2D"/>
    <a:srgbClr val="D0D0D0"/>
    <a:srgbClr val="494949"/>
    <a:srgbClr val="FFFFFF"/>
    <a:srgbClr val="58585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823CE-3E52-4353-8C2F-3F9B0204BC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6599-06BE-4A82-8CDB-FB0E746D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4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6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8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87BD9-DF81-40AC-AAC2-9527AC85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20995-3707-4D88-A274-95851BEBD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F44CD-95FD-4437-BE24-4E6DAA3C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59127-3ED3-43AE-8438-83E1B7F8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7CA10-7B99-4D50-ACD9-3D8F067C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C8A9A-C806-4E4A-97A1-F8638641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50B693-7D0A-4C6C-B977-07C3B611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CB43F-3ED7-4EE1-B948-77190120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D9347-32A2-4E44-9228-1D724172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8B1B5-A89A-42D6-B380-29A51A1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3FE85-9C97-4C46-AA9E-1023F0D7A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856F8-EDE7-482D-9A09-BBFF2540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8BE3A-03BA-4F55-A719-94126088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DD8A4-D57A-4870-8D0B-78A4D5AD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4DA5A-CE92-4199-9D99-9636859E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2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3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03411-FCCA-4BC7-AE97-4EE405B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65F8E-FC05-477F-99A7-EF06BF29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CDA69-48B8-4E55-A15E-5A22C8AF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11666-1550-4B76-9EF3-8654EA6D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EC172-E16C-48A3-9161-CE9C3756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45452-1426-4D40-8C02-2ED1D95D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BE252-9CF3-4B14-A8B3-E198E3E9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34637-C4FE-4F52-A58B-20B72505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BBB2E-8E3F-4403-851C-B1465911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F9C35-0368-4940-AAB4-9685C379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A370D-D690-4404-AB46-8A8F82BB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5BD46-09ED-4637-86A4-0B7C2602C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B6ED0-407B-469B-896B-F3D08FEE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458F-8D52-4DF7-A546-F9A456EB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A715E-EE29-4DD9-9915-FEAA5C89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357BD-516D-4127-BD96-44A4C91A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2B79B-5162-4447-9634-209B65C6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D66A0-86B6-45E9-8A56-1E149C0C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5A42C-3D75-4D94-B777-9E63EC311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8379DC-A3FD-4C7B-8588-225F25737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CDCCA3-F779-4B2D-ABD1-FB473701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E6959-E662-434E-9F45-843CB6A1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080951-6681-4346-955F-6BC27FE8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D4390B-6F5E-46A1-A63D-07EC32F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7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2A45-105C-4C75-8CF1-EC1D0B5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22044C-2CFA-4F1E-BEE3-2B3AE846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2AC9B3-C6F8-4DA6-B8D2-8A314A45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27499-B9B6-46EB-AF37-C83312C1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9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3C1444-C84F-461E-9F64-B8E55065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4B82E-BA7D-417F-866D-5290BBB8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386BB-34D3-4068-BEE3-A0490ACA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71AA5-01E5-4982-9E19-BFCE89CC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19A56-6458-496D-B28C-F62F1F44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B9A53-85BE-4B32-A0D1-BBB580E96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323B1-B319-40F1-A90E-50AB2714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1D3D6-6000-408E-86E4-052C1138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5A6F0-5324-420B-8D0A-11E013DC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4893-A697-4EBB-AA1B-6B8215C4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A394E5-F62B-4719-AAFA-2414CD470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8EC55-650D-495F-9CB0-F877353B3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4A4AA-65D0-401C-84FF-DF465AD4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955A5-017D-46A2-A974-3AB36446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E4B3E-FF6D-47FA-8681-360EDB9A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4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C9E92B-5F9F-4C56-B1C3-11BAAB3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BC566-4EF7-42F0-B162-054BE2BA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136C1-BD87-429A-94CC-6F9499F69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EF1F-60C5-4480-AA09-B9CAD080CFC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93947-C208-458A-B274-A466AC7F2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967C8-6AF3-49A3-A04B-80292AE9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C536-FA53-469F-808A-DDE11F90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6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3FDE04-F26F-4B07-BC71-31C937894A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00" cap="sq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689D31-64C7-4EBA-B26C-8540EE7E3B48}"/>
              </a:ext>
            </a:extLst>
          </p:cNvPr>
          <p:cNvSpPr txBox="1"/>
          <p:nvPr/>
        </p:nvSpPr>
        <p:spPr>
          <a:xfrm>
            <a:off x="3515768" y="2601596"/>
            <a:ext cx="516046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rPr>
              <a:t>REPORT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8BDC6B-BF1E-4834-969E-0C34811CC1A9}"/>
              </a:ext>
            </a:extLst>
          </p:cNvPr>
          <p:cNvSpPr/>
          <p:nvPr/>
        </p:nvSpPr>
        <p:spPr>
          <a:xfrm>
            <a:off x="3306617" y="2372999"/>
            <a:ext cx="5578764" cy="17806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A1C24971-A68B-40FB-9126-8E62ADF56983}"/>
              </a:ext>
            </a:extLst>
          </p:cNvPr>
          <p:cNvSpPr/>
          <p:nvPr/>
        </p:nvSpPr>
        <p:spPr>
          <a:xfrm>
            <a:off x="3928676" y="4375594"/>
            <a:ext cx="4334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2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姓名：                 学号：                   院系：</a:t>
            </a:r>
            <a:endParaRPr lang="en-US" sz="1200" noProof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F82DEE2-58EA-46CF-BFDF-3AEA2DAC13EE}"/>
              </a:ext>
            </a:extLst>
          </p:cNvPr>
          <p:cNvGrpSpPr/>
          <p:nvPr/>
        </p:nvGrpSpPr>
        <p:grpSpPr>
          <a:xfrm>
            <a:off x="5754255" y="6254161"/>
            <a:ext cx="683490" cy="138546"/>
            <a:chOff x="5754255" y="6262253"/>
            <a:chExt cx="683490" cy="13854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A6651C9-F142-4098-92FF-6133C150F5C5}"/>
                </a:ext>
              </a:extLst>
            </p:cNvPr>
            <p:cNvSpPr/>
            <p:nvPr/>
          </p:nvSpPr>
          <p:spPr>
            <a:xfrm>
              <a:off x="5754255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416D887-5617-4DC5-A11D-03225D35CA7F}"/>
                </a:ext>
              </a:extLst>
            </p:cNvPr>
            <p:cNvSpPr/>
            <p:nvPr/>
          </p:nvSpPr>
          <p:spPr>
            <a:xfrm>
              <a:off x="6026727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993B31C-481C-4DEE-BBE3-61F2BB5F38B6}"/>
                </a:ext>
              </a:extLst>
            </p:cNvPr>
            <p:cNvSpPr/>
            <p:nvPr/>
          </p:nvSpPr>
          <p:spPr>
            <a:xfrm>
              <a:off x="6299199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F7F0E7D-6624-416F-A1E4-EB660ED70611}"/>
              </a:ext>
            </a:extLst>
          </p:cNvPr>
          <p:cNvGrpSpPr/>
          <p:nvPr/>
        </p:nvGrpSpPr>
        <p:grpSpPr>
          <a:xfrm>
            <a:off x="1570782" y="1702965"/>
            <a:ext cx="9234994" cy="4062631"/>
            <a:chOff x="2033162" y="1860539"/>
            <a:chExt cx="8451065" cy="3717767"/>
          </a:xfrm>
        </p:grpSpPr>
        <p:sp>
          <p:nvSpPr>
            <p:cNvPr id="27" name="Shape 333">
              <a:extLst>
                <a:ext uri="{FF2B5EF4-FFF2-40B4-BE49-F238E27FC236}">
                  <a16:creationId xmlns:a16="http://schemas.microsoft.com/office/drawing/2014/main" id="{3D1E3F91-911D-4AEA-90A1-3DD4C723696F}"/>
                </a:ext>
              </a:extLst>
            </p:cNvPr>
            <p:cNvSpPr/>
            <p:nvPr/>
          </p:nvSpPr>
          <p:spPr>
            <a:xfrm>
              <a:off x="2033162" y="1860539"/>
              <a:ext cx="2316294" cy="151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Shape 338">
              <a:extLst>
                <a:ext uri="{FF2B5EF4-FFF2-40B4-BE49-F238E27FC236}">
                  <a16:creationId xmlns:a16="http://schemas.microsoft.com/office/drawing/2014/main" id="{5C86D21F-E686-49EB-A5BF-E5C093AFB316}"/>
                </a:ext>
              </a:extLst>
            </p:cNvPr>
            <p:cNvSpPr/>
            <p:nvPr/>
          </p:nvSpPr>
          <p:spPr>
            <a:xfrm>
              <a:off x="4050536" y="1860539"/>
              <a:ext cx="2316294" cy="151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Shape 343">
              <a:extLst>
                <a:ext uri="{FF2B5EF4-FFF2-40B4-BE49-F238E27FC236}">
                  <a16:creationId xmlns:a16="http://schemas.microsoft.com/office/drawing/2014/main" id="{DEC86555-A74B-4BF1-8DBB-52DB9A08DCC5}"/>
                </a:ext>
              </a:extLst>
            </p:cNvPr>
            <p:cNvSpPr/>
            <p:nvPr/>
          </p:nvSpPr>
          <p:spPr>
            <a:xfrm>
              <a:off x="6117750" y="1860539"/>
              <a:ext cx="2316294" cy="151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48">
              <a:extLst>
                <a:ext uri="{FF2B5EF4-FFF2-40B4-BE49-F238E27FC236}">
                  <a16:creationId xmlns:a16="http://schemas.microsoft.com/office/drawing/2014/main" id="{61E4229C-790B-4C9F-8412-7F6280896D3A}"/>
                </a:ext>
              </a:extLst>
            </p:cNvPr>
            <p:cNvSpPr/>
            <p:nvPr/>
          </p:nvSpPr>
          <p:spPr>
            <a:xfrm>
              <a:off x="8167936" y="1860539"/>
              <a:ext cx="2316291" cy="151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" name="Group 363">
              <a:extLst>
                <a:ext uri="{FF2B5EF4-FFF2-40B4-BE49-F238E27FC236}">
                  <a16:creationId xmlns:a16="http://schemas.microsoft.com/office/drawing/2014/main" id="{A1C32364-6D28-4221-B587-C88DE0AA3781}"/>
                </a:ext>
              </a:extLst>
            </p:cNvPr>
            <p:cNvGrpSpPr/>
            <p:nvPr/>
          </p:nvGrpSpPr>
          <p:grpSpPr>
            <a:xfrm>
              <a:off x="4988686" y="3158584"/>
              <a:ext cx="448507" cy="448507"/>
              <a:chOff x="0" y="0"/>
              <a:chExt cx="850594" cy="850594"/>
            </a:xfrm>
            <a:solidFill>
              <a:srgbClr val="A4402A"/>
            </a:solidFill>
          </p:grpSpPr>
          <p:sp>
            <p:nvSpPr>
              <p:cNvPr id="19" name="Shape 361">
                <a:extLst>
                  <a:ext uri="{FF2B5EF4-FFF2-40B4-BE49-F238E27FC236}">
                    <a16:creationId xmlns:a16="http://schemas.microsoft.com/office/drawing/2014/main" id="{EDF05AE9-15EB-4327-8334-0C30985C2B6F}"/>
                  </a:ext>
                </a:extLst>
              </p:cNvPr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10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Shape 362">
                <a:extLst>
                  <a:ext uri="{FF2B5EF4-FFF2-40B4-BE49-F238E27FC236}">
                    <a16:creationId xmlns:a16="http://schemas.microsoft.com/office/drawing/2014/main" id="{0E5A7CC3-4627-4B01-9DDC-611A1F490481}"/>
                  </a:ext>
                </a:extLst>
              </p:cNvPr>
              <p:cNvSpPr/>
              <p:nvPr/>
            </p:nvSpPr>
            <p:spPr>
              <a:xfrm>
                <a:off x="331243" y="202702"/>
                <a:ext cx="188486" cy="445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 algn="ctr">
                  <a:lnSpc>
                    <a:spcPct val="120000"/>
                  </a:lnSpc>
                  <a:defRPr sz="1800" b="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8" name="Group 366">
              <a:extLst>
                <a:ext uri="{FF2B5EF4-FFF2-40B4-BE49-F238E27FC236}">
                  <a16:creationId xmlns:a16="http://schemas.microsoft.com/office/drawing/2014/main" id="{6F2FDDE5-713E-43EC-89AD-62F6FBD2898A}"/>
                </a:ext>
              </a:extLst>
            </p:cNvPr>
            <p:cNvGrpSpPr/>
            <p:nvPr/>
          </p:nvGrpSpPr>
          <p:grpSpPr>
            <a:xfrm>
              <a:off x="7051644" y="3158584"/>
              <a:ext cx="448507" cy="448507"/>
              <a:chOff x="0" y="0"/>
              <a:chExt cx="850594" cy="850594"/>
            </a:xfrm>
            <a:solidFill>
              <a:srgbClr val="D99F54"/>
            </a:solidFill>
          </p:grpSpPr>
          <p:sp>
            <p:nvSpPr>
              <p:cNvPr id="17" name="Shape 364">
                <a:extLst>
                  <a:ext uri="{FF2B5EF4-FFF2-40B4-BE49-F238E27FC236}">
                    <a16:creationId xmlns:a16="http://schemas.microsoft.com/office/drawing/2014/main" id="{978C0538-E3E2-4AED-AC50-108955DF63D9}"/>
                  </a:ext>
                </a:extLst>
              </p:cNvPr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10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Shape 365">
                <a:extLst>
                  <a:ext uri="{FF2B5EF4-FFF2-40B4-BE49-F238E27FC236}">
                    <a16:creationId xmlns:a16="http://schemas.microsoft.com/office/drawing/2014/main" id="{220284E7-AFB2-40A5-A2B2-85E312ED973B}"/>
                  </a:ext>
                </a:extLst>
              </p:cNvPr>
              <p:cNvSpPr/>
              <p:nvPr/>
            </p:nvSpPr>
            <p:spPr>
              <a:xfrm>
                <a:off x="331243" y="202702"/>
                <a:ext cx="188486" cy="445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 algn="ctr">
                  <a:lnSpc>
                    <a:spcPct val="120000"/>
                  </a:lnSpc>
                  <a:defRPr sz="1800" b="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369">
              <a:extLst>
                <a:ext uri="{FF2B5EF4-FFF2-40B4-BE49-F238E27FC236}">
                  <a16:creationId xmlns:a16="http://schemas.microsoft.com/office/drawing/2014/main" id="{32733838-2821-44ED-9220-0B1DC19309EB}"/>
                </a:ext>
              </a:extLst>
            </p:cNvPr>
            <p:cNvGrpSpPr/>
            <p:nvPr/>
          </p:nvGrpSpPr>
          <p:grpSpPr>
            <a:xfrm>
              <a:off x="9101828" y="3158584"/>
              <a:ext cx="448507" cy="448507"/>
              <a:chOff x="0" y="0"/>
              <a:chExt cx="850594" cy="850594"/>
            </a:xfrm>
            <a:solidFill>
              <a:srgbClr val="A12B10"/>
            </a:solidFill>
          </p:grpSpPr>
          <p:sp>
            <p:nvSpPr>
              <p:cNvPr id="15" name="Shape 367">
                <a:extLst>
                  <a:ext uri="{FF2B5EF4-FFF2-40B4-BE49-F238E27FC236}">
                    <a16:creationId xmlns:a16="http://schemas.microsoft.com/office/drawing/2014/main" id="{4559595F-424C-4A9F-8393-DACBEC598468}"/>
                  </a:ext>
                </a:extLst>
              </p:cNvPr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 sz="11200"/>
                </a:pPr>
                <a:endParaRPr sz="10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Shape 368">
                <a:extLst>
                  <a:ext uri="{FF2B5EF4-FFF2-40B4-BE49-F238E27FC236}">
                    <a16:creationId xmlns:a16="http://schemas.microsoft.com/office/drawing/2014/main" id="{8918F211-797E-4513-9540-DBE5349DDBCA}"/>
                  </a:ext>
                </a:extLst>
              </p:cNvPr>
              <p:cNvSpPr/>
              <p:nvPr/>
            </p:nvSpPr>
            <p:spPr>
              <a:xfrm>
                <a:off x="243825" y="114147"/>
                <a:ext cx="362944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 algn="ctr">
                  <a:lnSpc>
                    <a:spcPct val="120000"/>
                  </a:lnSpc>
                  <a:defRPr sz="1800" b="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233839DF-BF2B-4B8B-814D-67FF9C6973E0}"/>
                </a:ext>
              </a:extLst>
            </p:cNvPr>
            <p:cNvSpPr/>
            <p:nvPr/>
          </p:nvSpPr>
          <p:spPr>
            <a:xfrm>
              <a:off x="2933312" y="3150781"/>
              <a:ext cx="448507" cy="44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Text Placeholder 32">
              <a:extLst>
                <a:ext uri="{FF2B5EF4-FFF2-40B4-BE49-F238E27FC236}">
                  <a16:creationId xmlns:a16="http://schemas.microsoft.com/office/drawing/2014/main" id="{BBC2D608-92B0-46C7-B57B-614F65C55978}"/>
                </a:ext>
              </a:extLst>
            </p:cNvPr>
            <p:cNvSpPr txBox="1"/>
            <p:nvPr/>
          </p:nvSpPr>
          <p:spPr>
            <a:xfrm>
              <a:off x="2313305" y="3994785"/>
              <a:ext cx="1699260" cy="15835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</a:p>
            <a:p>
              <a:pPr marL="0" indent="0">
                <a:lnSpc>
                  <a:spcPct val="150000"/>
                </a:lnSpc>
                <a:buNone/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Text Placeholder 32">
              <a:extLst>
                <a:ext uri="{FF2B5EF4-FFF2-40B4-BE49-F238E27FC236}">
                  <a16:creationId xmlns:a16="http://schemas.microsoft.com/office/drawing/2014/main" id="{DE18E433-B2ED-4822-A3EA-9CD7A17EEAE6}"/>
                </a:ext>
              </a:extLst>
            </p:cNvPr>
            <p:cNvSpPr txBox="1"/>
            <p:nvPr/>
          </p:nvSpPr>
          <p:spPr>
            <a:xfrm>
              <a:off x="4363085" y="3994785"/>
              <a:ext cx="1699260" cy="15835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</a:p>
            <a:p>
              <a:pPr marL="0" indent="0">
                <a:lnSpc>
                  <a:spcPct val="150000"/>
                </a:lnSpc>
                <a:buNone/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Text Placeholder 32">
              <a:extLst>
                <a:ext uri="{FF2B5EF4-FFF2-40B4-BE49-F238E27FC236}">
                  <a16:creationId xmlns:a16="http://schemas.microsoft.com/office/drawing/2014/main" id="{33CD7F4C-942A-4672-B717-6607B853CE1A}"/>
                </a:ext>
              </a:extLst>
            </p:cNvPr>
            <p:cNvSpPr txBox="1"/>
            <p:nvPr/>
          </p:nvSpPr>
          <p:spPr>
            <a:xfrm>
              <a:off x="6426200" y="3994785"/>
              <a:ext cx="1699260" cy="15835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</a:p>
            <a:p>
              <a:pPr marL="0" indent="0">
                <a:lnSpc>
                  <a:spcPct val="150000"/>
                </a:lnSpc>
                <a:buNone/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Text Placeholder 32">
              <a:extLst>
                <a:ext uri="{FF2B5EF4-FFF2-40B4-BE49-F238E27FC236}">
                  <a16:creationId xmlns:a16="http://schemas.microsoft.com/office/drawing/2014/main" id="{00D648F1-6694-4F4F-822B-98BAB84232A6}"/>
                </a:ext>
              </a:extLst>
            </p:cNvPr>
            <p:cNvSpPr txBox="1"/>
            <p:nvPr/>
          </p:nvSpPr>
          <p:spPr>
            <a:xfrm>
              <a:off x="8475980" y="3994785"/>
              <a:ext cx="1699260" cy="15835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</a:p>
            <a:p>
              <a:pPr marL="0" indent="0">
                <a:lnSpc>
                  <a:spcPct val="150000"/>
                </a:lnSpc>
                <a:buNone/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ADF895-A85F-4F83-B94A-D87CD50A315F}"/>
              </a:ext>
            </a:extLst>
          </p:cNvPr>
          <p:cNvGrpSpPr/>
          <p:nvPr/>
        </p:nvGrpSpPr>
        <p:grpSpPr>
          <a:xfrm>
            <a:off x="377662" y="243343"/>
            <a:ext cx="2655098" cy="586334"/>
            <a:chOff x="377662" y="243343"/>
            <a:chExt cx="2655098" cy="586334"/>
          </a:xfrm>
        </p:grpSpPr>
        <p:sp>
          <p:nvSpPr>
            <p:cNvPr id="30" name="文本占位符 1">
              <a:extLst>
                <a:ext uri="{FF2B5EF4-FFF2-40B4-BE49-F238E27FC236}">
                  <a16:creationId xmlns:a16="http://schemas.microsoft.com/office/drawing/2014/main" id="{372F2DD7-D657-4B7E-879E-D1E68C1878EC}"/>
                </a:ext>
              </a:extLst>
            </p:cNvPr>
            <p:cNvSpPr txBox="1">
              <a:spLocks/>
            </p:cNvSpPr>
            <p:nvPr/>
          </p:nvSpPr>
          <p:spPr>
            <a:xfrm>
              <a:off x="377662" y="243343"/>
              <a:ext cx="807865" cy="58633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zh-CN" sz="4000" b="1" dirty="0">
                  <a:latin typeface="Open Sans" panose="020B0606030504020204"/>
                  <a:ea typeface="微软雅黑"/>
                </a:rPr>
                <a:t>03</a:t>
              </a:r>
              <a:endParaRPr kumimoji="1" lang="zh-CN" altLang="en-US" sz="4000" b="1" dirty="0">
                <a:latin typeface="Open Sans" panose="020B0606030504020204"/>
                <a:ea typeface="微软雅黑"/>
              </a:endParaRPr>
            </a:p>
          </p:txBody>
        </p:sp>
        <p:sp>
          <p:nvSpPr>
            <p:cNvPr id="31" name="文本占位符 2">
              <a:extLst>
                <a:ext uri="{FF2B5EF4-FFF2-40B4-BE49-F238E27FC236}">
                  <a16:creationId xmlns:a16="http://schemas.microsoft.com/office/drawing/2014/main" id="{0B437CBC-151A-4AD2-AC81-D7D8B7A0EC12}"/>
                </a:ext>
              </a:extLst>
            </p:cNvPr>
            <p:cNvSpPr txBox="1">
              <a:spLocks/>
            </p:cNvSpPr>
            <p:nvPr/>
          </p:nvSpPr>
          <p:spPr>
            <a:xfrm>
              <a:off x="1164191" y="305655"/>
              <a:ext cx="1868569" cy="4617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zh-CN" altLang="en-US" dirty="0">
                  <a:latin typeface="Century Gothic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627FC7F-E0D7-4F16-A0F0-328E08B1BE21}"/>
              </a:ext>
            </a:extLst>
          </p:cNvPr>
          <p:cNvSpPr/>
          <p:nvPr/>
        </p:nvSpPr>
        <p:spPr>
          <a:xfrm>
            <a:off x="4980206" y="1261605"/>
            <a:ext cx="2102219" cy="477004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01" tIns="60951" rIns="121901" bIns="60951" rtlCol="0" anchor="ctr"/>
          <a:lstStyle/>
          <a:p>
            <a:pPr algn="ctr" defTabSz="1219018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57081D-A48C-4274-B058-AEE3DDB17EA0}"/>
              </a:ext>
            </a:extLst>
          </p:cNvPr>
          <p:cNvSpPr/>
          <p:nvPr/>
        </p:nvSpPr>
        <p:spPr>
          <a:xfrm>
            <a:off x="7082424" y="2075920"/>
            <a:ext cx="2102219" cy="3955725"/>
          </a:xfrm>
          <a:prstGeom prst="rect">
            <a:avLst/>
          </a:prstGeom>
          <a:solidFill>
            <a:srgbClr val="3C3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01" tIns="60951" rIns="121901" bIns="60951" rtlCol="0" anchor="ctr"/>
          <a:lstStyle/>
          <a:p>
            <a:pPr marL="0" marR="0" lvl="0" indent="0" algn="ctr" defTabSz="12190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697520-C4DA-4B12-96CF-ED8A1D4859E2}"/>
              </a:ext>
            </a:extLst>
          </p:cNvPr>
          <p:cNvSpPr/>
          <p:nvPr/>
        </p:nvSpPr>
        <p:spPr>
          <a:xfrm>
            <a:off x="9184644" y="2711591"/>
            <a:ext cx="2102219" cy="3320055"/>
          </a:xfrm>
          <a:prstGeom prst="rect">
            <a:avLst/>
          </a:prstGeom>
          <a:solidFill>
            <a:srgbClr val="B1B1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01" tIns="60951" rIns="121901" bIns="60951" rtlCol="0" anchor="ctr"/>
          <a:lstStyle/>
          <a:p>
            <a:pPr algn="ctr" defTabSz="1219018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9EA52B-C1B3-4DDF-AF6E-6A40F4CD3E74}"/>
              </a:ext>
            </a:extLst>
          </p:cNvPr>
          <p:cNvSpPr/>
          <p:nvPr/>
        </p:nvSpPr>
        <p:spPr>
          <a:xfrm>
            <a:off x="5106610" y="3789448"/>
            <a:ext cx="1849408" cy="2055737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400" kern="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400" kern="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</a:rPr>
              <a:t>“</a:t>
            </a:r>
            <a:r>
              <a:rPr lang="zh-CN" altLang="zh-CN" sz="1400" kern="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</a:rPr>
              <a:t>开始</a:t>
            </a:r>
            <a:r>
              <a:rPr lang="en-US" altLang="zh-CN" sz="1400" kern="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</a:rPr>
              <a:t>”</a:t>
            </a:r>
            <a:r>
              <a:rPr lang="zh-CN" altLang="zh-CN" sz="1400" kern="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400" kern="0" dirty="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F3E8F7-05B8-4B68-9C57-621FAF48A2F7}"/>
              </a:ext>
            </a:extLst>
          </p:cNvPr>
          <p:cNvSpPr txBox="1"/>
          <p:nvPr/>
        </p:nvSpPr>
        <p:spPr>
          <a:xfrm>
            <a:off x="5446561" y="2900491"/>
            <a:ext cx="1169513" cy="400091"/>
          </a:xfrm>
          <a:prstGeom prst="rect">
            <a:avLst/>
          </a:prstGeom>
          <a:noFill/>
        </p:spPr>
        <p:txBody>
          <a:bodyPr wrap="none" lIns="121901" tIns="60951" rIns="121901" bIns="60951" rtlCol="0">
            <a:spAutoFit/>
          </a:bodyPr>
          <a:lstStyle/>
          <a:p>
            <a:pPr algn="ctr" defTabSz="1219018"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Century Gothic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39DB6E-67BA-4A4D-84D0-F30C54D1D5F5}"/>
              </a:ext>
            </a:extLst>
          </p:cNvPr>
          <p:cNvSpPr/>
          <p:nvPr/>
        </p:nvSpPr>
        <p:spPr>
          <a:xfrm>
            <a:off x="7208832" y="4478093"/>
            <a:ext cx="1849408" cy="1215507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400" kern="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</a:rPr>
              <a:t>点击此处添加文本信息。标题数字等都可以通过点击和重新输入进行更改。</a:t>
            </a:r>
            <a:endParaRPr lang="en-US" altLang="zh-CN" sz="1400" kern="0" dirty="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703E6C-5216-477E-AE6B-B8707ED894F1}"/>
              </a:ext>
            </a:extLst>
          </p:cNvPr>
          <p:cNvSpPr/>
          <p:nvPr/>
        </p:nvSpPr>
        <p:spPr>
          <a:xfrm>
            <a:off x="9309362" y="4937187"/>
            <a:ext cx="1849408" cy="935431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400" kern="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400" kern="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</a:rPr>
              <a:t>。</a:t>
            </a:r>
            <a:endParaRPr lang="en-US" altLang="zh-CN" sz="1400" kern="0" dirty="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2B37A8E-7830-4472-A2D2-C3472C163D33}"/>
              </a:ext>
            </a:extLst>
          </p:cNvPr>
          <p:cNvSpPr/>
          <p:nvPr/>
        </p:nvSpPr>
        <p:spPr>
          <a:xfrm>
            <a:off x="779626" y="1957201"/>
            <a:ext cx="3654047" cy="1215507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点击此处添加文本信息</a:t>
            </a:r>
            <a:endParaRPr lang="en-US" altLang="zh-CN" sz="1400" kern="0" dirty="0">
              <a:latin typeface="微软雅黑"/>
              <a:ea typeface="微软雅黑" panose="020B0503020204020204" pitchFamily="34" charset="-122"/>
            </a:endParaRPr>
          </a:p>
          <a:p>
            <a:pPr defTabSz="914309">
              <a:lnSpc>
                <a:spcPct val="130000"/>
              </a:lnSpc>
            </a:pP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400" kern="0" dirty="0">
                <a:latin typeface="微软雅黑"/>
                <a:ea typeface="微软雅黑" panose="020B0503020204020204" pitchFamily="34" charset="-122"/>
              </a:rPr>
              <a:t>“</a:t>
            </a: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开始</a:t>
            </a:r>
            <a:r>
              <a:rPr lang="en-US" altLang="zh-CN" sz="1400" kern="0" dirty="0">
                <a:latin typeface="微软雅黑"/>
                <a:ea typeface="微软雅黑" panose="020B0503020204020204" pitchFamily="34" charset="-122"/>
              </a:rPr>
              <a:t>”</a:t>
            </a: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400" kern="0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F849B73-3B65-4AEA-A8B1-EAD293473C5D}"/>
              </a:ext>
            </a:extLst>
          </p:cNvPr>
          <p:cNvSpPr/>
          <p:nvPr/>
        </p:nvSpPr>
        <p:spPr>
          <a:xfrm>
            <a:off x="779628" y="3307029"/>
            <a:ext cx="3650240" cy="1215507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点击此处添加文本信息</a:t>
            </a:r>
            <a:endParaRPr lang="en-US" altLang="zh-CN" sz="1400" kern="0" dirty="0">
              <a:latin typeface="微软雅黑"/>
              <a:ea typeface="微软雅黑" panose="020B0503020204020204" pitchFamily="34" charset="-122"/>
            </a:endParaRPr>
          </a:p>
          <a:p>
            <a:pPr defTabSz="914309">
              <a:lnSpc>
                <a:spcPct val="130000"/>
              </a:lnSpc>
            </a:pP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400" kern="0" dirty="0">
                <a:latin typeface="微软雅黑"/>
                <a:ea typeface="微软雅黑" panose="020B0503020204020204" pitchFamily="34" charset="-122"/>
              </a:rPr>
              <a:t>“</a:t>
            </a: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开始</a:t>
            </a:r>
            <a:r>
              <a:rPr lang="en-US" altLang="zh-CN" sz="1400" kern="0" dirty="0">
                <a:latin typeface="微软雅黑"/>
                <a:ea typeface="微软雅黑" panose="020B0503020204020204" pitchFamily="34" charset="-122"/>
              </a:rPr>
              <a:t>”</a:t>
            </a: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400" kern="0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8B5188-22D6-4440-9713-05914E9F96B3}"/>
              </a:ext>
            </a:extLst>
          </p:cNvPr>
          <p:cNvSpPr/>
          <p:nvPr/>
        </p:nvSpPr>
        <p:spPr>
          <a:xfrm>
            <a:off x="779628" y="4656857"/>
            <a:ext cx="3650240" cy="1215507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点击此处添加文本信息</a:t>
            </a:r>
            <a:endParaRPr lang="en-US" altLang="zh-CN" sz="1400" kern="0" dirty="0">
              <a:latin typeface="微软雅黑"/>
              <a:ea typeface="微软雅黑" panose="020B0503020204020204" pitchFamily="34" charset="-122"/>
            </a:endParaRPr>
          </a:p>
          <a:p>
            <a:pPr defTabSz="914309">
              <a:lnSpc>
                <a:spcPct val="130000"/>
              </a:lnSpc>
            </a:pP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400" kern="0" dirty="0">
                <a:latin typeface="微软雅黑"/>
                <a:ea typeface="微软雅黑" panose="020B0503020204020204" pitchFamily="34" charset="-122"/>
              </a:rPr>
              <a:t>“</a:t>
            </a: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开始</a:t>
            </a:r>
            <a:r>
              <a:rPr lang="en-US" altLang="zh-CN" sz="1400" kern="0" dirty="0">
                <a:latin typeface="微软雅黑"/>
                <a:ea typeface="微软雅黑" panose="020B0503020204020204" pitchFamily="34" charset="-122"/>
              </a:rPr>
              <a:t>”</a:t>
            </a:r>
            <a:r>
              <a:rPr lang="zh-CN" altLang="zh-CN" sz="1400" kern="0" dirty="0">
                <a:latin typeface="微软雅黑"/>
                <a:ea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400" kern="0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A84DAA-0179-4AA7-9107-D109D98754B8}"/>
              </a:ext>
            </a:extLst>
          </p:cNvPr>
          <p:cNvSpPr txBox="1"/>
          <p:nvPr/>
        </p:nvSpPr>
        <p:spPr>
          <a:xfrm>
            <a:off x="9650995" y="3920294"/>
            <a:ext cx="1169513" cy="400091"/>
          </a:xfrm>
          <a:prstGeom prst="rect">
            <a:avLst/>
          </a:prstGeom>
          <a:noFill/>
        </p:spPr>
        <p:txBody>
          <a:bodyPr wrap="none" lIns="121901" tIns="60951" rIns="121901" bIns="60951" rtlCol="0">
            <a:spAutoFit/>
          </a:bodyPr>
          <a:lstStyle/>
          <a:p>
            <a:pPr algn="ctr" defTabSz="1219018"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Century Gothic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5FD054-24DC-4315-93F9-26F52F672DA6}"/>
              </a:ext>
            </a:extLst>
          </p:cNvPr>
          <p:cNvSpPr txBox="1"/>
          <p:nvPr/>
        </p:nvSpPr>
        <p:spPr>
          <a:xfrm>
            <a:off x="7548776" y="3468487"/>
            <a:ext cx="1169513" cy="400091"/>
          </a:xfrm>
          <a:prstGeom prst="rect">
            <a:avLst/>
          </a:prstGeom>
          <a:noFill/>
        </p:spPr>
        <p:txBody>
          <a:bodyPr wrap="none" lIns="121901" tIns="60951" rIns="121901" bIns="60951" rtlCol="0">
            <a:spAutoFit/>
          </a:bodyPr>
          <a:lstStyle/>
          <a:p>
            <a:pPr algn="ctr" defTabSz="1219018"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Century Gothic"/>
                <a:ea typeface="微软雅黑" panose="020B0503020204020204" pitchFamily="34" charset="-122"/>
              </a:rPr>
              <a:t>添加标题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81DA8A2-BF9E-464B-AF8A-095B7AEB771C}"/>
              </a:ext>
            </a:extLst>
          </p:cNvPr>
          <p:cNvGrpSpPr/>
          <p:nvPr/>
        </p:nvGrpSpPr>
        <p:grpSpPr>
          <a:xfrm>
            <a:off x="377662" y="243343"/>
            <a:ext cx="2655098" cy="586334"/>
            <a:chOff x="377662" y="243343"/>
            <a:chExt cx="2655098" cy="586334"/>
          </a:xfrm>
        </p:grpSpPr>
        <p:sp>
          <p:nvSpPr>
            <p:cNvPr id="28" name="文本占位符 1">
              <a:extLst>
                <a:ext uri="{FF2B5EF4-FFF2-40B4-BE49-F238E27FC236}">
                  <a16:creationId xmlns:a16="http://schemas.microsoft.com/office/drawing/2014/main" id="{C41D9C14-375A-4EB9-987F-4BDF2021D7FD}"/>
                </a:ext>
              </a:extLst>
            </p:cNvPr>
            <p:cNvSpPr txBox="1">
              <a:spLocks/>
            </p:cNvSpPr>
            <p:nvPr/>
          </p:nvSpPr>
          <p:spPr>
            <a:xfrm>
              <a:off x="377662" y="243343"/>
              <a:ext cx="807865" cy="58633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zh-CN" sz="4000" b="1" dirty="0">
                  <a:latin typeface="Open Sans" panose="020B0606030504020204"/>
                  <a:ea typeface="微软雅黑"/>
                </a:rPr>
                <a:t>03</a:t>
              </a:r>
              <a:endParaRPr kumimoji="1" lang="zh-CN" altLang="en-US" sz="4000" b="1" dirty="0">
                <a:latin typeface="Open Sans" panose="020B0606030504020204"/>
                <a:ea typeface="微软雅黑"/>
              </a:endParaRPr>
            </a:p>
          </p:txBody>
        </p:sp>
        <p:sp>
          <p:nvSpPr>
            <p:cNvPr id="32" name="文本占位符 2">
              <a:extLst>
                <a:ext uri="{FF2B5EF4-FFF2-40B4-BE49-F238E27FC236}">
                  <a16:creationId xmlns:a16="http://schemas.microsoft.com/office/drawing/2014/main" id="{E36A892B-E46A-4F07-A29E-6F97CD4126A8}"/>
                </a:ext>
              </a:extLst>
            </p:cNvPr>
            <p:cNvSpPr txBox="1">
              <a:spLocks/>
            </p:cNvSpPr>
            <p:nvPr/>
          </p:nvSpPr>
          <p:spPr>
            <a:xfrm>
              <a:off x="1164191" y="305655"/>
              <a:ext cx="1868569" cy="4617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zh-CN" altLang="en-US" dirty="0">
                  <a:latin typeface="Century Gothic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57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BF410D5D-A247-4D02-B2A5-E1B067FB9C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00" cap="sq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15768" y="2601596"/>
            <a:ext cx="516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endParaRPr lang="zh-CN" altLang="en-US" sz="8000" spc="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造字工房尚雅准宋 G0v1 常规体" pitchFamily="2" charset="-122"/>
              <a:cs typeface="Open Sans" panose="020B0606030504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6617" y="2372999"/>
            <a:ext cx="5578764" cy="178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23"/>
          <p:cNvSpPr/>
          <p:nvPr/>
        </p:nvSpPr>
        <p:spPr>
          <a:xfrm>
            <a:off x="3928676" y="4375594"/>
            <a:ext cx="4334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Nulla imperdiet volutpat dui at fermentum </a:t>
            </a:r>
            <a:r>
              <a:rPr lang="en-US" altLang="zh-CN" sz="8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amet</a:t>
            </a:r>
            <a:endParaRPr lang="en-US" sz="800" noProof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54255" y="6262253"/>
            <a:ext cx="683490" cy="138546"/>
            <a:chOff x="5754255" y="6262253"/>
            <a:chExt cx="683490" cy="138546"/>
          </a:xfrm>
        </p:grpSpPr>
        <p:sp>
          <p:nvSpPr>
            <p:cNvPr id="19" name="椭圆 18"/>
            <p:cNvSpPr/>
            <p:nvPr/>
          </p:nvSpPr>
          <p:spPr>
            <a:xfrm>
              <a:off x="5754255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6727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299199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91889" y="925501"/>
            <a:ext cx="3362038" cy="1"/>
            <a:chOff x="4391889" y="925501"/>
            <a:chExt cx="3362038" cy="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391889" y="925502"/>
              <a:ext cx="40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347527" y="925501"/>
              <a:ext cx="40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618181" y="756224"/>
            <a:ext cx="290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请在此输入标题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469">
        <p15:prstTrans prst="drape"/>
      </p:transition>
    </mc:Choice>
    <mc:Fallback xmlns="">
      <p:transition spd="slow" advTm="24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75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75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75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75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755433" y="69866"/>
            <a:ext cx="7001164" cy="700116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624" y="275753"/>
            <a:ext cx="5846619" cy="77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1839107" y="323487"/>
            <a:ext cx="30086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20" name="Rectangle 70"/>
          <p:cNvSpPr>
            <a:spLocks noChangeArrowheads="1"/>
          </p:cNvSpPr>
          <p:nvPr/>
        </p:nvSpPr>
        <p:spPr bwMode="auto">
          <a:xfrm>
            <a:off x="4616930" y="1849528"/>
            <a:ext cx="249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01</a:t>
            </a:r>
          </a:p>
        </p:txBody>
      </p:sp>
      <p:sp>
        <p:nvSpPr>
          <p:cNvPr id="21" name="Rectangle 23"/>
          <p:cNvSpPr/>
          <p:nvPr/>
        </p:nvSpPr>
        <p:spPr>
          <a:xfrm>
            <a:off x="4616932" y="2237002"/>
            <a:ext cx="3362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1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consectetur adipiscing elit. Nulla imperdiet volutpat dui at fermentum..</a:t>
            </a:r>
          </a:p>
        </p:txBody>
      </p:sp>
      <p:sp>
        <p:nvSpPr>
          <p:cNvPr id="24" name="Rectangle 44"/>
          <p:cNvSpPr>
            <a:spLocks noChangeArrowheads="1"/>
          </p:cNvSpPr>
          <p:nvPr/>
        </p:nvSpPr>
        <p:spPr bwMode="auto">
          <a:xfrm>
            <a:off x="5553946" y="2976963"/>
            <a:ext cx="2097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02</a:t>
            </a:r>
          </a:p>
        </p:txBody>
      </p:sp>
      <p:sp>
        <p:nvSpPr>
          <p:cNvPr id="25" name="Rectangle 45"/>
          <p:cNvSpPr/>
          <p:nvPr/>
        </p:nvSpPr>
        <p:spPr>
          <a:xfrm>
            <a:off x="5553948" y="3370393"/>
            <a:ext cx="3362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1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consectetur adipiscing elit. Nulla imperdiet volutpat dui at fermentum..</a:t>
            </a:r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6764313" y="4027648"/>
            <a:ext cx="2097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03</a:t>
            </a:r>
          </a:p>
        </p:txBody>
      </p:sp>
      <p:sp>
        <p:nvSpPr>
          <p:cNvPr id="29" name="Rectangle 45"/>
          <p:cNvSpPr/>
          <p:nvPr/>
        </p:nvSpPr>
        <p:spPr>
          <a:xfrm>
            <a:off x="6764315" y="4421078"/>
            <a:ext cx="3362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1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consectetur adipiscing elit. Nulla imperdiet volutpat dui at fermentum..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7850908" y="5187358"/>
            <a:ext cx="2097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04</a:t>
            </a:r>
          </a:p>
        </p:txBody>
      </p:sp>
      <p:sp>
        <p:nvSpPr>
          <p:cNvPr id="40" name="Rectangle 45"/>
          <p:cNvSpPr/>
          <p:nvPr/>
        </p:nvSpPr>
        <p:spPr>
          <a:xfrm>
            <a:off x="7850910" y="5580788"/>
            <a:ext cx="3362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1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consectetur adipiscing elit. Nulla imperdiet volutpat dui at fermentum..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622240" y="1867843"/>
            <a:ext cx="789978" cy="842361"/>
            <a:chOff x="3013962" y="1867843"/>
            <a:chExt cx="789978" cy="842361"/>
          </a:xfrm>
        </p:grpSpPr>
        <p:sp>
          <p:nvSpPr>
            <p:cNvPr id="43" name="椭圆 42"/>
            <p:cNvSpPr/>
            <p:nvPr/>
          </p:nvSpPr>
          <p:spPr>
            <a:xfrm>
              <a:off x="3013962" y="1867843"/>
              <a:ext cx="789978" cy="789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145254" y="1879207"/>
              <a:ext cx="4142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4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2676" y="2984665"/>
            <a:ext cx="789978" cy="842361"/>
            <a:chOff x="4024398" y="2984665"/>
            <a:chExt cx="789978" cy="842361"/>
          </a:xfrm>
        </p:grpSpPr>
        <p:sp>
          <p:nvSpPr>
            <p:cNvPr id="44" name="椭圆 43"/>
            <p:cNvSpPr/>
            <p:nvPr/>
          </p:nvSpPr>
          <p:spPr>
            <a:xfrm>
              <a:off x="4024398" y="2984665"/>
              <a:ext cx="789978" cy="789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4155690" y="2996029"/>
              <a:ext cx="4142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zh-CN" altLang="zh-CN" sz="48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6066" y="4103074"/>
            <a:ext cx="789978" cy="842361"/>
            <a:chOff x="5097788" y="4103074"/>
            <a:chExt cx="789978" cy="842361"/>
          </a:xfrm>
        </p:grpSpPr>
        <p:sp>
          <p:nvSpPr>
            <p:cNvPr id="46" name="椭圆 45"/>
            <p:cNvSpPr/>
            <p:nvPr/>
          </p:nvSpPr>
          <p:spPr>
            <a:xfrm>
              <a:off x="5097788" y="4103074"/>
              <a:ext cx="789978" cy="789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5229080" y="4114438"/>
              <a:ext cx="4142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zh-CN" altLang="zh-CN" sz="48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61944" y="5190920"/>
            <a:ext cx="789978" cy="842361"/>
            <a:chOff x="6253666" y="5190920"/>
            <a:chExt cx="789978" cy="842361"/>
          </a:xfrm>
        </p:grpSpPr>
        <p:sp>
          <p:nvSpPr>
            <p:cNvPr id="48" name="椭圆 47"/>
            <p:cNvSpPr/>
            <p:nvPr/>
          </p:nvSpPr>
          <p:spPr>
            <a:xfrm>
              <a:off x="6253666" y="5190920"/>
              <a:ext cx="789978" cy="789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6384958" y="5202284"/>
              <a:ext cx="4142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zh-CN" altLang="zh-CN" sz="48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F0C0B0D1-024A-4776-9B04-D82FA05B77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9"/>
          <a:stretch/>
        </p:blipFill>
        <p:spPr>
          <a:xfrm>
            <a:off x="-1" y="2577578"/>
            <a:ext cx="6285643" cy="4280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332">
        <p14:switch dir="r"/>
      </p:transition>
    </mc:Choice>
    <mc:Fallback xmlns="">
      <p:transition spd="slow" advTm="83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25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25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75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75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75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5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925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0" grpId="0" build="p"/>
      <p:bldP spid="21" grpId="0"/>
      <p:bldP spid="24" grpId="0" build="p"/>
      <p:bldP spid="25" grpId="0"/>
      <p:bldP spid="28" grpId="0" build="p"/>
      <p:bldP spid="29" grpId="0"/>
      <p:bldP spid="39" grpId="0" build="p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83709" y="3177309"/>
            <a:ext cx="4858327" cy="181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577797-375E-4A16-BB72-B69E1DF09C25}"/>
              </a:ext>
            </a:extLst>
          </p:cNvPr>
          <p:cNvGrpSpPr/>
          <p:nvPr/>
        </p:nvGrpSpPr>
        <p:grpSpPr>
          <a:xfrm>
            <a:off x="4686235" y="1151938"/>
            <a:ext cx="2819529" cy="3020880"/>
            <a:chOff x="4723585" y="1718976"/>
            <a:chExt cx="2819529" cy="3020880"/>
          </a:xfrm>
        </p:grpSpPr>
        <p:sp>
          <p:nvSpPr>
            <p:cNvPr id="8" name="文本框 7"/>
            <p:cNvSpPr txBox="1"/>
            <p:nvPr/>
          </p:nvSpPr>
          <p:spPr>
            <a:xfrm>
              <a:off x="5029479" y="1800601"/>
              <a:ext cx="234139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zh-CN" altLang="en-US" sz="13800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84847" y="3659213"/>
              <a:ext cx="2486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HERE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23585" y="1718976"/>
              <a:ext cx="2733408" cy="2916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029479" y="3096998"/>
              <a:ext cx="2513635" cy="1642858"/>
              <a:chOff x="6501056" y="2340604"/>
              <a:chExt cx="2513635" cy="1642858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9014691" y="2340604"/>
                <a:ext cx="0" cy="1642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6501056" y="3983462"/>
                <a:ext cx="25136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23"/>
            <p:cNvSpPr/>
            <p:nvPr/>
          </p:nvSpPr>
          <p:spPr>
            <a:xfrm>
              <a:off x="4844642" y="4082471"/>
              <a:ext cx="26582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noProof="1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elit. Nulla imperdiet volutpat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F89D83-125A-4C2D-ACF4-C24FA34C2F30}"/>
              </a:ext>
            </a:extLst>
          </p:cNvPr>
          <p:cNvGrpSpPr/>
          <p:nvPr/>
        </p:nvGrpSpPr>
        <p:grpSpPr>
          <a:xfrm>
            <a:off x="4274287" y="4987636"/>
            <a:ext cx="3724275" cy="1343025"/>
            <a:chOff x="4274286" y="5103117"/>
            <a:chExt cx="3724275" cy="13430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D050084-4A0D-438A-8744-69FC09C30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461" y="5103117"/>
              <a:ext cx="2447925" cy="1343025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3814F32-11FA-4F87-ABF6-CE8E57914A05}"/>
                </a:ext>
              </a:extLst>
            </p:cNvPr>
            <p:cNvCxnSpPr/>
            <p:nvPr/>
          </p:nvCxnSpPr>
          <p:spPr>
            <a:xfrm>
              <a:off x="4274286" y="6446142"/>
              <a:ext cx="37242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 advTm="4096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89147A-4563-47AB-8CB4-43897F844EED}"/>
              </a:ext>
            </a:extLst>
          </p:cNvPr>
          <p:cNvSpPr/>
          <p:nvPr/>
        </p:nvSpPr>
        <p:spPr>
          <a:xfrm>
            <a:off x="1722631" y="1810965"/>
            <a:ext cx="123317" cy="1026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F56EA0-46C1-4A4E-9F14-292FE1BF8353}"/>
              </a:ext>
            </a:extLst>
          </p:cNvPr>
          <p:cNvSpPr/>
          <p:nvPr/>
        </p:nvSpPr>
        <p:spPr>
          <a:xfrm>
            <a:off x="6855155" y="1810964"/>
            <a:ext cx="123317" cy="102637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855D1-BF92-43FD-8579-5BEA1A6C32B9}"/>
              </a:ext>
            </a:extLst>
          </p:cNvPr>
          <p:cNvSpPr/>
          <p:nvPr/>
        </p:nvSpPr>
        <p:spPr>
          <a:xfrm>
            <a:off x="1728923" y="3618854"/>
            <a:ext cx="117025" cy="1026373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23D12F-215A-4058-8363-2A9DC7F116FE}"/>
              </a:ext>
            </a:extLst>
          </p:cNvPr>
          <p:cNvSpPr/>
          <p:nvPr/>
        </p:nvSpPr>
        <p:spPr>
          <a:xfrm>
            <a:off x="6848862" y="3618854"/>
            <a:ext cx="129610" cy="1026373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CA3220-FE40-43C1-9144-FD959F576445}"/>
              </a:ext>
            </a:extLst>
          </p:cNvPr>
          <p:cNvGrpSpPr/>
          <p:nvPr/>
        </p:nvGrpSpPr>
        <p:grpSpPr>
          <a:xfrm>
            <a:off x="377662" y="243343"/>
            <a:ext cx="2655098" cy="586334"/>
            <a:chOff x="377662" y="243343"/>
            <a:chExt cx="2655098" cy="586334"/>
          </a:xfrm>
        </p:grpSpPr>
        <p:sp>
          <p:nvSpPr>
            <p:cNvPr id="15" name="文本占位符 1">
              <a:extLst>
                <a:ext uri="{FF2B5EF4-FFF2-40B4-BE49-F238E27FC236}">
                  <a16:creationId xmlns:a16="http://schemas.microsoft.com/office/drawing/2014/main" id="{564BD9F2-CB0F-4CC1-B319-A13D5A06705D}"/>
                </a:ext>
              </a:extLst>
            </p:cNvPr>
            <p:cNvSpPr txBox="1">
              <a:spLocks/>
            </p:cNvSpPr>
            <p:nvPr/>
          </p:nvSpPr>
          <p:spPr>
            <a:xfrm>
              <a:off x="377662" y="243343"/>
              <a:ext cx="807865" cy="58633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zh-CN" sz="4000" b="1" dirty="0">
                  <a:latin typeface="Open Sans" panose="020B0606030504020204"/>
                  <a:ea typeface="微软雅黑"/>
                </a:rPr>
                <a:t>01</a:t>
              </a:r>
              <a:endParaRPr kumimoji="1" lang="zh-CN" altLang="en-US" sz="4000" b="1" dirty="0">
                <a:latin typeface="Open Sans" panose="020B0606030504020204"/>
                <a:ea typeface="微软雅黑"/>
              </a:endParaRPr>
            </a:p>
          </p:txBody>
        </p:sp>
        <p:sp>
          <p:nvSpPr>
            <p:cNvPr id="16" name="文本占位符 2">
              <a:extLst>
                <a:ext uri="{FF2B5EF4-FFF2-40B4-BE49-F238E27FC236}">
                  <a16:creationId xmlns:a16="http://schemas.microsoft.com/office/drawing/2014/main" id="{87901FF5-DC78-4B93-9C41-38CC064B37AC}"/>
                </a:ext>
              </a:extLst>
            </p:cNvPr>
            <p:cNvSpPr txBox="1">
              <a:spLocks/>
            </p:cNvSpPr>
            <p:nvPr/>
          </p:nvSpPr>
          <p:spPr>
            <a:xfrm>
              <a:off x="1164191" y="305655"/>
              <a:ext cx="1868569" cy="4617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zh-CN" altLang="en-US" dirty="0">
                  <a:latin typeface="Aharoni" panose="02010803020104030203" pitchFamily="2" charset="-79"/>
                  <a:ea typeface="微软雅黑"/>
                  <a:cs typeface="Aharoni" panose="02010803020104030203" pitchFamily="2" charset="-79"/>
                </a:rPr>
                <a:t>添加标题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51E84569-7884-4744-B6AF-ACB19BDE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84" y="5363973"/>
            <a:ext cx="2447925" cy="134302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C56A56A-1EDD-4AAF-BA51-712D695D0B91}"/>
              </a:ext>
            </a:extLst>
          </p:cNvPr>
          <p:cNvGrpSpPr/>
          <p:nvPr/>
        </p:nvGrpSpPr>
        <p:grpSpPr>
          <a:xfrm>
            <a:off x="2043845" y="1717832"/>
            <a:ext cx="3298089" cy="1052357"/>
            <a:chOff x="1764876" y="1609344"/>
            <a:chExt cx="3298089" cy="1052357"/>
          </a:xfrm>
        </p:grpSpPr>
        <p:sp>
          <p:nvSpPr>
            <p:cNvPr id="5" name="文本框 8">
              <a:extLst>
                <a:ext uri="{FF2B5EF4-FFF2-40B4-BE49-F238E27FC236}">
                  <a16:creationId xmlns:a16="http://schemas.microsoft.com/office/drawing/2014/main" id="{C9197DF2-F17A-449A-9575-B194CD9F7DA4}"/>
                </a:ext>
              </a:extLst>
            </p:cNvPr>
            <p:cNvSpPr txBox="1"/>
            <p:nvPr/>
          </p:nvSpPr>
          <p:spPr>
            <a:xfrm>
              <a:off x="1789413" y="1609344"/>
              <a:ext cx="3273552" cy="60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0105038-FE31-4AD9-AE5D-9ADF66361C42}"/>
                </a:ext>
              </a:extLst>
            </p:cNvPr>
            <p:cNvSpPr txBox="1"/>
            <p:nvPr/>
          </p:nvSpPr>
          <p:spPr>
            <a:xfrm>
              <a:off x="1764876" y="232314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A6E3725-A250-477F-88AB-F36FA138C95A}"/>
              </a:ext>
            </a:extLst>
          </p:cNvPr>
          <p:cNvGrpSpPr/>
          <p:nvPr/>
        </p:nvGrpSpPr>
        <p:grpSpPr>
          <a:xfrm>
            <a:off x="7238028" y="1717832"/>
            <a:ext cx="3298089" cy="1052357"/>
            <a:chOff x="1764876" y="1609344"/>
            <a:chExt cx="3298089" cy="1052357"/>
          </a:xfrm>
        </p:grpSpPr>
        <p:sp>
          <p:nvSpPr>
            <p:cNvPr id="18" name="文本框 8">
              <a:extLst>
                <a:ext uri="{FF2B5EF4-FFF2-40B4-BE49-F238E27FC236}">
                  <a16:creationId xmlns:a16="http://schemas.microsoft.com/office/drawing/2014/main" id="{EBB15D9B-A544-4F25-B829-5E279BCDF26E}"/>
                </a:ext>
              </a:extLst>
            </p:cNvPr>
            <p:cNvSpPr txBox="1"/>
            <p:nvPr/>
          </p:nvSpPr>
          <p:spPr>
            <a:xfrm>
              <a:off x="1789413" y="1609344"/>
              <a:ext cx="3273552" cy="60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1FC21DD-F280-4DA6-8154-666B3F0914E1}"/>
                </a:ext>
              </a:extLst>
            </p:cNvPr>
            <p:cNvSpPr txBox="1"/>
            <p:nvPr/>
          </p:nvSpPr>
          <p:spPr>
            <a:xfrm>
              <a:off x="1764876" y="232314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42F9438-033B-46CA-8225-4F4692A1436E}"/>
              </a:ext>
            </a:extLst>
          </p:cNvPr>
          <p:cNvGrpSpPr/>
          <p:nvPr/>
        </p:nvGrpSpPr>
        <p:grpSpPr>
          <a:xfrm>
            <a:off x="2068382" y="3537488"/>
            <a:ext cx="3298089" cy="1052357"/>
            <a:chOff x="1764876" y="1609344"/>
            <a:chExt cx="3298089" cy="1052357"/>
          </a:xfrm>
        </p:grpSpPr>
        <p:sp>
          <p:nvSpPr>
            <p:cNvPr id="22" name="文本框 8">
              <a:extLst>
                <a:ext uri="{FF2B5EF4-FFF2-40B4-BE49-F238E27FC236}">
                  <a16:creationId xmlns:a16="http://schemas.microsoft.com/office/drawing/2014/main" id="{F8934659-C635-4977-BA2B-2192DB521090}"/>
                </a:ext>
              </a:extLst>
            </p:cNvPr>
            <p:cNvSpPr txBox="1"/>
            <p:nvPr/>
          </p:nvSpPr>
          <p:spPr>
            <a:xfrm>
              <a:off x="1789413" y="1609344"/>
              <a:ext cx="3273552" cy="60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9AA72EA-890C-4074-B09E-D15D4E4A37E0}"/>
                </a:ext>
              </a:extLst>
            </p:cNvPr>
            <p:cNvSpPr txBox="1"/>
            <p:nvPr/>
          </p:nvSpPr>
          <p:spPr>
            <a:xfrm>
              <a:off x="1764876" y="232314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1793E0-E22A-4864-83ED-01BAB20DBBAE}"/>
              </a:ext>
            </a:extLst>
          </p:cNvPr>
          <p:cNvGrpSpPr/>
          <p:nvPr/>
        </p:nvGrpSpPr>
        <p:grpSpPr>
          <a:xfrm>
            <a:off x="7238028" y="3537488"/>
            <a:ext cx="3298089" cy="1052357"/>
            <a:chOff x="1764876" y="1609344"/>
            <a:chExt cx="3298089" cy="1052357"/>
          </a:xfrm>
        </p:grpSpPr>
        <p:sp>
          <p:nvSpPr>
            <p:cNvPr id="25" name="文本框 8">
              <a:extLst>
                <a:ext uri="{FF2B5EF4-FFF2-40B4-BE49-F238E27FC236}">
                  <a16:creationId xmlns:a16="http://schemas.microsoft.com/office/drawing/2014/main" id="{5AEA5958-EEBA-4EA0-8EB7-42C73CEAC39C}"/>
                </a:ext>
              </a:extLst>
            </p:cNvPr>
            <p:cNvSpPr txBox="1"/>
            <p:nvPr/>
          </p:nvSpPr>
          <p:spPr>
            <a:xfrm>
              <a:off x="1789413" y="1609344"/>
              <a:ext cx="3273552" cy="60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451F0C-12C2-43A5-8FA3-5B9D73295F0C}"/>
                </a:ext>
              </a:extLst>
            </p:cNvPr>
            <p:cNvSpPr txBox="1"/>
            <p:nvPr/>
          </p:nvSpPr>
          <p:spPr>
            <a:xfrm>
              <a:off x="1764876" y="232314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5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EB2045B-949C-432E-88E0-039D1FC3678B}"/>
              </a:ext>
            </a:extLst>
          </p:cNvPr>
          <p:cNvSpPr/>
          <p:nvPr/>
        </p:nvSpPr>
        <p:spPr>
          <a:xfrm>
            <a:off x="10643616" y="0"/>
            <a:ext cx="420624" cy="4913644"/>
          </a:xfrm>
          <a:prstGeom prst="rect">
            <a:avLst/>
          </a:prstGeom>
          <a:solidFill>
            <a:srgbClr val="3C3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3" name="斜纹 22">
            <a:extLst>
              <a:ext uri="{FF2B5EF4-FFF2-40B4-BE49-F238E27FC236}">
                <a16:creationId xmlns:a16="http://schemas.microsoft.com/office/drawing/2014/main" id="{AB693348-69CF-4063-B75E-6BD27E384484}"/>
              </a:ext>
            </a:extLst>
          </p:cNvPr>
          <p:cNvSpPr/>
          <p:nvPr/>
        </p:nvSpPr>
        <p:spPr>
          <a:xfrm rot="18900000" flipV="1">
            <a:off x="9764556" y="4375298"/>
            <a:ext cx="1076694" cy="1076694"/>
          </a:xfrm>
          <a:prstGeom prst="diagStripe">
            <a:avLst>
              <a:gd name="adj" fmla="val 51219"/>
            </a:avLst>
          </a:prstGeom>
          <a:solidFill>
            <a:srgbClr val="3C3C3C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grpSp>
        <p:nvGrpSpPr>
          <p:cNvPr id="24" name="组 6">
            <a:extLst>
              <a:ext uri="{FF2B5EF4-FFF2-40B4-BE49-F238E27FC236}">
                <a16:creationId xmlns:a16="http://schemas.microsoft.com/office/drawing/2014/main" id="{48123DCF-AF11-4DF9-8F27-BE43B39694DB}"/>
              </a:ext>
            </a:extLst>
          </p:cNvPr>
          <p:cNvGrpSpPr/>
          <p:nvPr/>
        </p:nvGrpSpPr>
        <p:grpSpPr>
          <a:xfrm>
            <a:off x="5352644" y="4441611"/>
            <a:ext cx="4250941" cy="1392369"/>
            <a:chOff x="5378148" y="4024216"/>
            <a:chExt cx="4250941" cy="1392369"/>
          </a:xfrm>
        </p:grpSpPr>
        <p:sp>
          <p:nvSpPr>
            <p:cNvPr id="25" name="文本框 8">
              <a:extLst>
                <a:ext uri="{FF2B5EF4-FFF2-40B4-BE49-F238E27FC236}">
                  <a16:creationId xmlns:a16="http://schemas.microsoft.com/office/drawing/2014/main" id="{F97BBA39-9AE8-4154-8B13-942CFBC8637E}"/>
                </a:ext>
              </a:extLst>
            </p:cNvPr>
            <p:cNvSpPr txBox="1"/>
            <p:nvPr/>
          </p:nvSpPr>
          <p:spPr>
            <a:xfrm>
              <a:off x="5378148" y="4790580"/>
              <a:ext cx="291307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latin typeface="微软雅黑"/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EEDC3BB-32A5-4DCF-A6D5-3DDB7601B42A}"/>
                </a:ext>
              </a:extLst>
            </p:cNvPr>
            <p:cNvSpPr/>
            <p:nvPr/>
          </p:nvSpPr>
          <p:spPr>
            <a:xfrm>
              <a:off x="6259898" y="4298137"/>
              <a:ext cx="2031325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latin typeface="Century Gothic"/>
                  <a:ea typeface="微软雅黑"/>
                </a:rPr>
                <a:t>点击此处添加标题</a:t>
              </a:r>
              <a:endParaRPr lang="en-US" altLang="zh-CN" b="1" kern="0" dirty="0">
                <a:latin typeface="Century Gothic"/>
                <a:ea typeface="微软雅黑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3CA7BA3-BC1B-4D60-A1FF-68853BCD432F}"/>
                </a:ext>
              </a:extLst>
            </p:cNvPr>
            <p:cNvSpPr/>
            <p:nvPr/>
          </p:nvSpPr>
          <p:spPr>
            <a:xfrm>
              <a:off x="8306291" y="4024216"/>
              <a:ext cx="1322798" cy="1392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3AE08E2-B62A-4FFB-B55C-330BA01D8427}"/>
              </a:ext>
            </a:extLst>
          </p:cNvPr>
          <p:cNvSpPr/>
          <p:nvPr/>
        </p:nvSpPr>
        <p:spPr>
          <a:xfrm>
            <a:off x="9541563" y="0"/>
            <a:ext cx="420625" cy="3266278"/>
          </a:xfrm>
          <a:prstGeom prst="rect">
            <a:avLst/>
          </a:prstGeom>
          <a:solidFill>
            <a:srgbClr val="3C3C3C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9" name="斜纹 28">
            <a:extLst>
              <a:ext uri="{FF2B5EF4-FFF2-40B4-BE49-F238E27FC236}">
                <a16:creationId xmlns:a16="http://schemas.microsoft.com/office/drawing/2014/main" id="{CF7133A4-54B7-4289-BC40-E661B2BED872}"/>
              </a:ext>
            </a:extLst>
          </p:cNvPr>
          <p:cNvSpPr/>
          <p:nvPr/>
        </p:nvSpPr>
        <p:spPr>
          <a:xfrm rot="18900000" flipV="1">
            <a:off x="7827721" y="2382152"/>
            <a:ext cx="1768251" cy="1768251"/>
          </a:xfrm>
          <a:prstGeom prst="diagStripe">
            <a:avLst>
              <a:gd name="adj" fmla="val 68771"/>
            </a:avLst>
          </a:prstGeom>
          <a:solidFill>
            <a:srgbClr val="3C3C3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grpSp>
        <p:nvGrpSpPr>
          <p:cNvPr id="30" name="组 26">
            <a:extLst>
              <a:ext uri="{FF2B5EF4-FFF2-40B4-BE49-F238E27FC236}">
                <a16:creationId xmlns:a16="http://schemas.microsoft.com/office/drawing/2014/main" id="{A5D9F8C0-E247-48CB-894F-C8D36B92E797}"/>
              </a:ext>
            </a:extLst>
          </p:cNvPr>
          <p:cNvGrpSpPr/>
          <p:nvPr/>
        </p:nvGrpSpPr>
        <p:grpSpPr>
          <a:xfrm>
            <a:off x="3054096" y="2718494"/>
            <a:ext cx="4250941" cy="1392369"/>
            <a:chOff x="5378148" y="4024216"/>
            <a:chExt cx="4250941" cy="1392369"/>
          </a:xfrm>
        </p:grpSpPr>
        <p:sp>
          <p:nvSpPr>
            <p:cNvPr id="31" name="文本框 8">
              <a:extLst>
                <a:ext uri="{FF2B5EF4-FFF2-40B4-BE49-F238E27FC236}">
                  <a16:creationId xmlns:a16="http://schemas.microsoft.com/office/drawing/2014/main" id="{1D916968-277C-405D-A9CA-10D7FC4586B4}"/>
                </a:ext>
              </a:extLst>
            </p:cNvPr>
            <p:cNvSpPr txBox="1"/>
            <p:nvPr/>
          </p:nvSpPr>
          <p:spPr>
            <a:xfrm>
              <a:off x="5378148" y="4790580"/>
              <a:ext cx="291307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latin typeface="微软雅黑"/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B87083C-0221-49FF-AB60-E618866CCD3E}"/>
                </a:ext>
              </a:extLst>
            </p:cNvPr>
            <p:cNvSpPr/>
            <p:nvPr/>
          </p:nvSpPr>
          <p:spPr>
            <a:xfrm>
              <a:off x="6259898" y="4298137"/>
              <a:ext cx="2031325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latin typeface="Century Gothic"/>
                  <a:ea typeface="微软雅黑"/>
                </a:rPr>
                <a:t>点击此处添加标题</a:t>
              </a:r>
              <a:endParaRPr lang="en-US" altLang="zh-CN" b="1" kern="0" dirty="0">
                <a:latin typeface="Century Gothic"/>
                <a:ea typeface="微软雅黑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FCE4748-C16E-4D91-BEF6-BAB68A7E3020}"/>
                </a:ext>
              </a:extLst>
            </p:cNvPr>
            <p:cNvSpPr/>
            <p:nvPr/>
          </p:nvSpPr>
          <p:spPr>
            <a:xfrm>
              <a:off x="8306291" y="4024216"/>
              <a:ext cx="1322798" cy="1392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41F08A2C-F4CC-4843-AE8D-FEE510E76A52}"/>
              </a:ext>
            </a:extLst>
          </p:cNvPr>
          <p:cNvSpPr/>
          <p:nvPr/>
        </p:nvSpPr>
        <p:spPr>
          <a:xfrm>
            <a:off x="8439912" y="-1"/>
            <a:ext cx="420224" cy="1636597"/>
          </a:xfrm>
          <a:prstGeom prst="rect">
            <a:avLst/>
          </a:prstGeom>
          <a:solidFill>
            <a:srgbClr val="3C3C3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5" name="斜纹 34">
            <a:extLst>
              <a:ext uri="{FF2B5EF4-FFF2-40B4-BE49-F238E27FC236}">
                <a16:creationId xmlns:a16="http://schemas.microsoft.com/office/drawing/2014/main" id="{405C2A5E-2027-472C-8276-FA80A5CBC06B}"/>
              </a:ext>
            </a:extLst>
          </p:cNvPr>
          <p:cNvSpPr/>
          <p:nvPr/>
        </p:nvSpPr>
        <p:spPr>
          <a:xfrm rot="18900000" flipV="1">
            <a:off x="5744547" y="327622"/>
            <a:ext cx="2581371" cy="2581371"/>
          </a:xfrm>
          <a:prstGeom prst="diagStripe">
            <a:avLst>
              <a:gd name="adj" fmla="val 77287"/>
            </a:avLst>
          </a:prstGeom>
          <a:solidFill>
            <a:srgbClr val="3C3C3C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grpSp>
        <p:nvGrpSpPr>
          <p:cNvPr id="36" name="组 50">
            <a:extLst>
              <a:ext uri="{FF2B5EF4-FFF2-40B4-BE49-F238E27FC236}">
                <a16:creationId xmlns:a16="http://schemas.microsoft.com/office/drawing/2014/main" id="{60FD0362-169C-4C49-ACEE-F22877E8C9A7}"/>
              </a:ext>
            </a:extLst>
          </p:cNvPr>
          <p:cNvGrpSpPr/>
          <p:nvPr/>
        </p:nvGrpSpPr>
        <p:grpSpPr>
          <a:xfrm>
            <a:off x="842531" y="1070525"/>
            <a:ext cx="4250941" cy="1392369"/>
            <a:chOff x="5378148" y="4024216"/>
            <a:chExt cx="4250941" cy="1392369"/>
          </a:xfrm>
        </p:grpSpPr>
        <p:sp>
          <p:nvSpPr>
            <p:cNvPr id="37" name="文本框 8">
              <a:extLst>
                <a:ext uri="{FF2B5EF4-FFF2-40B4-BE49-F238E27FC236}">
                  <a16:creationId xmlns:a16="http://schemas.microsoft.com/office/drawing/2014/main" id="{56E5A212-5398-475C-BC63-D38918DC728A}"/>
                </a:ext>
              </a:extLst>
            </p:cNvPr>
            <p:cNvSpPr txBox="1"/>
            <p:nvPr/>
          </p:nvSpPr>
          <p:spPr>
            <a:xfrm>
              <a:off x="5378148" y="4790580"/>
              <a:ext cx="291307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latin typeface="微软雅黑"/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19AA7DE-CCA1-4C62-9739-7A1A9CB25211}"/>
                </a:ext>
              </a:extLst>
            </p:cNvPr>
            <p:cNvSpPr/>
            <p:nvPr/>
          </p:nvSpPr>
          <p:spPr>
            <a:xfrm>
              <a:off x="6259898" y="4298137"/>
              <a:ext cx="2031325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latin typeface="Century Gothic"/>
                  <a:ea typeface="微软雅黑"/>
                </a:rPr>
                <a:t>点击此处添加标题</a:t>
              </a:r>
              <a:endParaRPr lang="en-US" altLang="zh-CN" b="1" kern="0" dirty="0">
                <a:latin typeface="Century Gothic"/>
                <a:ea typeface="微软雅黑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BD26901-B43E-4D26-AB23-E4D0D1C88334}"/>
                </a:ext>
              </a:extLst>
            </p:cNvPr>
            <p:cNvSpPr/>
            <p:nvPr/>
          </p:nvSpPr>
          <p:spPr>
            <a:xfrm>
              <a:off x="8306291" y="4024216"/>
              <a:ext cx="1322798" cy="1392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8662F3B8-7585-40C8-B28C-B2166B9F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0" y="4859540"/>
            <a:ext cx="2718391" cy="1819891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CCBBAAB9-89FC-4808-9839-F375CAE84CD6}"/>
              </a:ext>
            </a:extLst>
          </p:cNvPr>
          <p:cNvGrpSpPr/>
          <p:nvPr/>
        </p:nvGrpSpPr>
        <p:grpSpPr>
          <a:xfrm>
            <a:off x="377662" y="243343"/>
            <a:ext cx="2655098" cy="586334"/>
            <a:chOff x="377662" y="243343"/>
            <a:chExt cx="2655098" cy="586334"/>
          </a:xfrm>
        </p:grpSpPr>
        <p:sp>
          <p:nvSpPr>
            <p:cNvPr id="47" name="文本占位符 1">
              <a:extLst>
                <a:ext uri="{FF2B5EF4-FFF2-40B4-BE49-F238E27FC236}">
                  <a16:creationId xmlns:a16="http://schemas.microsoft.com/office/drawing/2014/main" id="{56F82A51-AF07-4AC3-8625-110D4129938E}"/>
                </a:ext>
              </a:extLst>
            </p:cNvPr>
            <p:cNvSpPr txBox="1">
              <a:spLocks/>
            </p:cNvSpPr>
            <p:nvPr/>
          </p:nvSpPr>
          <p:spPr>
            <a:xfrm>
              <a:off x="377662" y="243343"/>
              <a:ext cx="807865" cy="58633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zh-CN" sz="4000" b="1" dirty="0">
                  <a:latin typeface="Open Sans" panose="020B0606030504020204"/>
                  <a:ea typeface="微软雅黑"/>
                </a:rPr>
                <a:t>01</a:t>
              </a:r>
              <a:endParaRPr kumimoji="1" lang="zh-CN" altLang="en-US" sz="4000" b="1" dirty="0">
                <a:latin typeface="Open Sans" panose="020B0606030504020204"/>
                <a:ea typeface="微软雅黑"/>
              </a:endParaRPr>
            </a:p>
          </p:txBody>
        </p:sp>
        <p:sp>
          <p:nvSpPr>
            <p:cNvPr id="48" name="文本占位符 2">
              <a:extLst>
                <a:ext uri="{FF2B5EF4-FFF2-40B4-BE49-F238E27FC236}">
                  <a16:creationId xmlns:a16="http://schemas.microsoft.com/office/drawing/2014/main" id="{47650C45-9260-435C-8744-51562BA66914}"/>
                </a:ext>
              </a:extLst>
            </p:cNvPr>
            <p:cNvSpPr txBox="1">
              <a:spLocks/>
            </p:cNvSpPr>
            <p:nvPr/>
          </p:nvSpPr>
          <p:spPr>
            <a:xfrm>
              <a:off x="1164191" y="305655"/>
              <a:ext cx="1868569" cy="4617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zh-CN" altLang="en-US" dirty="0">
                  <a:latin typeface="Century Gothic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76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83709" y="3177309"/>
            <a:ext cx="4858327" cy="181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577797-375E-4A16-BB72-B69E1DF09C25}"/>
              </a:ext>
            </a:extLst>
          </p:cNvPr>
          <p:cNvGrpSpPr/>
          <p:nvPr/>
        </p:nvGrpSpPr>
        <p:grpSpPr>
          <a:xfrm>
            <a:off x="4686235" y="1151938"/>
            <a:ext cx="2819529" cy="3020880"/>
            <a:chOff x="4723585" y="1718976"/>
            <a:chExt cx="2819529" cy="3020880"/>
          </a:xfrm>
        </p:grpSpPr>
        <p:sp>
          <p:nvSpPr>
            <p:cNvPr id="8" name="文本框 7"/>
            <p:cNvSpPr txBox="1"/>
            <p:nvPr/>
          </p:nvSpPr>
          <p:spPr>
            <a:xfrm>
              <a:off x="5029479" y="1800601"/>
              <a:ext cx="234139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zh-CN" altLang="en-US" sz="13800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84847" y="3659213"/>
              <a:ext cx="2486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HERE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23585" y="1718976"/>
              <a:ext cx="2733408" cy="2916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029479" y="3096998"/>
              <a:ext cx="2513635" cy="1642858"/>
              <a:chOff x="6501056" y="2340604"/>
              <a:chExt cx="2513635" cy="1642858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9014691" y="2340604"/>
                <a:ext cx="0" cy="1642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6501056" y="3983462"/>
                <a:ext cx="25136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23"/>
            <p:cNvSpPr/>
            <p:nvPr/>
          </p:nvSpPr>
          <p:spPr>
            <a:xfrm>
              <a:off x="4844642" y="4082471"/>
              <a:ext cx="26582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noProof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elit. Nulla imperdiet volutpat</a:t>
              </a: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3814F32-11FA-4F87-ABF6-CE8E57914A05}"/>
              </a:ext>
            </a:extLst>
          </p:cNvPr>
          <p:cNvCxnSpPr/>
          <p:nvPr/>
        </p:nvCxnSpPr>
        <p:spPr>
          <a:xfrm>
            <a:off x="4274287" y="6330661"/>
            <a:ext cx="372427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009FBB0-C33B-44F1-901B-A6817D303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06" y="4633518"/>
            <a:ext cx="2513636" cy="16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793"/>
      </p:ext>
    </p:extLst>
  </p:cSld>
  <p:clrMapOvr>
    <a:masterClrMapping/>
  </p:clrMapOvr>
  <p:transition spd="med" advTm="4096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4">
            <a:extLst>
              <a:ext uri="{FF2B5EF4-FFF2-40B4-BE49-F238E27FC236}">
                <a16:creationId xmlns:a16="http://schemas.microsoft.com/office/drawing/2014/main" id="{CEC402DE-9E1E-4F87-896B-E098514CE94B}"/>
              </a:ext>
            </a:extLst>
          </p:cNvPr>
          <p:cNvGrpSpPr/>
          <p:nvPr/>
        </p:nvGrpSpPr>
        <p:grpSpPr>
          <a:xfrm>
            <a:off x="1185527" y="1318768"/>
            <a:ext cx="4648345" cy="1883664"/>
            <a:chOff x="1185526" y="1115568"/>
            <a:chExt cx="4648345" cy="1883664"/>
          </a:xfrm>
          <a:solidFill>
            <a:schemeClr val="tx1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ED34890-D5B3-44D0-97EC-2A232D62E266}"/>
                </a:ext>
              </a:extLst>
            </p:cNvPr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8">
              <a:extLst>
                <a:ext uri="{FF2B5EF4-FFF2-40B4-BE49-F238E27FC236}">
                  <a16:creationId xmlns:a16="http://schemas.microsoft.com/office/drawing/2014/main" id="{4D673D56-1BE7-4C8A-ADBC-7B9689FD91D1}"/>
                </a:ext>
              </a:extLst>
            </p:cNvPr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49F788D-3CFE-49F7-B606-D5D929C0EE0A}"/>
                </a:ext>
              </a:extLst>
            </p:cNvPr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 15">
            <a:extLst>
              <a:ext uri="{FF2B5EF4-FFF2-40B4-BE49-F238E27FC236}">
                <a16:creationId xmlns:a16="http://schemas.microsoft.com/office/drawing/2014/main" id="{B7ECD324-547D-4C07-8B0D-552059963BAE}"/>
              </a:ext>
            </a:extLst>
          </p:cNvPr>
          <p:cNvGrpSpPr/>
          <p:nvPr/>
        </p:nvGrpSpPr>
        <p:grpSpPr>
          <a:xfrm>
            <a:off x="5961888" y="1318768"/>
            <a:ext cx="4648345" cy="1883664"/>
            <a:chOff x="1185526" y="1115568"/>
            <a:chExt cx="4648345" cy="1883664"/>
          </a:xfrm>
          <a:solidFill>
            <a:srgbClr val="3C3C3C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F44C0B-9FB7-43B0-9987-7C63E61CACC4}"/>
                </a:ext>
              </a:extLst>
            </p:cNvPr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8">
              <a:extLst>
                <a:ext uri="{FF2B5EF4-FFF2-40B4-BE49-F238E27FC236}">
                  <a16:creationId xmlns:a16="http://schemas.microsoft.com/office/drawing/2014/main" id="{EB45E7D7-CCA8-4162-A28E-F2E9A883FC76}"/>
                </a:ext>
              </a:extLst>
            </p:cNvPr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0C50EFB-EEF6-4B6F-9944-21DEEAEEF11B}"/>
                </a:ext>
              </a:extLst>
            </p:cNvPr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19">
            <a:extLst>
              <a:ext uri="{FF2B5EF4-FFF2-40B4-BE49-F238E27FC236}">
                <a16:creationId xmlns:a16="http://schemas.microsoft.com/office/drawing/2014/main" id="{E2707FB0-B9EE-4E91-86BD-57E4940B4EFD}"/>
              </a:ext>
            </a:extLst>
          </p:cNvPr>
          <p:cNvGrpSpPr/>
          <p:nvPr/>
        </p:nvGrpSpPr>
        <p:grpSpPr>
          <a:xfrm>
            <a:off x="1185527" y="3385312"/>
            <a:ext cx="4648345" cy="1883664"/>
            <a:chOff x="1185526" y="1115568"/>
            <a:chExt cx="4648345" cy="1883664"/>
          </a:xfrm>
          <a:solidFill>
            <a:srgbClr val="8A8A8A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9BBB488-E7B7-4861-BF0B-D930BF9BF4E6}"/>
                </a:ext>
              </a:extLst>
            </p:cNvPr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8">
              <a:extLst>
                <a:ext uri="{FF2B5EF4-FFF2-40B4-BE49-F238E27FC236}">
                  <a16:creationId xmlns:a16="http://schemas.microsoft.com/office/drawing/2014/main" id="{DA4E19B1-96A3-4BAC-AB7E-19ABEB3DB951}"/>
                </a:ext>
              </a:extLst>
            </p:cNvPr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9E78AD-B013-45A2-8EC1-616D9F36FD18}"/>
                </a:ext>
              </a:extLst>
            </p:cNvPr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 23">
            <a:extLst>
              <a:ext uri="{FF2B5EF4-FFF2-40B4-BE49-F238E27FC236}">
                <a16:creationId xmlns:a16="http://schemas.microsoft.com/office/drawing/2014/main" id="{EE73777C-7F22-4E9A-A69A-87808F3F63D8}"/>
              </a:ext>
            </a:extLst>
          </p:cNvPr>
          <p:cNvGrpSpPr/>
          <p:nvPr/>
        </p:nvGrpSpPr>
        <p:grpSpPr>
          <a:xfrm>
            <a:off x="5961888" y="3385312"/>
            <a:ext cx="4648345" cy="1883664"/>
            <a:chOff x="1185526" y="1115568"/>
            <a:chExt cx="4648345" cy="1883664"/>
          </a:xfrm>
          <a:solidFill>
            <a:srgbClr val="B1B1B1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21E10BD-E6A1-47AB-9D6C-66D98270FF4F}"/>
                </a:ext>
              </a:extLst>
            </p:cNvPr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8">
              <a:extLst>
                <a:ext uri="{FF2B5EF4-FFF2-40B4-BE49-F238E27FC236}">
                  <a16:creationId xmlns:a16="http://schemas.microsoft.com/office/drawing/2014/main" id="{0B4860B4-7BBD-4AE4-AA7D-F5E743A82F87}"/>
                </a:ext>
              </a:extLst>
            </p:cNvPr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6885E78-BAD3-4E17-800A-C8A93C508DF5}"/>
                </a:ext>
              </a:extLst>
            </p:cNvPr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558DF7EF-88F3-49FD-8D81-3C621409E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63" y="5838825"/>
            <a:ext cx="2533650" cy="10191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40D37A-D715-466A-94F8-6C20E8128BCA}"/>
              </a:ext>
            </a:extLst>
          </p:cNvPr>
          <p:cNvGrpSpPr/>
          <p:nvPr/>
        </p:nvGrpSpPr>
        <p:grpSpPr>
          <a:xfrm>
            <a:off x="377662" y="243343"/>
            <a:ext cx="2655098" cy="586334"/>
            <a:chOff x="377662" y="243343"/>
            <a:chExt cx="2655098" cy="586334"/>
          </a:xfrm>
        </p:grpSpPr>
        <p:sp>
          <p:nvSpPr>
            <p:cNvPr id="24" name="文本占位符 1">
              <a:extLst>
                <a:ext uri="{FF2B5EF4-FFF2-40B4-BE49-F238E27FC236}">
                  <a16:creationId xmlns:a16="http://schemas.microsoft.com/office/drawing/2014/main" id="{4EB3E317-7CE1-47E6-A9AA-DBFADFFF301B}"/>
                </a:ext>
              </a:extLst>
            </p:cNvPr>
            <p:cNvSpPr txBox="1">
              <a:spLocks/>
            </p:cNvSpPr>
            <p:nvPr/>
          </p:nvSpPr>
          <p:spPr>
            <a:xfrm>
              <a:off x="377662" y="243343"/>
              <a:ext cx="807865" cy="58633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zh-CN" sz="4000" b="1" dirty="0">
                  <a:latin typeface="Open Sans" panose="020B0606030504020204"/>
                  <a:ea typeface="微软雅黑"/>
                </a:rPr>
                <a:t>02</a:t>
              </a:r>
              <a:endParaRPr kumimoji="1" lang="zh-CN" altLang="en-US" sz="4000" b="1" dirty="0">
                <a:latin typeface="Open Sans" panose="020B0606030504020204"/>
                <a:ea typeface="微软雅黑"/>
              </a:endParaRPr>
            </a:p>
          </p:txBody>
        </p:sp>
        <p:sp>
          <p:nvSpPr>
            <p:cNvPr id="25" name="文本占位符 2">
              <a:extLst>
                <a:ext uri="{FF2B5EF4-FFF2-40B4-BE49-F238E27FC236}">
                  <a16:creationId xmlns:a16="http://schemas.microsoft.com/office/drawing/2014/main" id="{0A9896AB-674D-4F30-A6E6-DD268CB8C5BB}"/>
                </a:ext>
              </a:extLst>
            </p:cNvPr>
            <p:cNvSpPr txBox="1">
              <a:spLocks/>
            </p:cNvSpPr>
            <p:nvPr/>
          </p:nvSpPr>
          <p:spPr>
            <a:xfrm>
              <a:off x="1164191" y="305655"/>
              <a:ext cx="1868569" cy="4617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zh-CN" altLang="en-US" dirty="0">
                  <a:latin typeface="Century Gothic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87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6">
            <a:extLst>
              <a:ext uri="{FF2B5EF4-FFF2-40B4-BE49-F238E27FC236}">
                <a16:creationId xmlns:a16="http://schemas.microsoft.com/office/drawing/2014/main" id="{13E50A28-E9E9-4C11-9EE7-B569348D0086}"/>
              </a:ext>
            </a:extLst>
          </p:cNvPr>
          <p:cNvSpPr/>
          <p:nvPr/>
        </p:nvSpPr>
        <p:spPr>
          <a:xfrm>
            <a:off x="4215186" y="1154488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rgbClr val="B1B1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9" name="任意形状 7">
            <a:extLst>
              <a:ext uri="{FF2B5EF4-FFF2-40B4-BE49-F238E27FC236}">
                <a16:creationId xmlns:a16="http://schemas.microsoft.com/office/drawing/2014/main" id="{5FEE2D51-6F19-43BA-AEBF-8B92E5C46966}"/>
              </a:ext>
            </a:extLst>
          </p:cNvPr>
          <p:cNvSpPr/>
          <p:nvPr/>
        </p:nvSpPr>
        <p:spPr>
          <a:xfrm rot="5400000">
            <a:off x="6382039" y="1549754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rgbClr val="8A8A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任意形状 8">
            <a:extLst>
              <a:ext uri="{FF2B5EF4-FFF2-40B4-BE49-F238E27FC236}">
                <a16:creationId xmlns:a16="http://schemas.microsoft.com/office/drawing/2014/main" id="{A73459C2-BEFC-412F-AD20-FEFA1251BB03}"/>
              </a:ext>
            </a:extLst>
          </p:cNvPr>
          <p:cNvSpPr/>
          <p:nvPr/>
        </p:nvSpPr>
        <p:spPr>
          <a:xfrm rot="10800000">
            <a:off x="6059144" y="362218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rgbClr val="3C3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1" name="任意形状 9">
            <a:extLst>
              <a:ext uri="{FF2B5EF4-FFF2-40B4-BE49-F238E27FC236}">
                <a16:creationId xmlns:a16="http://schemas.microsoft.com/office/drawing/2014/main" id="{85335896-BD41-4F3F-AAD7-1D20ED927210}"/>
              </a:ext>
            </a:extLst>
          </p:cNvPr>
          <p:cNvSpPr/>
          <p:nvPr/>
        </p:nvSpPr>
        <p:spPr>
          <a:xfrm rot="16200000">
            <a:off x="3918977" y="3341239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2" name="文本框 8">
            <a:extLst>
              <a:ext uri="{FF2B5EF4-FFF2-40B4-BE49-F238E27FC236}">
                <a16:creationId xmlns:a16="http://schemas.microsoft.com/office/drawing/2014/main" id="{AAA467CD-8078-4AEB-8BB9-9282355DCF34}"/>
              </a:ext>
            </a:extLst>
          </p:cNvPr>
          <p:cNvSpPr txBox="1"/>
          <p:nvPr/>
        </p:nvSpPr>
        <p:spPr>
          <a:xfrm>
            <a:off x="8382985" y="21622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7730A1-2926-4C7D-8FE4-A3DDB9E87384}"/>
              </a:ext>
            </a:extLst>
          </p:cNvPr>
          <p:cNvSpPr/>
          <p:nvPr/>
        </p:nvSpPr>
        <p:spPr>
          <a:xfrm>
            <a:off x="8382986" y="1669803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latin typeface="Century Gothic"/>
                <a:ea typeface="微软雅黑"/>
              </a:rPr>
              <a:t>点击此处添加标题</a:t>
            </a:r>
            <a:endParaRPr lang="en-US" altLang="zh-CN" b="1" kern="0" dirty="0">
              <a:latin typeface="Century Gothic"/>
              <a:ea typeface="微软雅黑"/>
            </a:endParaRPr>
          </a:p>
        </p:txBody>
      </p:sp>
      <p:sp>
        <p:nvSpPr>
          <p:cNvPr id="34" name="文本框 8">
            <a:extLst>
              <a:ext uri="{FF2B5EF4-FFF2-40B4-BE49-F238E27FC236}">
                <a16:creationId xmlns:a16="http://schemas.microsoft.com/office/drawing/2014/main" id="{5F47AF6B-EC1B-49E1-9B81-BBA3DAE91A03}"/>
              </a:ext>
            </a:extLst>
          </p:cNvPr>
          <p:cNvSpPr txBox="1"/>
          <p:nvPr/>
        </p:nvSpPr>
        <p:spPr>
          <a:xfrm>
            <a:off x="8382985" y="44348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FFA1043-AE2C-4007-AC0E-BEA0DBA60E20}"/>
              </a:ext>
            </a:extLst>
          </p:cNvPr>
          <p:cNvSpPr/>
          <p:nvPr/>
        </p:nvSpPr>
        <p:spPr>
          <a:xfrm>
            <a:off x="8382986" y="3942436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latin typeface="Century Gothic"/>
                <a:ea typeface="微软雅黑"/>
              </a:rPr>
              <a:t>点击此处添加标题</a:t>
            </a:r>
            <a:endParaRPr lang="en-US" altLang="zh-CN" b="1" kern="0" dirty="0">
              <a:latin typeface="Century Gothic"/>
              <a:ea typeface="微软雅黑"/>
            </a:endParaRPr>
          </a:p>
        </p:txBody>
      </p:sp>
      <p:sp>
        <p:nvSpPr>
          <p:cNvPr id="36" name="文本框 8">
            <a:extLst>
              <a:ext uri="{FF2B5EF4-FFF2-40B4-BE49-F238E27FC236}">
                <a16:creationId xmlns:a16="http://schemas.microsoft.com/office/drawing/2014/main" id="{9636E30D-06E4-47A2-B429-A64312239134}"/>
              </a:ext>
            </a:extLst>
          </p:cNvPr>
          <p:cNvSpPr txBox="1"/>
          <p:nvPr/>
        </p:nvSpPr>
        <p:spPr>
          <a:xfrm>
            <a:off x="764452" y="21622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B66067-D3C8-4701-BE52-AF9DCF2069E7}"/>
              </a:ext>
            </a:extLst>
          </p:cNvPr>
          <p:cNvSpPr/>
          <p:nvPr/>
        </p:nvSpPr>
        <p:spPr>
          <a:xfrm>
            <a:off x="764453" y="1669803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latin typeface="Century Gothic"/>
                <a:ea typeface="微软雅黑"/>
              </a:rPr>
              <a:t>点击此处添加标题</a:t>
            </a:r>
            <a:endParaRPr lang="en-US" altLang="zh-CN" b="1" kern="0" dirty="0">
              <a:latin typeface="Century Gothic"/>
              <a:ea typeface="微软雅黑"/>
            </a:endParaRPr>
          </a:p>
        </p:txBody>
      </p:sp>
      <p:sp>
        <p:nvSpPr>
          <p:cNvPr id="38" name="文本框 8">
            <a:extLst>
              <a:ext uri="{FF2B5EF4-FFF2-40B4-BE49-F238E27FC236}">
                <a16:creationId xmlns:a16="http://schemas.microsoft.com/office/drawing/2014/main" id="{A90F8D63-8C79-408E-947A-86F0777DBD87}"/>
              </a:ext>
            </a:extLst>
          </p:cNvPr>
          <p:cNvSpPr txBox="1"/>
          <p:nvPr/>
        </p:nvSpPr>
        <p:spPr>
          <a:xfrm>
            <a:off x="764452" y="44348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FE6CB5-42CE-4B60-87A3-007C88142FBD}"/>
              </a:ext>
            </a:extLst>
          </p:cNvPr>
          <p:cNvSpPr/>
          <p:nvPr/>
        </p:nvSpPr>
        <p:spPr>
          <a:xfrm>
            <a:off x="764453" y="3942436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latin typeface="Century Gothic"/>
                <a:ea typeface="微软雅黑"/>
              </a:rPr>
              <a:t>点击此处添加标题</a:t>
            </a:r>
            <a:endParaRPr lang="en-US" altLang="zh-CN" b="1" kern="0" dirty="0">
              <a:latin typeface="Century Gothic"/>
              <a:ea typeface="微软雅黑"/>
            </a:endParaRPr>
          </a:p>
        </p:txBody>
      </p:sp>
      <p:grpSp>
        <p:nvGrpSpPr>
          <p:cNvPr id="40" name="组合 22">
            <a:extLst>
              <a:ext uri="{FF2B5EF4-FFF2-40B4-BE49-F238E27FC236}">
                <a16:creationId xmlns:a16="http://schemas.microsoft.com/office/drawing/2014/main" id="{0B3CB4CF-2228-4E68-8DAB-234C34802699}"/>
              </a:ext>
            </a:extLst>
          </p:cNvPr>
          <p:cNvGrpSpPr/>
          <p:nvPr/>
        </p:nvGrpSpPr>
        <p:grpSpPr>
          <a:xfrm>
            <a:off x="5339728" y="2665958"/>
            <a:ext cx="1626124" cy="1276478"/>
            <a:chOff x="3654425" y="5089525"/>
            <a:chExt cx="1860550" cy="1460500"/>
          </a:xfrm>
          <a:solidFill>
            <a:srgbClr val="000000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38AE33A8-CF89-4527-899C-483E76B4FE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13A62869-55E5-43A9-A376-854FCD1E3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09D259DF-3AC2-4B38-B678-D51852D2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007ADEA0-2879-4E24-B628-3E9D6488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9BCB8E57-4BEC-4332-AE99-61A8A6F6E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2E773371-EF4B-4423-8903-6B2513D4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89D77DF5-4A95-4827-9613-C2FFDE5B1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A55C75A-B7AD-4FEC-B182-4CD00BB5742A}"/>
              </a:ext>
            </a:extLst>
          </p:cNvPr>
          <p:cNvSpPr/>
          <p:nvPr/>
        </p:nvSpPr>
        <p:spPr>
          <a:xfrm>
            <a:off x="4626015" y="5724464"/>
            <a:ext cx="2939970" cy="119721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6C7AFC6-6C2D-4BB5-9E58-F4F144FC580B}"/>
              </a:ext>
            </a:extLst>
          </p:cNvPr>
          <p:cNvGrpSpPr/>
          <p:nvPr/>
        </p:nvGrpSpPr>
        <p:grpSpPr>
          <a:xfrm>
            <a:off x="377662" y="243343"/>
            <a:ext cx="2655098" cy="586334"/>
            <a:chOff x="377662" y="243343"/>
            <a:chExt cx="2655098" cy="586334"/>
          </a:xfrm>
        </p:grpSpPr>
        <p:sp>
          <p:nvSpPr>
            <p:cNvPr id="50" name="文本占位符 1">
              <a:extLst>
                <a:ext uri="{FF2B5EF4-FFF2-40B4-BE49-F238E27FC236}">
                  <a16:creationId xmlns:a16="http://schemas.microsoft.com/office/drawing/2014/main" id="{BEE18B25-1C74-4E03-965D-83F38C7BF7E1}"/>
                </a:ext>
              </a:extLst>
            </p:cNvPr>
            <p:cNvSpPr txBox="1">
              <a:spLocks/>
            </p:cNvSpPr>
            <p:nvPr/>
          </p:nvSpPr>
          <p:spPr>
            <a:xfrm>
              <a:off x="377662" y="243343"/>
              <a:ext cx="807865" cy="58633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zh-CN" sz="4000" b="1" dirty="0">
                  <a:latin typeface="Open Sans" panose="020B0606030504020204"/>
                  <a:ea typeface="微软雅黑"/>
                </a:rPr>
                <a:t>02</a:t>
              </a:r>
              <a:endParaRPr kumimoji="1" lang="zh-CN" altLang="en-US" sz="4000" b="1" dirty="0">
                <a:latin typeface="Open Sans" panose="020B0606030504020204"/>
                <a:ea typeface="微软雅黑"/>
              </a:endParaRPr>
            </a:p>
          </p:txBody>
        </p:sp>
        <p:sp>
          <p:nvSpPr>
            <p:cNvPr id="51" name="文本占位符 2">
              <a:extLst>
                <a:ext uri="{FF2B5EF4-FFF2-40B4-BE49-F238E27FC236}">
                  <a16:creationId xmlns:a16="http://schemas.microsoft.com/office/drawing/2014/main" id="{319FB5E6-2835-4099-A911-443A9A5D77D1}"/>
                </a:ext>
              </a:extLst>
            </p:cNvPr>
            <p:cNvSpPr txBox="1">
              <a:spLocks/>
            </p:cNvSpPr>
            <p:nvPr/>
          </p:nvSpPr>
          <p:spPr>
            <a:xfrm>
              <a:off x="1164191" y="305655"/>
              <a:ext cx="1868569" cy="4617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zh-CN" altLang="en-US" dirty="0">
                  <a:latin typeface="Century Gothic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20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83709" y="3177309"/>
            <a:ext cx="4858327" cy="181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577797-375E-4A16-BB72-B69E1DF09C25}"/>
              </a:ext>
            </a:extLst>
          </p:cNvPr>
          <p:cNvGrpSpPr/>
          <p:nvPr/>
        </p:nvGrpSpPr>
        <p:grpSpPr>
          <a:xfrm>
            <a:off x="4686235" y="1151938"/>
            <a:ext cx="2819529" cy="3020880"/>
            <a:chOff x="4723585" y="1718976"/>
            <a:chExt cx="2819529" cy="3020880"/>
          </a:xfrm>
        </p:grpSpPr>
        <p:sp>
          <p:nvSpPr>
            <p:cNvPr id="8" name="文本框 7"/>
            <p:cNvSpPr txBox="1"/>
            <p:nvPr/>
          </p:nvSpPr>
          <p:spPr>
            <a:xfrm>
              <a:off x="5029479" y="1800601"/>
              <a:ext cx="234139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zh-CN" altLang="en-US" sz="13800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84847" y="3659213"/>
              <a:ext cx="2486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HERE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23585" y="1718976"/>
              <a:ext cx="2733408" cy="2916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029479" y="3096998"/>
              <a:ext cx="2513635" cy="1642858"/>
              <a:chOff x="6501056" y="2340604"/>
              <a:chExt cx="2513635" cy="1642858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9014691" y="2340604"/>
                <a:ext cx="0" cy="1642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6501056" y="3983462"/>
                <a:ext cx="25136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23"/>
            <p:cNvSpPr/>
            <p:nvPr/>
          </p:nvSpPr>
          <p:spPr>
            <a:xfrm>
              <a:off x="4844642" y="4082471"/>
              <a:ext cx="26582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noProof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elit. Nulla imperdiet volutpat</a:t>
              </a: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3814F32-11FA-4F87-ABF6-CE8E57914A05}"/>
              </a:ext>
            </a:extLst>
          </p:cNvPr>
          <p:cNvCxnSpPr/>
          <p:nvPr/>
        </p:nvCxnSpPr>
        <p:spPr>
          <a:xfrm>
            <a:off x="4274287" y="6330661"/>
            <a:ext cx="372427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0ABFE45-78AB-4C0B-A3F4-BBD34B2BB0DC}"/>
              </a:ext>
            </a:extLst>
          </p:cNvPr>
          <p:cNvSpPr/>
          <p:nvPr/>
        </p:nvSpPr>
        <p:spPr>
          <a:xfrm>
            <a:off x="4807292" y="5227673"/>
            <a:ext cx="2588002" cy="1137785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81189"/>
      </p:ext>
    </p:extLst>
  </p:cSld>
  <p:clrMapOvr>
    <a:masterClrMapping/>
  </p:clrMapOvr>
  <p:transition spd="med" advTm="4096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918</Words>
  <Application>Microsoft Office PowerPoint</Application>
  <PresentationFormat>宽屏</PresentationFormat>
  <Paragraphs>97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方正小标宋简体</vt:lpstr>
      <vt:lpstr>微软雅黑</vt:lpstr>
      <vt:lpstr>Aharoni</vt:lpstr>
      <vt:lpstr>Arial</vt:lpstr>
      <vt:lpstr>Calibri</vt:lpstr>
      <vt:lpstr>Century Gothic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家伟</dc:creator>
  <cp:lastModifiedBy>金 瑜婷</cp:lastModifiedBy>
  <cp:revision>68</cp:revision>
  <dcterms:created xsi:type="dcterms:W3CDTF">2021-04-04T16:20:40Z</dcterms:created>
  <dcterms:modified xsi:type="dcterms:W3CDTF">2021-04-27T18:38:21Z</dcterms:modified>
</cp:coreProperties>
</file>