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3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4.xml" ContentType="application/vnd.openxmlformats-officedocument.presentationml.notesSlide+xml"/>
  <Override PartName="/ppt/tags/tag71.xml" ContentType="application/vnd.openxmlformats-officedocument.presentationml.tags+xml"/>
  <Override PartName="/ppt/notesSlides/notesSlide5.xml" ContentType="application/vnd.openxmlformats-officedocument.presentationml.notesSlide+xml"/>
  <Override PartName="/ppt/tags/tag72.xml" ContentType="application/vnd.openxmlformats-officedocument.presentationml.tags+xml"/>
  <Override PartName="/ppt/notesSlides/notesSlide6.xml" ContentType="application/vnd.openxmlformats-officedocument.presentationml.notesSlide+xml"/>
  <Override PartName="/ppt/tags/tag73.xml" ContentType="application/vnd.openxmlformats-officedocument.presentationml.tags+xml"/>
  <Override PartName="/ppt/notesSlides/notesSlide7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409" r:id="rId2"/>
    <p:sldId id="410" r:id="rId3"/>
    <p:sldId id="411" r:id="rId4"/>
    <p:sldId id="412" r:id="rId5"/>
    <p:sldId id="414" r:id="rId6"/>
    <p:sldId id="421" r:id="rId7"/>
    <p:sldId id="416" r:id="rId8"/>
    <p:sldId id="417" r:id="rId9"/>
    <p:sldId id="422" r:id="rId10"/>
    <p:sldId id="415" r:id="rId11"/>
    <p:sldId id="423" r:id="rId12"/>
    <p:sldId id="419" r:id="rId13"/>
    <p:sldId id="42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225"/>
    <a:srgbClr val="E2D0AF"/>
    <a:srgbClr val="D39A52"/>
    <a:srgbClr val="A14C39"/>
    <a:srgbClr val="A44F39"/>
    <a:srgbClr val="A94029"/>
    <a:srgbClr val="A12B10"/>
    <a:srgbClr val="D99F54"/>
    <a:srgbClr val="A4402A"/>
    <a:srgbClr val="DAA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8" d="100"/>
          <a:sy n="98" d="100"/>
        </p:scale>
        <p:origin x="68" y="48"/>
      </p:cViewPr>
      <p:guideLst>
        <p:guide orient="horz" pos="216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6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1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744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2021/4/28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老校门-金"/>
          <p:cNvPicPr>
            <a:picLocks noChangeAspect="1"/>
          </p:cNvPicPr>
          <p:nvPr/>
        </p:nvPicPr>
        <p:blipFill>
          <a:blip r:embed="rId3">
            <a:lum contrast="-42000"/>
          </a:blip>
          <a:stretch>
            <a:fillRect/>
          </a:stretch>
        </p:blipFill>
        <p:spPr>
          <a:xfrm rot="16200000">
            <a:off x="3448394" y="-565176"/>
            <a:ext cx="5295583" cy="720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矩形 1"/>
          <p:cNvSpPr/>
          <p:nvPr/>
        </p:nvSpPr>
        <p:spPr>
          <a:xfrm>
            <a:off x="563562" y="530225"/>
            <a:ext cx="11064875" cy="57823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八边形 5"/>
          <p:cNvSpPr/>
          <p:nvPr/>
        </p:nvSpPr>
        <p:spPr>
          <a:xfrm>
            <a:off x="391999" y="1025483"/>
            <a:ext cx="1438200" cy="1438200"/>
          </a:xfrm>
          <a:prstGeom prst="octagon">
            <a:avLst/>
          </a:prstGeom>
          <a:noFill/>
          <a:ln w="127000">
            <a:solidFill>
              <a:srgbClr val="D39A5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八边形 14"/>
          <p:cNvSpPr/>
          <p:nvPr/>
        </p:nvSpPr>
        <p:spPr>
          <a:xfrm>
            <a:off x="8324850" y="1381125"/>
            <a:ext cx="1228725" cy="1228725"/>
          </a:xfrm>
          <a:prstGeom prst="octagon">
            <a:avLst/>
          </a:prstGeom>
          <a:noFill/>
          <a:ln w="101600">
            <a:solidFill>
              <a:schemeClr val="bg1">
                <a:lumMod val="6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443923" y="1665757"/>
            <a:ext cx="5304155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kern="1500" spc="1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复旦大学</a:t>
            </a:r>
            <a:endParaRPr lang="en-US" altLang="zh-CN" sz="4800" b="1" kern="1500" spc="100" dirty="0">
              <a:solidFill>
                <a:schemeClr val="accent6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kern="15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期中汇报</a:t>
            </a:r>
            <a:r>
              <a:rPr lang="en-US" altLang="zh-CN" sz="4800" b="1" kern="1500" spc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sp>
        <p:nvSpPr>
          <p:cNvPr id="17" name="Rectangle 4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4990848" y="4302701"/>
            <a:ext cx="2210304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汇报人：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xxx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学号：</a:t>
            </a:r>
            <a:r>
              <a:rPr lang="en-US" altLang="zh-CN" sz="1600" b="1" dirty="0" err="1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xxxxxxxxxxx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日期：</a:t>
            </a:r>
            <a:r>
              <a:rPr lang="en-US" altLang="zh-CN" sz="1600" b="1" dirty="0" err="1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xxxx</a:t>
            </a: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年</a:t>
            </a:r>
            <a:r>
              <a:rPr lang="en-US" altLang="zh-CN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x</a:t>
            </a: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月</a:t>
            </a:r>
            <a:r>
              <a:rPr lang="en-US" altLang="zh-CN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x</a:t>
            </a:r>
            <a:r>
              <a:rPr lang="zh-CN" altLang="en-US" sz="1600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inpin heiti" panose="00000500000000000000" pitchFamily="2" charset="-122"/>
              </a:rPr>
              <a:t>日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inpin heiti" panose="00000500000000000000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26535" y="6141720"/>
            <a:ext cx="8162925" cy="1708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B83786-0755-44F6-A3CF-F290CD89D939}"/>
              </a:ext>
            </a:extLst>
          </p:cNvPr>
          <p:cNvGrpSpPr/>
          <p:nvPr/>
        </p:nvGrpSpPr>
        <p:grpSpPr>
          <a:xfrm>
            <a:off x="1062558" y="207755"/>
            <a:ext cx="1957478" cy="1957478"/>
            <a:chOff x="970280" y="199390"/>
            <a:chExt cx="2410460" cy="2410460"/>
          </a:xfrm>
        </p:grpSpPr>
        <p:grpSp>
          <p:nvGrpSpPr>
            <p:cNvPr id="8" name="组合 7"/>
            <p:cNvGrpSpPr/>
            <p:nvPr/>
          </p:nvGrpSpPr>
          <p:grpSpPr>
            <a:xfrm>
              <a:off x="970280" y="199390"/>
              <a:ext cx="2410460" cy="2410460"/>
              <a:chOff x="1913" y="379"/>
              <a:chExt cx="3796" cy="3796"/>
            </a:xfrm>
          </p:grpSpPr>
          <p:sp>
            <p:nvSpPr>
              <p:cNvPr id="5" name="八边形 4"/>
              <p:cNvSpPr/>
              <p:nvPr/>
            </p:nvSpPr>
            <p:spPr>
              <a:xfrm>
                <a:off x="1913" y="379"/>
                <a:ext cx="3796" cy="3796"/>
              </a:xfrm>
              <a:prstGeom prst="octagon">
                <a:avLst/>
              </a:prstGeom>
              <a:solidFill>
                <a:schemeClr val="bg1"/>
              </a:solidFill>
              <a:ln w="857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八边形 6"/>
              <p:cNvSpPr/>
              <p:nvPr/>
            </p:nvSpPr>
            <p:spPr>
              <a:xfrm>
                <a:off x="2143" y="609"/>
                <a:ext cx="3336" cy="3336"/>
              </a:xfrm>
              <a:prstGeom prst="octagon">
                <a:avLst/>
              </a:prstGeom>
              <a:noFill/>
              <a:ln w="317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E4261F7-7067-482D-8AE5-3942B9233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295" y="636212"/>
              <a:ext cx="1576430" cy="1574322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3880" y="537845"/>
            <a:ext cx="11064875" cy="578231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AE7123C-2F52-4FD9-AFE0-B34B8E693A86}"/>
              </a:ext>
            </a:extLst>
          </p:cNvPr>
          <p:cNvGrpSpPr/>
          <p:nvPr/>
        </p:nvGrpSpPr>
        <p:grpSpPr>
          <a:xfrm>
            <a:off x="2346571" y="971565"/>
            <a:ext cx="3317375" cy="2312537"/>
            <a:chOff x="2575529" y="971566"/>
            <a:chExt cx="3317375" cy="2312537"/>
          </a:xfrm>
        </p:grpSpPr>
        <p:sp>
          <p:nvSpPr>
            <p:cNvPr id="36" name="Rectangle 5"/>
            <p:cNvSpPr/>
            <p:nvPr/>
          </p:nvSpPr>
          <p:spPr>
            <a:xfrm>
              <a:off x="2575529" y="971566"/>
              <a:ext cx="3317375" cy="2312537"/>
            </a:xfrm>
            <a:prstGeom prst="rect">
              <a:avLst/>
            </a:prstGeom>
            <a:solidFill>
              <a:srgbClr val="D39A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id-ID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Text Placeholder 32"/>
            <p:cNvSpPr txBox="1"/>
            <p:nvPr/>
          </p:nvSpPr>
          <p:spPr>
            <a:xfrm>
              <a:off x="2894407" y="1690640"/>
              <a:ext cx="2680182" cy="1217641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05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  </a:r>
              <a:endParaRPr lang="en-US" sz="105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Text Placeholder 33"/>
            <p:cNvSpPr txBox="1"/>
            <p:nvPr/>
          </p:nvSpPr>
          <p:spPr>
            <a:xfrm>
              <a:off x="2894407" y="1366232"/>
              <a:ext cx="2680182" cy="210955"/>
            </a:xfrm>
            <a:prstGeom prst="rect">
              <a:avLst/>
            </a:prstGeom>
          </p:spPr>
          <p:txBody>
            <a:bodyPr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None/>
              </a:pPr>
              <a:r>
                <a:rPr lang="zh-CN" altLang="en-US" sz="137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</a:t>
              </a:r>
              <a:endParaRPr lang="en-AU" sz="137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BF0052-7718-4EB9-A047-514F9761BFAB}"/>
              </a:ext>
            </a:extLst>
          </p:cNvPr>
          <p:cNvGrpSpPr/>
          <p:nvPr/>
        </p:nvGrpSpPr>
        <p:grpSpPr>
          <a:xfrm>
            <a:off x="6096000" y="971565"/>
            <a:ext cx="3317375" cy="2312537"/>
            <a:chOff x="5937828" y="971566"/>
            <a:chExt cx="3317375" cy="2312537"/>
          </a:xfrm>
        </p:grpSpPr>
        <p:sp>
          <p:nvSpPr>
            <p:cNvPr id="37" name="Rectangle 6"/>
            <p:cNvSpPr/>
            <p:nvPr/>
          </p:nvSpPr>
          <p:spPr>
            <a:xfrm>
              <a:off x="5937828" y="971566"/>
              <a:ext cx="3317375" cy="2312537"/>
            </a:xfrm>
            <a:prstGeom prst="rect">
              <a:avLst/>
            </a:prstGeom>
            <a:gradFill>
              <a:gsLst>
                <a:gs pos="0">
                  <a:srgbClr val="941225"/>
                </a:gs>
                <a:gs pos="100000">
                  <a:srgbClr val="A9402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id-ID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Text Placeholder 32"/>
            <p:cNvSpPr txBox="1"/>
            <p:nvPr/>
          </p:nvSpPr>
          <p:spPr>
            <a:xfrm>
              <a:off x="6084334" y="1194245"/>
              <a:ext cx="3001764" cy="18671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  <a:endParaRPr lang="en-US" altLang="zh-CN" sz="8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just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zh-CN" altLang="en-US" sz="8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请替换文字内容，修改文字内容，也可以直接复制你的内容到此。请替换文字内容，修改文字内容，也可以直接复制你的内容到此。</a:t>
              </a:r>
            </a:p>
          </p:txBody>
        </p:sp>
      </p:grpSp>
      <p:sp>
        <p:nvSpPr>
          <p:cNvPr id="41" name="Text Placeholder 32"/>
          <p:cNvSpPr txBox="1"/>
          <p:nvPr/>
        </p:nvSpPr>
        <p:spPr>
          <a:xfrm>
            <a:off x="2354581" y="4236720"/>
            <a:ext cx="3309366" cy="1126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42" name="Oval 22"/>
          <p:cNvSpPr/>
          <p:nvPr/>
        </p:nvSpPr>
        <p:spPr>
          <a:xfrm>
            <a:off x="6120666" y="3777615"/>
            <a:ext cx="617788" cy="617788"/>
          </a:xfrm>
          <a:prstGeom prst="ellipse">
            <a:avLst/>
          </a:prstGeom>
          <a:gradFill>
            <a:gsLst>
              <a:gs pos="0">
                <a:srgbClr val="A14C39"/>
              </a:gs>
              <a:gs pos="100000">
                <a:srgbClr val="94122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685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3" name="Text Placeholder 32"/>
          <p:cNvSpPr txBox="1"/>
          <p:nvPr/>
        </p:nvSpPr>
        <p:spPr>
          <a:xfrm>
            <a:off x="6940918" y="4098568"/>
            <a:ext cx="316544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44" name="Text Placeholder 33"/>
          <p:cNvSpPr txBox="1"/>
          <p:nvPr/>
        </p:nvSpPr>
        <p:spPr>
          <a:xfrm>
            <a:off x="6940575" y="3777905"/>
            <a:ext cx="246495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45" name="Oval 25"/>
          <p:cNvSpPr/>
          <p:nvPr/>
        </p:nvSpPr>
        <p:spPr>
          <a:xfrm>
            <a:off x="6120666" y="4818281"/>
            <a:ext cx="617788" cy="617788"/>
          </a:xfrm>
          <a:prstGeom prst="ellipse">
            <a:avLst/>
          </a:prstGeom>
          <a:gradFill>
            <a:gsLst>
              <a:gs pos="0">
                <a:srgbClr val="A44F39"/>
              </a:gs>
              <a:gs pos="100000">
                <a:srgbClr val="94122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r>
              <a:rPr lang="en-AU" sz="1685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en-US" sz="1685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Text Placeholder 32"/>
          <p:cNvSpPr txBox="1"/>
          <p:nvPr/>
        </p:nvSpPr>
        <p:spPr>
          <a:xfrm>
            <a:off x="6979653" y="5066844"/>
            <a:ext cx="316544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47" name="Text Placeholder 33"/>
          <p:cNvSpPr txBox="1"/>
          <p:nvPr/>
        </p:nvSpPr>
        <p:spPr>
          <a:xfrm>
            <a:off x="6979310" y="4790631"/>
            <a:ext cx="2464953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sp>
        <p:nvSpPr>
          <p:cNvPr id="48" name="Text Placeholder 32"/>
          <p:cNvSpPr txBox="1"/>
          <p:nvPr/>
        </p:nvSpPr>
        <p:spPr>
          <a:xfrm>
            <a:off x="2354580" y="3777615"/>
            <a:ext cx="3661410" cy="322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</a:t>
            </a:r>
          </a:p>
        </p:txBody>
      </p:sp>
      <p:pic>
        <p:nvPicPr>
          <p:cNvPr id="6" name="图片 5" descr="校徽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" y="74295"/>
            <a:ext cx="468000" cy="467394"/>
          </a:xfrm>
          <a:prstGeom prst="rect">
            <a:avLst/>
          </a:prstGeom>
        </p:spPr>
      </p:pic>
      <p:cxnSp>
        <p:nvCxnSpPr>
          <p:cNvPr id="57" name="直接连接符 56"/>
          <p:cNvCxnSpPr/>
          <p:nvPr/>
        </p:nvCxnSpPr>
        <p:spPr>
          <a:xfrm>
            <a:off x="860338" y="163153"/>
            <a:ext cx="0" cy="28970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23137" y="1234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2" name="矩形 1"/>
          <p:cNvSpPr/>
          <p:nvPr/>
        </p:nvSpPr>
        <p:spPr>
          <a:xfrm>
            <a:off x="4026535" y="6141720"/>
            <a:ext cx="8162925" cy="1708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4" grpId="0"/>
      <p:bldP spid="45" grpId="0" animBg="1"/>
      <p:bldP spid="46" grpId="0"/>
      <p:bldP spid="47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老校门-金"/>
          <p:cNvPicPr>
            <a:picLocks noChangeAspect="1"/>
          </p:cNvPicPr>
          <p:nvPr/>
        </p:nvPicPr>
        <p:blipFill>
          <a:blip r:embed="rId4">
            <a:lum contrast="-42000"/>
          </a:blip>
          <a:stretch>
            <a:fillRect/>
          </a:stretch>
        </p:blipFill>
        <p:spPr>
          <a:xfrm rot="16200000">
            <a:off x="3448394" y="-565176"/>
            <a:ext cx="5295583" cy="720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矩形 3"/>
          <p:cNvSpPr/>
          <p:nvPr/>
        </p:nvSpPr>
        <p:spPr>
          <a:xfrm>
            <a:off x="563880" y="537845"/>
            <a:ext cx="11064875" cy="578231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八边形 5"/>
          <p:cNvSpPr/>
          <p:nvPr/>
        </p:nvSpPr>
        <p:spPr>
          <a:xfrm>
            <a:off x="2145030" y="2116455"/>
            <a:ext cx="1671955" cy="1671955"/>
          </a:xfrm>
          <a:prstGeom prst="octagon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7998" y="2116462"/>
            <a:ext cx="42445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500" cap="none" spc="1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请输入标题</a:t>
            </a:r>
          </a:p>
        </p:txBody>
      </p:sp>
      <p:sp>
        <p:nvSpPr>
          <p:cNvPr id="3" name="八边形 2"/>
          <p:cNvSpPr/>
          <p:nvPr/>
        </p:nvSpPr>
        <p:spPr>
          <a:xfrm>
            <a:off x="2330450" y="2239010"/>
            <a:ext cx="1771015" cy="1771015"/>
          </a:xfrm>
          <a:prstGeom prst="octagon">
            <a:avLst/>
          </a:prstGeom>
          <a:noFill/>
          <a:ln w="127000">
            <a:solidFill>
              <a:srgbClr val="D39A5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43200" y="2620010"/>
            <a:ext cx="945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等线" panose="02010600030101010101" charset="-122"/>
                <a:ea typeface="等线" panose="02010600030101010101" charset="-122"/>
                <a:cs typeface="+mj-lt"/>
              </a:rPr>
              <a:t>四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543425" y="3376930"/>
            <a:ext cx="5386070" cy="0"/>
          </a:xfrm>
          <a:prstGeom prst="line">
            <a:avLst/>
          </a:prstGeom>
          <a:ln w="25400"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4638040" y="3514725"/>
            <a:ext cx="50577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inpin heiti" panose="00000500000000000000" pitchFamily="2" charset="-122"/>
              </a:rPr>
              <a:t>Lorem Ipsum is simply dummy text for example lorem dummy text for example lorem</a:t>
            </a:r>
          </a:p>
        </p:txBody>
      </p:sp>
      <p:sp>
        <p:nvSpPr>
          <p:cNvPr id="15" name="矩形 14"/>
          <p:cNvSpPr/>
          <p:nvPr/>
        </p:nvSpPr>
        <p:spPr>
          <a:xfrm>
            <a:off x="4026535" y="6141720"/>
            <a:ext cx="8162925" cy="1708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5815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老校门-金"/>
          <p:cNvPicPr>
            <a:picLocks noChangeAspect="1"/>
          </p:cNvPicPr>
          <p:nvPr/>
        </p:nvPicPr>
        <p:blipFill>
          <a:blip r:embed="rId3">
            <a:lum contrast="-42000"/>
          </a:blip>
          <a:stretch>
            <a:fillRect/>
          </a:stretch>
        </p:blipFill>
        <p:spPr>
          <a:xfrm rot="16200000">
            <a:off x="3448208" y="-565176"/>
            <a:ext cx="5295583" cy="720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" name="图片 1" descr="校徽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" y="74295"/>
            <a:ext cx="468000" cy="467394"/>
          </a:xfrm>
          <a:prstGeom prst="rect">
            <a:avLst/>
          </a:prstGeom>
        </p:spPr>
      </p:pic>
      <p:cxnSp>
        <p:nvCxnSpPr>
          <p:cNvPr id="57" name="直接连接符 56"/>
          <p:cNvCxnSpPr/>
          <p:nvPr/>
        </p:nvCxnSpPr>
        <p:spPr>
          <a:xfrm>
            <a:off x="860338" y="163153"/>
            <a:ext cx="0" cy="28970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23137" y="1234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3" name="矩形 2"/>
          <p:cNvSpPr/>
          <p:nvPr/>
        </p:nvSpPr>
        <p:spPr>
          <a:xfrm>
            <a:off x="4026535" y="6141720"/>
            <a:ext cx="8162925" cy="1708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3880" y="537845"/>
            <a:ext cx="11064875" cy="578231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老校门-金">
            <a:extLst>
              <a:ext uri="{FF2B5EF4-FFF2-40B4-BE49-F238E27FC236}">
                <a16:creationId xmlns:a16="http://schemas.microsoft.com/office/drawing/2014/main" id="{66225E8A-A807-4B2B-8233-1BA215A1669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contrast="-42000"/>
          </a:blip>
          <a:stretch>
            <a:fillRect/>
          </a:stretch>
        </p:blipFill>
        <p:spPr>
          <a:xfrm rot="16200000">
            <a:off x="3448208" y="-565176"/>
            <a:ext cx="5295583" cy="720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AB2AD58-F0B6-4639-B503-9779428991FF}"/>
              </a:ext>
            </a:extLst>
          </p:cNvPr>
          <p:cNvSpPr/>
          <p:nvPr/>
        </p:nvSpPr>
        <p:spPr>
          <a:xfrm>
            <a:off x="563562" y="537845"/>
            <a:ext cx="11064875" cy="578231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893436" y="2833004"/>
            <a:ext cx="4405129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500" cap="none" spc="10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感谢您的</a:t>
            </a:r>
            <a:r>
              <a:rPr lang="zh-CN" altLang="en-US" sz="5400" b="1" kern="1500" spc="100" dirty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倾听</a:t>
            </a:r>
          </a:p>
        </p:txBody>
      </p:sp>
      <p:sp>
        <p:nvSpPr>
          <p:cNvPr id="2" name="矩形 1"/>
          <p:cNvSpPr/>
          <p:nvPr/>
        </p:nvSpPr>
        <p:spPr>
          <a:xfrm>
            <a:off x="4026535" y="6141720"/>
            <a:ext cx="8162925" cy="1708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八边形 12">
            <a:extLst>
              <a:ext uri="{FF2B5EF4-FFF2-40B4-BE49-F238E27FC236}">
                <a16:creationId xmlns:a16="http://schemas.microsoft.com/office/drawing/2014/main" id="{E2CF6D97-44EB-4A5A-A319-87185F2B202D}"/>
              </a:ext>
            </a:extLst>
          </p:cNvPr>
          <p:cNvSpPr/>
          <p:nvPr/>
        </p:nvSpPr>
        <p:spPr>
          <a:xfrm>
            <a:off x="391999" y="1025483"/>
            <a:ext cx="1438200" cy="1438200"/>
          </a:xfrm>
          <a:prstGeom prst="octagon">
            <a:avLst/>
          </a:prstGeom>
          <a:noFill/>
          <a:ln w="127000">
            <a:solidFill>
              <a:srgbClr val="D39A5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B140A01-BD65-40E8-BE5F-D14F2C2CE2A1}"/>
              </a:ext>
            </a:extLst>
          </p:cNvPr>
          <p:cNvGrpSpPr/>
          <p:nvPr/>
        </p:nvGrpSpPr>
        <p:grpSpPr>
          <a:xfrm>
            <a:off x="1062558" y="207755"/>
            <a:ext cx="1957478" cy="1957478"/>
            <a:chOff x="970280" y="199390"/>
            <a:chExt cx="2410460" cy="241046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892C58E-A08E-40F6-8B45-94EC32B61B2D}"/>
                </a:ext>
              </a:extLst>
            </p:cNvPr>
            <p:cNvGrpSpPr/>
            <p:nvPr/>
          </p:nvGrpSpPr>
          <p:grpSpPr>
            <a:xfrm>
              <a:off x="970280" y="199390"/>
              <a:ext cx="2410460" cy="2410460"/>
              <a:chOff x="1913" y="379"/>
              <a:chExt cx="3796" cy="3796"/>
            </a:xfrm>
          </p:grpSpPr>
          <p:sp>
            <p:nvSpPr>
              <p:cNvPr id="20" name="八边形 19">
                <a:extLst>
                  <a:ext uri="{FF2B5EF4-FFF2-40B4-BE49-F238E27FC236}">
                    <a16:creationId xmlns:a16="http://schemas.microsoft.com/office/drawing/2014/main" id="{AD5ABFE6-2132-4008-8151-65A1680870C0}"/>
                  </a:ext>
                </a:extLst>
              </p:cNvPr>
              <p:cNvSpPr/>
              <p:nvPr/>
            </p:nvSpPr>
            <p:spPr>
              <a:xfrm>
                <a:off x="1913" y="379"/>
                <a:ext cx="3796" cy="3796"/>
              </a:xfrm>
              <a:prstGeom prst="octagon">
                <a:avLst/>
              </a:prstGeom>
              <a:solidFill>
                <a:schemeClr val="bg1"/>
              </a:solidFill>
              <a:ln w="857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八边形 20">
                <a:extLst>
                  <a:ext uri="{FF2B5EF4-FFF2-40B4-BE49-F238E27FC236}">
                    <a16:creationId xmlns:a16="http://schemas.microsoft.com/office/drawing/2014/main" id="{C7916D8F-6BF5-424A-B653-A0E4C8717B5A}"/>
                  </a:ext>
                </a:extLst>
              </p:cNvPr>
              <p:cNvSpPr/>
              <p:nvPr/>
            </p:nvSpPr>
            <p:spPr>
              <a:xfrm>
                <a:off x="2143" y="609"/>
                <a:ext cx="3336" cy="3336"/>
              </a:xfrm>
              <a:prstGeom prst="octagon">
                <a:avLst/>
              </a:prstGeom>
              <a:noFill/>
              <a:ln w="317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D3929AB-1F35-49E1-967F-59473B6D2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295" y="636212"/>
              <a:ext cx="1576430" cy="1574322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 descr="老校门-金"/>
          <p:cNvPicPr>
            <a:picLocks noChangeAspect="1"/>
          </p:cNvPicPr>
          <p:nvPr/>
        </p:nvPicPr>
        <p:blipFill>
          <a:blip r:embed="rId4">
            <a:lum contrast="-42000"/>
          </a:blip>
          <a:stretch>
            <a:fillRect/>
          </a:stretch>
        </p:blipFill>
        <p:spPr>
          <a:xfrm rot="16200000">
            <a:off x="3448394" y="-565176"/>
            <a:ext cx="5295583" cy="720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1" name="矩形 40"/>
          <p:cNvSpPr/>
          <p:nvPr/>
        </p:nvSpPr>
        <p:spPr>
          <a:xfrm>
            <a:off x="563880" y="537845"/>
            <a:ext cx="11064875" cy="578231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八边形 10"/>
          <p:cNvSpPr/>
          <p:nvPr/>
        </p:nvSpPr>
        <p:spPr>
          <a:xfrm>
            <a:off x="1562107" y="2908842"/>
            <a:ext cx="1523400" cy="1523400"/>
          </a:xfrm>
          <a:prstGeom prst="octagon">
            <a:avLst/>
          </a:prstGeom>
          <a:noFill/>
          <a:ln w="127000">
            <a:solidFill>
              <a:srgbClr val="D39A5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15906" y="1132840"/>
            <a:ext cx="1729105" cy="156845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目</a:t>
            </a:r>
          </a:p>
        </p:txBody>
      </p:sp>
      <p:sp>
        <p:nvSpPr>
          <p:cNvPr id="3" name="矩形 2"/>
          <p:cNvSpPr/>
          <p:nvPr/>
        </p:nvSpPr>
        <p:spPr>
          <a:xfrm>
            <a:off x="3159760" y="3286760"/>
            <a:ext cx="1402080" cy="15684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9600" b="1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录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220335" y="981710"/>
            <a:ext cx="3176270" cy="1009015"/>
            <a:chOff x="8221" y="1546"/>
            <a:chExt cx="5002" cy="1589"/>
          </a:xfrm>
        </p:grpSpPr>
        <p:sp>
          <p:nvSpPr>
            <p:cNvPr id="6" name="八边形 5"/>
            <p:cNvSpPr/>
            <p:nvPr/>
          </p:nvSpPr>
          <p:spPr>
            <a:xfrm>
              <a:off x="8221" y="1546"/>
              <a:ext cx="1589" cy="1589"/>
            </a:xfrm>
            <a:prstGeom prst="octagon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271" y="1784"/>
              <a:ext cx="148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等线" panose="02010600030101010101" charset="-122"/>
                  <a:ea typeface="等线" panose="02010600030101010101" charset="-122"/>
                  <a:cs typeface="+mj-lt"/>
                </a:rPr>
                <a:t>01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10319" y="1864"/>
              <a:ext cx="2904" cy="952"/>
              <a:chOff x="5321227" y="3137837"/>
              <a:chExt cx="1843774" cy="604525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5321227" y="3137837"/>
                <a:ext cx="132588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inpin heiti" panose="00000500000000000000" pitchFamily="2" charset="-122"/>
                  </a:rPr>
                  <a:t>请输入标题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321227" y="3434585"/>
                <a:ext cx="18437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inpin heiti" panose="00000500000000000000" pitchFamily="2" charset="-122"/>
                  </a:rPr>
                  <a:t>Project description</a:t>
                </a:r>
                <a:r>
                  <a:rPr lang="en-US" altLang="zh-CN" sz="1400" dirty="0">
                    <a:solidFill>
                      <a:srgbClr val="FFCCB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inpin heiti" panose="00000500000000000000" pitchFamily="2" charset="-122"/>
                  </a:rPr>
                  <a:t> </a:t>
                </a:r>
                <a:endParaRPr lang="zh-CN" altLang="en-US" sz="1400" dirty="0">
                  <a:solidFill>
                    <a:srgbClr val="FFC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5220335" y="2219960"/>
            <a:ext cx="3176270" cy="1008380"/>
            <a:chOff x="8221" y="3496"/>
            <a:chExt cx="5002" cy="1588"/>
          </a:xfrm>
        </p:grpSpPr>
        <p:sp>
          <p:nvSpPr>
            <p:cNvPr id="17" name="八边形 16"/>
            <p:cNvSpPr/>
            <p:nvPr/>
          </p:nvSpPr>
          <p:spPr>
            <a:xfrm>
              <a:off x="8221" y="3496"/>
              <a:ext cx="1589" cy="1589"/>
            </a:xfrm>
            <a:prstGeom prst="octagon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71" y="3734"/>
              <a:ext cx="148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等线" panose="02010600030101010101" charset="-122"/>
                  <a:ea typeface="等线" panose="02010600030101010101" charset="-122"/>
                  <a:cs typeface="+mj-lt"/>
                </a:rPr>
                <a:t>02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10319" y="3815"/>
              <a:ext cx="2904" cy="952"/>
              <a:chOff x="5321227" y="3137837"/>
              <a:chExt cx="1843774" cy="60452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5321227" y="3137837"/>
                <a:ext cx="132588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inpin heiti" panose="00000500000000000000" pitchFamily="2" charset="-122"/>
                  </a:rPr>
                  <a:t>请输入标题</a:t>
                </a: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321227" y="3434585"/>
                <a:ext cx="18437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inpin heiti" panose="00000500000000000000" pitchFamily="2" charset="-122"/>
                  </a:rPr>
                  <a:t>Project description</a:t>
                </a:r>
                <a:r>
                  <a:rPr lang="en-US" altLang="zh-CN" sz="1400" dirty="0">
                    <a:solidFill>
                      <a:srgbClr val="FFCCB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inpin heiti" panose="00000500000000000000" pitchFamily="2" charset="-122"/>
                  </a:rPr>
                  <a:t> </a:t>
                </a:r>
                <a:endParaRPr lang="zh-CN" altLang="en-US" sz="1400" dirty="0">
                  <a:solidFill>
                    <a:srgbClr val="FFC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>
          <a:xfrm>
            <a:off x="5220335" y="3451225"/>
            <a:ext cx="3176270" cy="1008380"/>
            <a:chOff x="8221" y="5435"/>
            <a:chExt cx="5002" cy="1588"/>
          </a:xfrm>
        </p:grpSpPr>
        <p:sp>
          <p:nvSpPr>
            <p:cNvPr id="18" name="八边形 17"/>
            <p:cNvSpPr/>
            <p:nvPr/>
          </p:nvSpPr>
          <p:spPr>
            <a:xfrm>
              <a:off x="8221" y="5435"/>
              <a:ext cx="1589" cy="1589"/>
            </a:xfrm>
            <a:prstGeom prst="octagon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271" y="5673"/>
              <a:ext cx="148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等线" panose="02010600030101010101" charset="-122"/>
                  <a:ea typeface="等线" panose="02010600030101010101" charset="-122"/>
                  <a:cs typeface="+mj-lt"/>
                </a:rPr>
                <a:t>03</a:t>
              </a: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0319" y="5753"/>
              <a:ext cx="2904" cy="952"/>
              <a:chOff x="5321227" y="3137837"/>
              <a:chExt cx="1843774" cy="604525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5321227" y="3137837"/>
                <a:ext cx="132588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inpin heiti" panose="00000500000000000000" pitchFamily="2" charset="-122"/>
                  </a:rPr>
                  <a:t>请输入标题</a:t>
                </a: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321227" y="3434585"/>
                <a:ext cx="18437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inpin heiti" panose="00000500000000000000" pitchFamily="2" charset="-122"/>
                  </a:rPr>
                  <a:t>Project description</a:t>
                </a:r>
                <a:r>
                  <a:rPr lang="en-US" altLang="zh-CN" sz="1400" dirty="0">
                    <a:solidFill>
                      <a:srgbClr val="FFCCB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inpin heiti" panose="00000500000000000000" pitchFamily="2" charset="-122"/>
                  </a:rPr>
                  <a:t> </a:t>
                </a:r>
                <a:endParaRPr lang="zh-CN" altLang="en-US" sz="1400" dirty="0">
                  <a:solidFill>
                    <a:srgbClr val="FFC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5220335" y="4673600"/>
            <a:ext cx="3176270" cy="1008380"/>
            <a:chOff x="8221" y="7360"/>
            <a:chExt cx="5002" cy="1588"/>
          </a:xfrm>
        </p:grpSpPr>
        <p:sp>
          <p:nvSpPr>
            <p:cNvPr id="19" name="八边形 18"/>
            <p:cNvSpPr/>
            <p:nvPr/>
          </p:nvSpPr>
          <p:spPr>
            <a:xfrm>
              <a:off x="8221" y="7360"/>
              <a:ext cx="1589" cy="1589"/>
            </a:xfrm>
            <a:prstGeom prst="octagon">
              <a:avLst/>
            </a:prstGeom>
            <a:noFill/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8321" y="7598"/>
              <a:ext cx="148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accent5">
                      <a:lumMod val="50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等线" panose="02010600030101010101" charset="-122"/>
                  <a:ea typeface="等线" panose="02010600030101010101" charset="-122"/>
                  <a:cs typeface="+mj-lt"/>
                </a:rPr>
                <a:t>04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10319" y="7598"/>
              <a:ext cx="2904" cy="952"/>
              <a:chOff x="5321227" y="3137837"/>
              <a:chExt cx="1843774" cy="604525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21227" y="3137837"/>
                <a:ext cx="1325880" cy="368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inpin heiti" panose="00000500000000000000" pitchFamily="2" charset="-122"/>
                  </a:rPr>
                  <a:t>请输入标题</a:t>
                </a: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321227" y="3434585"/>
                <a:ext cx="18437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inpin heiti" panose="00000500000000000000" pitchFamily="2" charset="-122"/>
                  </a:rPr>
                  <a:t>Project description</a:t>
                </a:r>
                <a:r>
                  <a:rPr lang="en-US" altLang="zh-CN" sz="1400" dirty="0">
                    <a:solidFill>
                      <a:srgbClr val="FFCCB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inpin heiti" panose="00000500000000000000" pitchFamily="2" charset="-122"/>
                  </a:rPr>
                  <a:t> </a:t>
                </a:r>
                <a:endParaRPr lang="zh-CN" altLang="en-US" sz="1400" dirty="0">
                  <a:solidFill>
                    <a:srgbClr val="FFCCB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inpin heiti" panose="00000500000000000000" pitchFamily="2" charset="-122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4026535" y="6141720"/>
            <a:ext cx="8162925" cy="1708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75BF26FA-C743-432D-9173-803A9568DE45}"/>
              </a:ext>
            </a:extLst>
          </p:cNvPr>
          <p:cNvGrpSpPr/>
          <p:nvPr/>
        </p:nvGrpSpPr>
        <p:grpSpPr>
          <a:xfrm>
            <a:off x="2032236" y="1952748"/>
            <a:ext cx="2007397" cy="1997153"/>
            <a:chOff x="970280" y="199390"/>
            <a:chExt cx="2410460" cy="2410460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F9A8D43C-3575-4942-8420-04C85874AB69}"/>
                </a:ext>
              </a:extLst>
            </p:cNvPr>
            <p:cNvGrpSpPr/>
            <p:nvPr/>
          </p:nvGrpSpPr>
          <p:grpSpPr>
            <a:xfrm>
              <a:off x="970280" y="199390"/>
              <a:ext cx="2410460" cy="2410460"/>
              <a:chOff x="1913" y="379"/>
              <a:chExt cx="3796" cy="3796"/>
            </a:xfrm>
          </p:grpSpPr>
          <p:sp>
            <p:nvSpPr>
              <p:cNvPr id="44" name="八边形 43">
                <a:extLst>
                  <a:ext uri="{FF2B5EF4-FFF2-40B4-BE49-F238E27FC236}">
                    <a16:creationId xmlns:a16="http://schemas.microsoft.com/office/drawing/2014/main" id="{C02D0EB1-2C60-4277-AA50-612A9E97138F}"/>
                  </a:ext>
                </a:extLst>
              </p:cNvPr>
              <p:cNvSpPr/>
              <p:nvPr/>
            </p:nvSpPr>
            <p:spPr>
              <a:xfrm>
                <a:off x="1913" y="379"/>
                <a:ext cx="3796" cy="3796"/>
              </a:xfrm>
              <a:prstGeom prst="octagon">
                <a:avLst/>
              </a:prstGeom>
              <a:solidFill>
                <a:schemeClr val="bg1"/>
              </a:solidFill>
              <a:ln w="85725" cmpd="sng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八边形 44">
                <a:extLst>
                  <a:ext uri="{FF2B5EF4-FFF2-40B4-BE49-F238E27FC236}">
                    <a16:creationId xmlns:a16="http://schemas.microsoft.com/office/drawing/2014/main" id="{35F0B5DD-F222-4A82-A399-6CF49FC1D9DD}"/>
                  </a:ext>
                </a:extLst>
              </p:cNvPr>
              <p:cNvSpPr/>
              <p:nvPr/>
            </p:nvSpPr>
            <p:spPr>
              <a:xfrm>
                <a:off x="2143" y="609"/>
                <a:ext cx="3336" cy="3336"/>
              </a:xfrm>
              <a:prstGeom prst="octagon">
                <a:avLst/>
              </a:prstGeom>
              <a:noFill/>
              <a:ln w="317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3582A9FB-D842-46BB-A027-BF49A62A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5546" y="631501"/>
              <a:ext cx="1526059" cy="1524018"/>
            </a:xfrm>
            <a:prstGeom prst="rect">
              <a:avLst/>
            </a:prstGeom>
          </p:spPr>
        </p:pic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老校门-金"/>
          <p:cNvPicPr>
            <a:picLocks noChangeAspect="1"/>
          </p:cNvPicPr>
          <p:nvPr/>
        </p:nvPicPr>
        <p:blipFill>
          <a:blip r:embed="rId4">
            <a:lum contrast="-42000"/>
          </a:blip>
          <a:stretch>
            <a:fillRect/>
          </a:stretch>
        </p:blipFill>
        <p:spPr>
          <a:xfrm rot="16200000">
            <a:off x="3448394" y="-565176"/>
            <a:ext cx="5295583" cy="720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矩形 3"/>
          <p:cNvSpPr/>
          <p:nvPr/>
        </p:nvSpPr>
        <p:spPr>
          <a:xfrm>
            <a:off x="563880" y="537845"/>
            <a:ext cx="11064875" cy="578231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八边形 5"/>
          <p:cNvSpPr/>
          <p:nvPr/>
        </p:nvSpPr>
        <p:spPr>
          <a:xfrm>
            <a:off x="2145030" y="2116455"/>
            <a:ext cx="1671955" cy="1671955"/>
          </a:xfrm>
          <a:prstGeom prst="octagon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7998" y="2116462"/>
            <a:ext cx="42445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500" cap="none" spc="1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请输入标题</a:t>
            </a:r>
          </a:p>
        </p:txBody>
      </p:sp>
      <p:sp>
        <p:nvSpPr>
          <p:cNvPr id="3" name="八边形 2"/>
          <p:cNvSpPr/>
          <p:nvPr/>
        </p:nvSpPr>
        <p:spPr>
          <a:xfrm>
            <a:off x="2330450" y="2239010"/>
            <a:ext cx="1771015" cy="1771015"/>
          </a:xfrm>
          <a:prstGeom prst="octagon">
            <a:avLst/>
          </a:prstGeom>
          <a:noFill/>
          <a:ln w="127000">
            <a:solidFill>
              <a:srgbClr val="D39A5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43200" y="2620010"/>
            <a:ext cx="945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等线" panose="02010600030101010101" charset="-122"/>
                <a:ea typeface="等线" panose="02010600030101010101" charset="-122"/>
                <a:cs typeface="+mj-lt"/>
              </a:rPr>
              <a:t>一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543425" y="3376930"/>
            <a:ext cx="5386070" cy="0"/>
          </a:xfrm>
          <a:prstGeom prst="line">
            <a:avLst/>
          </a:prstGeom>
          <a:ln w="25400"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4638040" y="3514725"/>
            <a:ext cx="50577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inpin heiti" panose="00000500000000000000" pitchFamily="2" charset="-122"/>
              </a:rPr>
              <a:t>Lorem Ipsum is simply dummy text for example lorem dummy text for example lorem</a:t>
            </a:r>
          </a:p>
        </p:txBody>
      </p:sp>
      <p:sp>
        <p:nvSpPr>
          <p:cNvPr id="15" name="矩形 14"/>
          <p:cNvSpPr/>
          <p:nvPr/>
        </p:nvSpPr>
        <p:spPr>
          <a:xfrm>
            <a:off x="4026535" y="6141720"/>
            <a:ext cx="8162925" cy="1708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63880" y="537845"/>
            <a:ext cx="11064875" cy="578231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26535" y="6141720"/>
            <a:ext cx="8162925" cy="1708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Group 337"/>
          <p:cNvGrpSpPr/>
          <p:nvPr/>
        </p:nvGrpSpPr>
        <p:grpSpPr>
          <a:xfrm>
            <a:off x="2033162" y="1860539"/>
            <a:ext cx="2316294" cy="1514496"/>
            <a:chOff x="1" y="0"/>
            <a:chExt cx="4392858" cy="2872248"/>
          </a:xfrm>
          <a:solidFill>
            <a:schemeClr val="accent5">
              <a:lumMod val="50000"/>
            </a:schemeClr>
          </a:solidFill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Shape 335"/>
            <p:cNvSpPr/>
            <p:nvPr/>
          </p:nvSpPr>
          <p:spPr>
            <a:xfrm>
              <a:off x="1498551" y="1229870"/>
              <a:ext cx="2042947" cy="44799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" name="Group 342"/>
          <p:cNvGrpSpPr/>
          <p:nvPr/>
        </p:nvGrpSpPr>
        <p:grpSpPr>
          <a:xfrm>
            <a:off x="4050536" y="1860539"/>
            <a:ext cx="2316294" cy="1514496"/>
            <a:chOff x="0" y="0"/>
            <a:chExt cx="4392859" cy="2872248"/>
          </a:xfrm>
          <a:solidFill>
            <a:srgbClr val="D99F54"/>
          </a:solidFill>
        </p:grpSpPr>
        <p:sp>
          <p:nvSpPr>
            <p:cNvPr id="15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347"/>
          <p:cNvGrpSpPr/>
          <p:nvPr/>
        </p:nvGrpSpPr>
        <p:grpSpPr>
          <a:xfrm>
            <a:off x="6117750" y="1860539"/>
            <a:ext cx="2316294" cy="1514496"/>
            <a:chOff x="0" y="0"/>
            <a:chExt cx="4392859" cy="2872248"/>
          </a:xfrm>
          <a:solidFill>
            <a:srgbClr val="A4402A"/>
          </a:solidFill>
        </p:grpSpPr>
        <p:sp>
          <p:nvSpPr>
            <p:cNvPr id="18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352"/>
          <p:cNvGrpSpPr/>
          <p:nvPr/>
        </p:nvGrpSpPr>
        <p:grpSpPr>
          <a:xfrm>
            <a:off x="8167936" y="1860539"/>
            <a:ext cx="2316291" cy="1514496"/>
            <a:chOff x="0" y="0"/>
            <a:chExt cx="4392859" cy="2872248"/>
          </a:xfrm>
          <a:solidFill>
            <a:srgbClr val="D99F54"/>
          </a:solidFill>
        </p:grpSpPr>
        <p:sp>
          <p:nvSpPr>
            <p:cNvPr id="22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输入文本内容</a:t>
              </a:r>
              <a:endParaRPr lang="id-ID" altLang="zh-CN" sz="1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7" name="Group 363"/>
          <p:cNvGrpSpPr/>
          <p:nvPr/>
        </p:nvGrpSpPr>
        <p:grpSpPr>
          <a:xfrm>
            <a:off x="4988686" y="3158584"/>
            <a:ext cx="448507" cy="448507"/>
            <a:chOff x="0" y="0"/>
            <a:chExt cx="850594" cy="850594"/>
          </a:xfrm>
          <a:solidFill>
            <a:srgbClr val="A4402A"/>
          </a:solidFill>
        </p:grpSpPr>
        <p:sp>
          <p:nvSpPr>
            <p:cNvPr id="28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Shape 362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30" name="Group 366"/>
          <p:cNvGrpSpPr/>
          <p:nvPr/>
        </p:nvGrpSpPr>
        <p:grpSpPr>
          <a:xfrm>
            <a:off x="7051644" y="3158584"/>
            <a:ext cx="448507" cy="448507"/>
            <a:chOff x="0" y="0"/>
            <a:chExt cx="850594" cy="850594"/>
          </a:xfrm>
          <a:solidFill>
            <a:srgbClr val="D99F54"/>
          </a:solidFill>
        </p:grpSpPr>
        <p:sp>
          <p:nvSpPr>
            <p:cNvPr id="31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Shape 365"/>
            <p:cNvSpPr/>
            <p:nvPr/>
          </p:nvSpPr>
          <p:spPr>
            <a:xfrm>
              <a:off x="331243" y="202702"/>
              <a:ext cx="188486" cy="44519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</a:p>
          </p:txBody>
        </p:sp>
      </p:grpSp>
      <p:grpSp>
        <p:nvGrpSpPr>
          <p:cNvPr id="33" name="Group 369"/>
          <p:cNvGrpSpPr/>
          <p:nvPr/>
        </p:nvGrpSpPr>
        <p:grpSpPr>
          <a:xfrm>
            <a:off x="9101828" y="3158584"/>
            <a:ext cx="448507" cy="448507"/>
            <a:chOff x="0" y="0"/>
            <a:chExt cx="850594" cy="850594"/>
          </a:xfrm>
          <a:solidFill>
            <a:srgbClr val="A12B10"/>
          </a:solidFill>
        </p:grpSpPr>
        <p:sp>
          <p:nvSpPr>
            <p:cNvPr id="34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grpFill/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lnSpc>
                  <a:spcPct val="120000"/>
                </a:lnSpc>
                <a:defRPr sz="11200"/>
              </a:pPr>
              <a:endParaRPr sz="109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 algn="ctr">
                <a:lnSpc>
                  <a:spcPct val="120000"/>
                </a:lnSpc>
                <a:defRPr sz="1800" b="0">
                  <a:solidFill>
                    <a:srgbClr val="000000"/>
                  </a:solidFill>
                </a:defRPr>
              </a:pPr>
              <a:r>
                <a:rPr sz="1400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</a:p>
          </p:txBody>
        </p:sp>
      </p:grpSp>
      <p:sp>
        <p:nvSpPr>
          <p:cNvPr id="44" name="Shape 361"/>
          <p:cNvSpPr/>
          <p:nvPr/>
        </p:nvSpPr>
        <p:spPr>
          <a:xfrm>
            <a:off x="2933312" y="3150781"/>
            <a:ext cx="448507" cy="4485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99F54"/>
          </a:solidFill>
          <a:ln w="50800" cap="flat">
            <a:solidFill>
              <a:srgbClr val="FBF9FC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ctr">
              <a:lnSpc>
                <a:spcPct val="120000"/>
              </a:lnSpc>
              <a:defRPr sz="1800" b="0">
                <a:solidFill>
                  <a:srgbClr val="000000"/>
                </a:solidFill>
              </a:defRPr>
            </a:pPr>
            <a:r>
              <a: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endParaRPr sz="14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8" name="图片 37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" y="74295"/>
            <a:ext cx="468000" cy="467394"/>
          </a:xfrm>
          <a:prstGeom prst="rect">
            <a:avLst/>
          </a:prstGeom>
        </p:spPr>
      </p:pic>
      <p:cxnSp>
        <p:nvCxnSpPr>
          <p:cNvPr id="57" name="直接连接符 56"/>
          <p:cNvCxnSpPr/>
          <p:nvPr/>
        </p:nvCxnSpPr>
        <p:spPr>
          <a:xfrm>
            <a:off x="860338" y="163153"/>
            <a:ext cx="0" cy="28970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23137" y="1234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39" name="Text Placeholder 32"/>
          <p:cNvSpPr txBox="1"/>
          <p:nvPr/>
        </p:nvSpPr>
        <p:spPr>
          <a:xfrm>
            <a:off x="2308225" y="3994785"/>
            <a:ext cx="1699260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  <p:sp>
        <p:nvSpPr>
          <p:cNvPr id="40" name="Text Placeholder 32"/>
          <p:cNvSpPr txBox="1"/>
          <p:nvPr/>
        </p:nvSpPr>
        <p:spPr>
          <a:xfrm>
            <a:off x="4363085" y="3994785"/>
            <a:ext cx="1699260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  <p:sp>
        <p:nvSpPr>
          <p:cNvPr id="41" name="Text Placeholder 32"/>
          <p:cNvSpPr txBox="1"/>
          <p:nvPr/>
        </p:nvSpPr>
        <p:spPr>
          <a:xfrm>
            <a:off x="6426200" y="3994785"/>
            <a:ext cx="1699260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  <p:sp>
        <p:nvSpPr>
          <p:cNvPr id="42" name="Text Placeholder 32"/>
          <p:cNvSpPr txBox="1"/>
          <p:nvPr/>
        </p:nvSpPr>
        <p:spPr>
          <a:xfrm>
            <a:off x="8475980" y="3994785"/>
            <a:ext cx="1699260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9" grpId="0"/>
      <p:bldP spid="40" grpId="0"/>
      <p:bldP spid="41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563880" y="537845"/>
            <a:ext cx="11064875" cy="578231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Group 11"/>
          <p:cNvGrpSpPr/>
          <p:nvPr/>
        </p:nvGrpSpPr>
        <p:grpSpPr>
          <a:xfrm>
            <a:off x="1576364" y="1630360"/>
            <a:ext cx="3279565" cy="3279565"/>
            <a:chOff x="6240781" y="1363135"/>
            <a:chExt cx="4963584" cy="4963584"/>
          </a:xfrm>
        </p:grpSpPr>
        <p:grpSp>
          <p:nvGrpSpPr>
            <p:cNvPr id="48" name="Group 12"/>
            <p:cNvGrpSpPr/>
            <p:nvPr userDrawn="1"/>
          </p:nvGrpSpPr>
          <p:grpSpPr>
            <a:xfrm>
              <a:off x="6240781" y="1363135"/>
              <a:ext cx="3255435" cy="2434167"/>
              <a:chOff x="4657724" y="946151"/>
              <a:chExt cx="2441576" cy="1825625"/>
            </a:xfrm>
          </p:grpSpPr>
          <p:sp>
            <p:nvSpPr>
              <p:cNvPr id="62" name="Freeform 26"/>
              <p:cNvSpPr/>
              <p:nvPr/>
            </p:nvSpPr>
            <p:spPr bwMode="auto">
              <a:xfrm>
                <a:off x="5953125" y="2046288"/>
                <a:ext cx="1146175" cy="593725"/>
              </a:xfrm>
              <a:custGeom>
                <a:avLst/>
                <a:gdLst>
                  <a:gd name="T0" fmla="*/ 849 w 904"/>
                  <a:gd name="T1" fmla="*/ 0 h 468"/>
                  <a:gd name="T2" fmla="*/ 873 w 904"/>
                  <a:gd name="T3" fmla="*/ 58 h 468"/>
                  <a:gd name="T4" fmla="*/ 507 w 904"/>
                  <a:gd name="T5" fmla="*/ 436 h 468"/>
                  <a:gd name="T6" fmla="*/ 396 w 904"/>
                  <a:gd name="T7" fmla="*/ 436 h 468"/>
                  <a:gd name="T8" fmla="*/ 30 w 904"/>
                  <a:gd name="T9" fmla="*/ 58 h 468"/>
                  <a:gd name="T10" fmla="*/ 55 w 904"/>
                  <a:gd name="T11" fmla="*/ 0 h 468"/>
                  <a:gd name="T12" fmla="*/ 849 w 904"/>
                  <a:gd name="T13" fmla="*/ 0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849" y="0"/>
                    </a:moveTo>
                    <a:cubicBezTo>
                      <a:pt x="893" y="0"/>
                      <a:pt x="904" y="26"/>
                      <a:pt x="873" y="58"/>
                    </a:cubicBezTo>
                    <a:cubicBezTo>
                      <a:pt x="507" y="436"/>
                      <a:pt x="507" y="436"/>
                      <a:pt x="507" y="436"/>
                    </a:cubicBezTo>
                    <a:cubicBezTo>
                      <a:pt x="477" y="468"/>
                      <a:pt x="427" y="468"/>
                      <a:pt x="396" y="436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0" y="26"/>
                      <a:pt x="11" y="0"/>
                      <a:pt x="55" y="0"/>
                    </a:cubicBezTo>
                    <a:lnTo>
                      <a:pt x="849" y="0"/>
                    </a:lnTo>
                    <a:close/>
                  </a:path>
                </a:pathLst>
              </a:custGeom>
              <a:solidFill>
                <a:srgbClr val="DAA05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3" name="Freeform 27"/>
              <p:cNvSpPr/>
              <p:nvPr/>
            </p:nvSpPr>
            <p:spPr bwMode="auto">
              <a:xfrm>
                <a:off x="4657724" y="946151"/>
                <a:ext cx="2151063" cy="1825625"/>
              </a:xfrm>
              <a:custGeom>
                <a:avLst/>
                <a:gdLst>
                  <a:gd name="T0" fmla="*/ 848 w 1696"/>
                  <a:gd name="T1" fmla="*/ 0 h 1440"/>
                  <a:gd name="T2" fmla="*/ 0 w 1696"/>
                  <a:gd name="T3" fmla="*/ 848 h 1440"/>
                  <a:gd name="T4" fmla="*/ 241 w 1696"/>
                  <a:gd name="T5" fmla="*/ 1440 h 1440"/>
                  <a:gd name="T6" fmla="*/ 718 w 1696"/>
                  <a:gd name="T7" fmla="*/ 1209 h 1440"/>
                  <a:gd name="T8" fmla="*/ 464 w 1696"/>
                  <a:gd name="T9" fmla="*/ 848 h 1440"/>
                  <a:gd name="T10" fmla="*/ 848 w 1696"/>
                  <a:gd name="T11" fmla="*/ 464 h 1440"/>
                  <a:gd name="T12" fmla="*/ 1232 w 1696"/>
                  <a:gd name="T13" fmla="*/ 848 h 1440"/>
                  <a:gd name="T14" fmla="*/ 1213 w 1696"/>
                  <a:gd name="T15" fmla="*/ 966 h 1440"/>
                  <a:gd name="T16" fmla="*/ 1293 w 1696"/>
                  <a:gd name="T17" fmla="*/ 966 h 1440"/>
                  <a:gd name="T18" fmla="*/ 1293 w 1696"/>
                  <a:gd name="T19" fmla="*/ 1062 h 1440"/>
                  <a:gd name="T20" fmla="*/ 1669 w 1696"/>
                  <a:gd name="T21" fmla="*/ 1062 h 1440"/>
                  <a:gd name="T22" fmla="*/ 1696 w 1696"/>
                  <a:gd name="T23" fmla="*/ 848 h 1440"/>
                  <a:gd name="T24" fmla="*/ 848 w 1696"/>
                  <a:gd name="T25" fmla="*/ 0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6" h="1440">
                    <a:moveTo>
                      <a:pt x="848" y="0"/>
                    </a:move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078"/>
                      <a:pt x="92" y="1287"/>
                      <a:pt x="241" y="1440"/>
                    </a:cubicBezTo>
                    <a:cubicBezTo>
                      <a:pt x="374" y="1315"/>
                      <a:pt x="540" y="1235"/>
                      <a:pt x="718" y="1209"/>
                    </a:cubicBezTo>
                    <a:cubicBezTo>
                      <a:pt x="570" y="1156"/>
                      <a:pt x="464" y="1014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1060" y="464"/>
                      <a:pt x="1232" y="636"/>
                      <a:pt x="1232" y="848"/>
                    </a:cubicBezTo>
                    <a:cubicBezTo>
                      <a:pt x="1232" y="889"/>
                      <a:pt x="1225" y="929"/>
                      <a:pt x="1213" y="966"/>
                    </a:cubicBezTo>
                    <a:cubicBezTo>
                      <a:pt x="1293" y="966"/>
                      <a:pt x="1293" y="966"/>
                      <a:pt x="1293" y="966"/>
                    </a:cubicBezTo>
                    <a:cubicBezTo>
                      <a:pt x="1293" y="1062"/>
                      <a:pt x="1293" y="1062"/>
                      <a:pt x="1293" y="1062"/>
                    </a:cubicBezTo>
                    <a:cubicBezTo>
                      <a:pt x="1669" y="1062"/>
                      <a:pt x="1669" y="1062"/>
                      <a:pt x="1669" y="1062"/>
                    </a:cubicBezTo>
                    <a:cubicBezTo>
                      <a:pt x="1687" y="994"/>
                      <a:pt x="1696" y="922"/>
                      <a:pt x="1696" y="848"/>
                    </a:cubicBezTo>
                    <a:cubicBezTo>
                      <a:pt x="1696" y="380"/>
                      <a:pt x="1316" y="0"/>
                      <a:pt x="848" y="0"/>
                    </a:cubicBezTo>
                    <a:close/>
                  </a:path>
                </a:pathLst>
              </a:custGeom>
              <a:solidFill>
                <a:srgbClr val="DAA05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9" name="Group 13"/>
            <p:cNvGrpSpPr/>
            <p:nvPr userDrawn="1"/>
          </p:nvGrpSpPr>
          <p:grpSpPr>
            <a:xfrm>
              <a:off x="6240781" y="3111502"/>
              <a:ext cx="2434167" cy="3215217"/>
              <a:chOff x="4657725" y="2257426"/>
              <a:chExt cx="1825625" cy="2411413"/>
            </a:xfrm>
          </p:grpSpPr>
          <p:sp>
            <p:nvSpPr>
              <p:cNvPr id="60" name="Freeform 24"/>
              <p:cNvSpPr/>
              <p:nvPr/>
            </p:nvSpPr>
            <p:spPr bwMode="auto">
              <a:xfrm>
                <a:off x="5753100" y="2257426"/>
                <a:ext cx="593725" cy="1146175"/>
              </a:xfrm>
              <a:custGeom>
                <a:avLst/>
                <a:gdLst>
                  <a:gd name="T0" fmla="*/ 0 w 468"/>
                  <a:gd name="T1" fmla="*/ 55 h 904"/>
                  <a:gd name="T2" fmla="*/ 57 w 468"/>
                  <a:gd name="T3" fmla="*/ 30 h 904"/>
                  <a:gd name="T4" fmla="*/ 436 w 468"/>
                  <a:gd name="T5" fmla="*/ 397 h 904"/>
                  <a:gd name="T6" fmla="*/ 436 w 468"/>
                  <a:gd name="T7" fmla="*/ 508 h 904"/>
                  <a:gd name="T8" fmla="*/ 57 w 468"/>
                  <a:gd name="T9" fmla="*/ 874 h 904"/>
                  <a:gd name="T10" fmla="*/ 0 w 468"/>
                  <a:gd name="T11" fmla="*/ 849 h 904"/>
                  <a:gd name="T12" fmla="*/ 0 w 468"/>
                  <a:gd name="T13" fmla="*/ 55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0" y="55"/>
                    </a:moveTo>
                    <a:cubicBezTo>
                      <a:pt x="0" y="11"/>
                      <a:pt x="26" y="0"/>
                      <a:pt x="57" y="30"/>
                    </a:cubicBezTo>
                    <a:cubicBezTo>
                      <a:pt x="436" y="397"/>
                      <a:pt x="436" y="397"/>
                      <a:pt x="436" y="397"/>
                    </a:cubicBezTo>
                    <a:cubicBezTo>
                      <a:pt x="468" y="427"/>
                      <a:pt x="468" y="477"/>
                      <a:pt x="436" y="508"/>
                    </a:cubicBezTo>
                    <a:cubicBezTo>
                      <a:pt x="57" y="874"/>
                      <a:pt x="57" y="874"/>
                      <a:pt x="57" y="874"/>
                    </a:cubicBezTo>
                    <a:cubicBezTo>
                      <a:pt x="26" y="904"/>
                      <a:pt x="0" y="893"/>
                      <a:pt x="0" y="849"/>
                    </a:cubicBez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A4402A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61" name="Freeform 25"/>
              <p:cNvSpPr/>
              <p:nvPr/>
            </p:nvSpPr>
            <p:spPr bwMode="auto">
              <a:xfrm>
                <a:off x="4657725" y="2517776"/>
                <a:ext cx="1825625" cy="2151063"/>
              </a:xfrm>
              <a:custGeom>
                <a:avLst/>
                <a:gdLst>
                  <a:gd name="T0" fmla="*/ 1209 w 1440"/>
                  <a:gd name="T1" fmla="*/ 978 h 1696"/>
                  <a:gd name="T2" fmla="*/ 848 w 1440"/>
                  <a:gd name="T3" fmla="*/ 1232 h 1696"/>
                  <a:gd name="T4" fmla="*/ 464 w 1440"/>
                  <a:gd name="T5" fmla="*/ 848 h 1696"/>
                  <a:gd name="T6" fmla="*/ 848 w 1440"/>
                  <a:gd name="T7" fmla="*/ 464 h 1696"/>
                  <a:gd name="T8" fmla="*/ 969 w 1440"/>
                  <a:gd name="T9" fmla="*/ 483 h 1696"/>
                  <a:gd name="T10" fmla="*/ 969 w 1440"/>
                  <a:gd name="T11" fmla="*/ 9 h 1696"/>
                  <a:gd name="T12" fmla="*/ 848 w 1440"/>
                  <a:gd name="T13" fmla="*/ 0 h 1696"/>
                  <a:gd name="T14" fmla="*/ 0 w 1440"/>
                  <a:gd name="T15" fmla="*/ 848 h 1696"/>
                  <a:gd name="T16" fmla="*/ 848 w 1440"/>
                  <a:gd name="T17" fmla="*/ 1696 h 1696"/>
                  <a:gd name="T18" fmla="*/ 1440 w 1440"/>
                  <a:gd name="T19" fmla="*/ 1455 h 1696"/>
                  <a:gd name="T20" fmla="*/ 1209 w 1440"/>
                  <a:gd name="T21" fmla="*/ 978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440" h="1696">
                    <a:moveTo>
                      <a:pt x="1209" y="978"/>
                    </a:moveTo>
                    <a:cubicBezTo>
                      <a:pt x="1156" y="1126"/>
                      <a:pt x="1014" y="1232"/>
                      <a:pt x="848" y="1232"/>
                    </a:cubicBezTo>
                    <a:cubicBezTo>
                      <a:pt x="636" y="1232"/>
                      <a:pt x="464" y="1060"/>
                      <a:pt x="464" y="848"/>
                    </a:cubicBezTo>
                    <a:cubicBezTo>
                      <a:pt x="464" y="636"/>
                      <a:pt x="636" y="464"/>
                      <a:pt x="848" y="464"/>
                    </a:cubicBezTo>
                    <a:cubicBezTo>
                      <a:pt x="890" y="464"/>
                      <a:pt x="931" y="471"/>
                      <a:pt x="969" y="483"/>
                    </a:cubicBezTo>
                    <a:cubicBezTo>
                      <a:pt x="969" y="9"/>
                      <a:pt x="969" y="9"/>
                      <a:pt x="969" y="9"/>
                    </a:cubicBezTo>
                    <a:cubicBezTo>
                      <a:pt x="929" y="3"/>
                      <a:pt x="889" y="0"/>
                      <a:pt x="848" y="0"/>
                    </a:cubicBezTo>
                    <a:cubicBezTo>
                      <a:pt x="380" y="0"/>
                      <a:pt x="0" y="380"/>
                      <a:pt x="0" y="848"/>
                    </a:cubicBezTo>
                    <a:cubicBezTo>
                      <a:pt x="0" y="1316"/>
                      <a:pt x="380" y="1696"/>
                      <a:pt x="848" y="1696"/>
                    </a:cubicBezTo>
                    <a:cubicBezTo>
                      <a:pt x="1078" y="1696"/>
                      <a:pt x="1287" y="1604"/>
                      <a:pt x="1440" y="1455"/>
                    </a:cubicBezTo>
                    <a:cubicBezTo>
                      <a:pt x="1315" y="1322"/>
                      <a:pt x="1235" y="1156"/>
                      <a:pt x="1209" y="978"/>
                    </a:cubicBezTo>
                    <a:close/>
                  </a:path>
                </a:pathLst>
              </a:custGeom>
              <a:solidFill>
                <a:srgbClr val="A4402A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0" name="Group 14"/>
            <p:cNvGrpSpPr/>
            <p:nvPr userDrawn="1"/>
          </p:nvGrpSpPr>
          <p:grpSpPr>
            <a:xfrm>
              <a:off x="7967980" y="3892551"/>
              <a:ext cx="3236384" cy="2434167"/>
              <a:chOff x="5953125" y="2843213"/>
              <a:chExt cx="2427288" cy="1825625"/>
            </a:xfrm>
          </p:grpSpPr>
          <p:sp>
            <p:nvSpPr>
              <p:cNvPr id="58" name="Freeform 22"/>
              <p:cNvSpPr/>
              <p:nvPr/>
            </p:nvSpPr>
            <p:spPr bwMode="auto">
              <a:xfrm>
                <a:off x="5953125" y="2989263"/>
                <a:ext cx="1146175" cy="593725"/>
              </a:xfrm>
              <a:custGeom>
                <a:avLst/>
                <a:gdLst>
                  <a:gd name="T0" fmla="*/ 55 w 904"/>
                  <a:gd name="T1" fmla="*/ 468 h 468"/>
                  <a:gd name="T2" fmla="*/ 30 w 904"/>
                  <a:gd name="T3" fmla="*/ 411 h 468"/>
                  <a:gd name="T4" fmla="*/ 396 w 904"/>
                  <a:gd name="T5" fmla="*/ 32 h 468"/>
                  <a:gd name="T6" fmla="*/ 507 w 904"/>
                  <a:gd name="T7" fmla="*/ 32 h 468"/>
                  <a:gd name="T8" fmla="*/ 873 w 904"/>
                  <a:gd name="T9" fmla="*/ 411 h 468"/>
                  <a:gd name="T10" fmla="*/ 849 w 904"/>
                  <a:gd name="T11" fmla="*/ 468 h 468"/>
                  <a:gd name="T12" fmla="*/ 55 w 904"/>
                  <a:gd name="T13" fmla="*/ 468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4" h="468">
                    <a:moveTo>
                      <a:pt x="55" y="468"/>
                    </a:moveTo>
                    <a:cubicBezTo>
                      <a:pt x="11" y="468"/>
                      <a:pt x="0" y="442"/>
                      <a:pt x="30" y="411"/>
                    </a:cubicBezTo>
                    <a:cubicBezTo>
                      <a:pt x="396" y="32"/>
                      <a:pt x="396" y="32"/>
                      <a:pt x="396" y="32"/>
                    </a:cubicBezTo>
                    <a:cubicBezTo>
                      <a:pt x="427" y="0"/>
                      <a:pt x="477" y="0"/>
                      <a:pt x="507" y="32"/>
                    </a:cubicBezTo>
                    <a:cubicBezTo>
                      <a:pt x="873" y="411"/>
                      <a:pt x="873" y="411"/>
                      <a:pt x="873" y="411"/>
                    </a:cubicBezTo>
                    <a:cubicBezTo>
                      <a:pt x="904" y="442"/>
                      <a:pt x="893" y="468"/>
                      <a:pt x="849" y="468"/>
                    </a:cubicBezTo>
                    <a:lnTo>
                      <a:pt x="55" y="468"/>
                    </a:lnTo>
                    <a:close/>
                  </a:path>
                </a:pathLst>
              </a:custGeom>
              <a:solidFill>
                <a:srgbClr val="DAA05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9" name="Freeform 23"/>
              <p:cNvSpPr/>
              <p:nvPr/>
            </p:nvSpPr>
            <p:spPr bwMode="auto">
              <a:xfrm>
                <a:off x="6230938" y="2843213"/>
                <a:ext cx="2149475" cy="1825625"/>
              </a:xfrm>
              <a:custGeom>
                <a:avLst/>
                <a:gdLst>
                  <a:gd name="T0" fmla="*/ 978 w 1696"/>
                  <a:gd name="T1" fmla="*/ 231 h 1440"/>
                  <a:gd name="T2" fmla="*/ 1232 w 1696"/>
                  <a:gd name="T3" fmla="*/ 592 h 1440"/>
                  <a:gd name="T4" fmla="*/ 848 w 1696"/>
                  <a:gd name="T5" fmla="*/ 976 h 1440"/>
                  <a:gd name="T6" fmla="*/ 464 w 1696"/>
                  <a:gd name="T7" fmla="*/ 592 h 1440"/>
                  <a:gd name="T8" fmla="*/ 487 w 1696"/>
                  <a:gd name="T9" fmla="*/ 462 h 1440"/>
                  <a:gd name="T10" fmla="*/ 10 w 1696"/>
                  <a:gd name="T11" fmla="*/ 462 h 1440"/>
                  <a:gd name="T12" fmla="*/ 0 w 1696"/>
                  <a:gd name="T13" fmla="*/ 592 h 1440"/>
                  <a:gd name="T14" fmla="*/ 848 w 1696"/>
                  <a:gd name="T15" fmla="*/ 1440 h 1440"/>
                  <a:gd name="T16" fmla="*/ 1696 w 1696"/>
                  <a:gd name="T17" fmla="*/ 592 h 1440"/>
                  <a:gd name="T18" fmla="*/ 1455 w 1696"/>
                  <a:gd name="T19" fmla="*/ 0 h 1440"/>
                  <a:gd name="T20" fmla="*/ 978 w 1696"/>
                  <a:gd name="T21" fmla="*/ 231 h 1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96" h="1440">
                    <a:moveTo>
                      <a:pt x="978" y="231"/>
                    </a:moveTo>
                    <a:cubicBezTo>
                      <a:pt x="1126" y="284"/>
                      <a:pt x="1232" y="426"/>
                      <a:pt x="1232" y="592"/>
                    </a:cubicBezTo>
                    <a:cubicBezTo>
                      <a:pt x="1232" y="804"/>
                      <a:pt x="1060" y="976"/>
                      <a:pt x="848" y="976"/>
                    </a:cubicBezTo>
                    <a:cubicBezTo>
                      <a:pt x="636" y="976"/>
                      <a:pt x="464" y="804"/>
                      <a:pt x="464" y="592"/>
                    </a:cubicBezTo>
                    <a:cubicBezTo>
                      <a:pt x="464" y="546"/>
                      <a:pt x="472" y="503"/>
                      <a:pt x="487" y="462"/>
                    </a:cubicBezTo>
                    <a:cubicBezTo>
                      <a:pt x="10" y="462"/>
                      <a:pt x="10" y="462"/>
                      <a:pt x="10" y="462"/>
                    </a:cubicBezTo>
                    <a:cubicBezTo>
                      <a:pt x="3" y="504"/>
                      <a:pt x="0" y="548"/>
                      <a:pt x="0" y="592"/>
                    </a:cubicBezTo>
                    <a:cubicBezTo>
                      <a:pt x="0" y="1060"/>
                      <a:pt x="380" y="1440"/>
                      <a:pt x="848" y="1440"/>
                    </a:cubicBezTo>
                    <a:cubicBezTo>
                      <a:pt x="1316" y="1440"/>
                      <a:pt x="1696" y="1060"/>
                      <a:pt x="1696" y="592"/>
                    </a:cubicBezTo>
                    <a:cubicBezTo>
                      <a:pt x="1696" y="362"/>
                      <a:pt x="1604" y="153"/>
                      <a:pt x="1455" y="0"/>
                    </a:cubicBezTo>
                    <a:cubicBezTo>
                      <a:pt x="1322" y="125"/>
                      <a:pt x="1156" y="205"/>
                      <a:pt x="978" y="231"/>
                    </a:cubicBezTo>
                    <a:close/>
                  </a:path>
                </a:pathLst>
              </a:custGeom>
              <a:solidFill>
                <a:srgbClr val="DAA054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1" name="Group 15"/>
            <p:cNvGrpSpPr/>
            <p:nvPr userDrawn="1"/>
          </p:nvGrpSpPr>
          <p:grpSpPr>
            <a:xfrm>
              <a:off x="8770198" y="1363135"/>
              <a:ext cx="2434167" cy="3276600"/>
              <a:chOff x="6554788" y="946151"/>
              <a:chExt cx="1825625" cy="2457450"/>
            </a:xfrm>
          </p:grpSpPr>
          <p:sp>
            <p:nvSpPr>
              <p:cNvPr id="56" name="Freeform 20"/>
              <p:cNvSpPr/>
              <p:nvPr/>
            </p:nvSpPr>
            <p:spPr bwMode="auto">
              <a:xfrm>
                <a:off x="6691313" y="2257426"/>
                <a:ext cx="593725" cy="1146175"/>
              </a:xfrm>
              <a:custGeom>
                <a:avLst/>
                <a:gdLst>
                  <a:gd name="T0" fmla="*/ 468 w 468"/>
                  <a:gd name="T1" fmla="*/ 849 h 904"/>
                  <a:gd name="T2" fmla="*/ 410 w 468"/>
                  <a:gd name="T3" fmla="*/ 874 h 904"/>
                  <a:gd name="T4" fmla="*/ 32 w 468"/>
                  <a:gd name="T5" fmla="*/ 508 h 904"/>
                  <a:gd name="T6" fmla="*/ 32 w 468"/>
                  <a:gd name="T7" fmla="*/ 397 h 904"/>
                  <a:gd name="T8" fmla="*/ 410 w 468"/>
                  <a:gd name="T9" fmla="*/ 30 h 904"/>
                  <a:gd name="T10" fmla="*/ 468 w 468"/>
                  <a:gd name="T11" fmla="*/ 55 h 904"/>
                  <a:gd name="T12" fmla="*/ 468 w 468"/>
                  <a:gd name="T13" fmla="*/ 849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8" h="904">
                    <a:moveTo>
                      <a:pt x="468" y="849"/>
                    </a:moveTo>
                    <a:cubicBezTo>
                      <a:pt x="468" y="893"/>
                      <a:pt x="442" y="904"/>
                      <a:pt x="410" y="874"/>
                    </a:cubicBezTo>
                    <a:cubicBezTo>
                      <a:pt x="32" y="508"/>
                      <a:pt x="32" y="508"/>
                      <a:pt x="32" y="508"/>
                    </a:cubicBezTo>
                    <a:cubicBezTo>
                      <a:pt x="0" y="477"/>
                      <a:pt x="0" y="427"/>
                      <a:pt x="32" y="397"/>
                    </a:cubicBezTo>
                    <a:cubicBezTo>
                      <a:pt x="410" y="30"/>
                      <a:pt x="410" y="30"/>
                      <a:pt x="410" y="30"/>
                    </a:cubicBezTo>
                    <a:cubicBezTo>
                      <a:pt x="442" y="0"/>
                      <a:pt x="468" y="11"/>
                      <a:pt x="468" y="55"/>
                    </a:cubicBezTo>
                    <a:lnTo>
                      <a:pt x="468" y="849"/>
                    </a:lnTo>
                    <a:close/>
                  </a:path>
                </a:pathLst>
              </a:custGeom>
              <a:solidFill>
                <a:srgbClr val="A4402A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57" name="Freeform 21"/>
              <p:cNvSpPr/>
              <p:nvPr/>
            </p:nvSpPr>
            <p:spPr bwMode="auto">
              <a:xfrm>
                <a:off x="6554788" y="946151"/>
                <a:ext cx="1825625" cy="2151063"/>
              </a:xfrm>
              <a:custGeom>
                <a:avLst/>
                <a:gdLst>
                  <a:gd name="T0" fmla="*/ 592 w 1440"/>
                  <a:gd name="T1" fmla="*/ 0 h 1696"/>
                  <a:gd name="T2" fmla="*/ 0 w 1440"/>
                  <a:gd name="T3" fmla="*/ 241 h 1696"/>
                  <a:gd name="T4" fmla="*/ 231 w 1440"/>
                  <a:gd name="T5" fmla="*/ 718 h 1696"/>
                  <a:gd name="T6" fmla="*/ 592 w 1440"/>
                  <a:gd name="T7" fmla="*/ 464 h 1696"/>
                  <a:gd name="T8" fmla="*/ 976 w 1440"/>
                  <a:gd name="T9" fmla="*/ 848 h 1696"/>
                  <a:gd name="T10" fmla="*/ 592 w 1440"/>
                  <a:gd name="T11" fmla="*/ 1232 h 1696"/>
                  <a:gd name="T12" fmla="*/ 452 w 1440"/>
                  <a:gd name="T13" fmla="*/ 1206 h 1696"/>
                  <a:gd name="T14" fmla="*/ 452 w 1440"/>
                  <a:gd name="T15" fmla="*/ 1300 h 1696"/>
                  <a:gd name="T16" fmla="*/ 389 w 1440"/>
                  <a:gd name="T17" fmla="*/ 1300 h 1696"/>
                  <a:gd name="T18" fmla="*/ 389 w 1440"/>
                  <a:gd name="T19" fmla="*/ 1671 h 1696"/>
                  <a:gd name="T20" fmla="*/ 592 w 1440"/>
                  <a:gd name="T21" fmla="*/ 1696 h 1696"/>
                  <a:gd name="T22" fmla="*/ 1440 w 1440"/>
                  <a:gd name="T23" fmla="*/ 848 h 1696"/>
                  <a:gd name="T24" fmla="*/ 592 w 1440"/>
                  <a:gd name="T25" fmla="*/ 0 h 1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0" h="1696">
                    <a:moveTo>
                      <a:pt x="592" y="0"/>
                    </a:moveTo>
                    <a:cubicBezTo>
                      <a:pt x="362" y="0"/>
                      <a:pt x="153" y="92"/>
                      <a:pt x="0" y="241"/>
                    </a:cubicBezTo>
                    <a:cubicBezTo>
                      <a:pt x="125" y="374"/>
                      <a:pt x="205" y="540"/>
                      <a:pt x="231" y="718"/>
                    </a:cubicBezTo>
                    <a:cubicBezTo>
                      <a:pt x="284" y="570"/>
                      <a:pt x="426" y="464"/>
                      <a:pt x="592" y="464"/>
                    </a:cubicBezTo>
                    <a:cubicBezTo>
                      <a:pt x="804" y="464"/>
                      <a:pt x="976" y="636"/>
                      <a:pt x="976" y="848"/>
                    </a:cubicBezTo>
                    <a:cubicBezTo>
                      <a:pt x="976" y="1060"/>
                      <a:pt x="804" y="1232"/>
                      <a:pt x="592" y="1232"/>
                    </a:cubicBezTo>
                    <a:cubicBezTo>
                      <a:pt x="543" y="1232"/>
                      <a:pt x="495" y="1223"/>
                      <a:pt x="452" y="1206"/>
                    </a:cubicBezTo>
                    <a:cubicBezTo>
                      <a:pt x="452" y="1300"/>
                      <a:pt x="452" y="1300"/>
                      <a:pt x="452" y="1300"/>
                    </a:cubicBezTo>
                    <a:cubicBezTo>
                      <a:pt x="389" y="1300"/>
                      <a:pt x="389" y="1300"/>
                      <a:pt x="389" y="1300"/>
                    </a:cubicBezTo>
                    <a:cubicBezTo>
                      <a:pt x="389" y="1671"/>
                      <a:pt x="389" y="1671"/>
                      <a:pt x="389" y="1671"/>
                    </a:cubicBezTo>
                    <a:cubicBezTo>
                      <a:pt x="454" y="1687"/>
                      <a:pt x="522" y="1696"/>
                      <a:pt x="592" y="1696"/>
                    </a:cubicBezTo>
                    <a:cubicBezTo>
                      <a:pt x="1060" y="1696"/>
                      <a:pt x="1440" y="1316"/>
                      <a:pt x="1440" y="848"/>
                    </a:cubicBezTo>
                    <a:cubicBezTo>
                      <a:pt x="1440" y="380"/>
                      <a:pt x="1060" y="0"/>
                      <a:pt x="592" y="0"/>
                    </a:cubicBezTo>
                    <a:close/>
                  </a:path>
                </a:pathLst>
              </a:custGeom>
              <a:solidFill>
                <a:srgbClr val="A4402A"/>
              </a:solidFill>
              <a:ln>
                <a:noFill/>
              </a:ln>
            </p:spPr>
            <p:txBody>
              <a:bodyPr vert="horz" wrap="square" lIns="55827" tIns="27914" rIns="55827" bIns="27914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US" sz="1735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2" name="TextBox 16"/>
            <p:cNvSpPr txBox="1"/>
            <p:nvPr userDrawn="1"/>
          </p:nvSpPr>
          <p:spPr>
            <a:xfrm rot="18920653">
              <a:off x="6614389" y="1959675"/>
              <a:ext cx="1084827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5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5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TextBox 17"/>
            <p:cNvSpPr txBox="1"/>
            <p:nvPr userDrawn="1"/>
          </p:nvSpPr>
          <p:spPr>
            <a:xfrm rot="2904439">
              <a:off x="9713530" y="2071950"/>
              <a:ext cx="1348425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Up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5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5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TextBox 18"/>
            <p:cNvSpPr txBox="1"/>
            <p:nvPr userDrawn="1"/>
          </p:nvSpPr>
          <p:spPr>
            <a:xfrm rot="3328205">
              <a:off x="6381839" y="5171931"/>
              <a:ext cx="1276620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5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5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TextBox 19"/>
            <p:cNvSpPr txBox="1"/>
            <p:nvPr userDrawn="1"/>
          </p:nvSpPr>
          <p:spPr>
            <a:xfrm rot="18872992">
              <a:off x="9524091" y="5259067"/>
              <a:ext cx="1436559" cy="451405"/>
            </a:xfrm>
            <a:prstGeom prst="rect">
              <a:avLst/>
            </a:prstGeom>
            <a:noFill/>
          </p:spPr>
          <p:txBody>
            <a:bodyPr wrap="none" rtlCol="0" anchor="ctr">
              <a:prstTxWarp prst="textArchDown">
                <a:avLst/>
              </a:prstTxWarp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735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文字内容</a:t>
              </a:r>
              <a:endParaRPr lang="id-ID" sz="1735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" y="74295"/>
            <a:ext cx="468000" cy="467394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>
            <a:off x="860338" y="163153"/>
            <a:ext cx="0" cy="28970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23137" y="1234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grpSp>
        <p:nvGrpSpPr>
          <p:cNvPr id="64" name="Group 30"/>
          <p:cNvGrpSpPr/>
          <p:nvPr/>
        </p:nvGrpSpPr>
        <p:grpSpPr>
          <a:xfrm>
            <a:off x="5661660" y="1285448"/>
            <a:ext cx="4277995" cy="567703"/>
            <a:chOff x="8633669" y="2306010"/>
            <a:chExt cx="2990246" cy="619916"/>
          </a:xfrm>
        </p:grpSpPr>
        <p:sp>
          <p:nvSpPr>
            <p:cNvPr id="65" name="Rectangle 28"/>
            <p:cNvSpPr/>
            <p:nvPr/>
          </p:nvSpPr>
          <p:spPr>
            <a:xfrm>
              <a:off x="8633669" y="2623602"/>
              <a:ext cx="2990246" cy="30232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TextBox 29"/>
            <p:cNvSpPr txBox="1"/>
            <p:nvPr/>
          </p:nvSpPr>
          <p:spPr>
            <a:xfrm>
              <a:off x="8633669" y="2306010"/>
              <a:ext cx="1623568" cy="3626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</a:p>
          </p:txBody>
        </p:sp>
      </p:grpSp>
      <p:grpSp>
        <p:nvGrpSpPr>
          <p:cNvPr id="13" name="Group 30"/>
          <p:cNvGrpSpPr/>
          <p:nvPr/>
        </p:nvGrpSpPr>
        <p:grpSpPr>
          <a:xfrm>
            <a:off x="5661660" y="2313513"/>
            <a:ext cx="4277995" cy="567703"/>
            <a:chOff x="8633669" y="2306010"/>
            <a:chExt cx="2990246" cy="619916"/>
          </a:xfrm>
        </p:grpSpPr>
        <p:sp>
          <p:nvSpPr>
            <p:cNvPr id="15" name="Rectangle 28"/>
            <p:cNvSpPr/>
            <p:nvPr/>
          </p:nvSpPr>
          <p:spPr>
            <a:xfrm>
              <a:off x="8633669" y="2623602"/>
              <a:ext cx="2990246" cy="30232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TextBox 29"/>
            <p:cNvSpPr txBox="1"/>
            <p:nvPr/>
          </p:nvSpPr>
          <p:spPr>
            <a:xfrm>
              <a:off x="8633669" y="2306010"/>
              <a:ext cx="1623568" cy="3626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5661660" y="3285698"/>
            <a:ext cx="4277995" cy="567703"/>
            <a:chOff x="8633669" y="2306010"/>
            <a:chExt cx="2990246" cy="619916"/>
          </a:xfrm>
        </p:grpSpPr>
        <p:sp>
          <p:nvSpPr>
            <p:cNvPr id="18" name="Rectangle 28"/>
            <p:cNvSpPr/>
            <p:nvPr/>
          </p:nvSpPr>
          <p:spPr>
            <a:xfrm>
              <a:off x="8633669" y="2623602"/>
              <a:ext cx="2990246" cy="30232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TextBox 29"/>
            <p:cNvSpPr txBox="1"/>
            <p:nvPr/>
          </p:nvSpPr>
          <p:spPr>
            <a:xfrm>
              <a:off x="8633669" y="2306010"/>
              <a:ext cx="1623568" cy="3626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5661660" y="4262963"/>
            <a:ext cx="4277995" cy="567703"/>
            <a:chOff x="8633669" y="2306010"/>
            <a:chExt cx="2990246" cy="619916"/>
          </a:xfrm>
        </p:grpSpPr>
        <p:sp>
          <p:nvSpPr>
            <p:cNvPr id="21" name="Rectangle 28"/>
            <p:cNvSpPr/>
            <p:nvPr/>
          </p:nvSpPr>
          <p:spPr>
            <a:xfrm>
              <a:off x="8633669" y="2623602"/>
              <a:ext cx="2990246" cy="30232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indent="0">
                <a:lnSpc>
                  <a:spcPct val="150000"/>
                </a:lnSpc>
                <a:buNone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请替换文字内容，修改文字内容，也可以直接复制你的内容到此。</a:t>
              </a:r>
              <a:endParaRPr lang="en-US" altLang="zh-CN" sz="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TextBox 29"/>
            <p:cNvSpPr txBox="1"/>
            <p:nvPr/>
          </p:nvSpPr>
          <p:spPr>
            <a:xfrm>
              <a:off x="8633669" y="2306010"/>
              <a:ext cx="1623568" cy="3626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4026535" y="6141720"/>
            <a:ext cx="8162925" cy="1708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老校门-金"/>
          <p:cNvPicPr>
            <a:picLocks noChangeAspect="1"/>
          </p:cNvPicPr>
          <p:nvPr/>
        </p:nvPicPr>
        <p:blipFill>
          <a:blip r:embed="rId4">
            <a:lum contrast="-42000"/>
          </a:blip>
          <a:stretch>
            <a:fillRect/>
          </a:stretch>
        </p:blipFill>
        <p:spPr>
          <a:xfrm rot="16200000">
            <a:off x="3448394" y="-565176"/>
            <a:ext cx="5295583" cy="720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矩形 3"/>
          <p:cNvSpPr/>
          <p:nvPr/>
        </p:nvSpPr>
        <p:spPr>
          <a:xfrm>
            <a:off x="563880" y="537845"/>
            <a:ext cx="11064875" cy="578231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八边形 5"/>
          <p:cNvSpPr/>
          <p:nvPr/>
        </p:nvSpPr>
        <p:spPr>
          <a:xfrm>
            <a:off x="2145030" y="2116455"/>
            <a:ext cx="1671955" cy="1671955"/>
          </a:xfrm>
          <a:prstGeom prst="octagon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7998" y="2116462"/>
            <a:ext cx="42445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500" cap="none" spc="1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请输入标题</a:t>
            </a:r>
          </a:p>
        </p:txBody>
      </p:sp>
      <p:sp>
        <p:nvSpPr>
          <p:cNvPr id="3" name="八边形 2"/>
          <p:cNvSpPr/>
          <p:nvPr/>
        </p:nvSpPr>
        <p:spPr>
          <a:xfrm>
            <a:off x="2330450" y="2239010"/>
            <a:ext cx="1771015" cy="1771015"/>
          </a:xfrm>
          <a:prstGeom prst="octagon">
            <a:avLst/>
          </a:prstGeom>
          <a:noFill/>
          <a:ln w="127000">
            <a:solidFill>
              <a:srgbClr val="D39A5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43200" y="2620010"/>
            <a:ext cx="945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等线" panose="02010600030101010101" charset="-122"/>
                <a:ea typeface="等线" panose="02010600030101010101" charset="-122"/>
                <a:cs typeface="+mj-lt"/>
              </a:rPr>
              <a:t>二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543425" y="3376930"/>
            <a:ext cx="5386070" cy="0"/>
          </a:xfrm>
          <a:prstGeom prst="line">
            <a:avLst/>
          </a:prstGeom>
          <a:ln w="25400"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4638040" y="3514725"/>
            <a:ext cx="50577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inpin heiti" panose="00000500000000000000" pitchFamily="2" charset="-122"/>
              </a:rPr>
              <a:t>Lorem Ipsum is simply dummy text for example lorem dummy text for example lorem</a:t>
            </a:r>
          </a:p>
        </p:txBody>
      </p:sp>
      <p:sp>
        <p:nvSpPr>
          <p:cNvPr id="15" name="矩形 14"/>
          <p:cNvSpPr/>
          <p:nvPr/>
        </p:nvSpPr>
        <p:spPr>
          <a:xfrm>
            <a:off x="4026535" y="6141720"/>
            <a:ext cx="8162925" cy="1708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46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3880" y="537845"/>
            <a:ext cx="11064875" cy="578231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149513" y="1219283"/>
            <a:ext cx="5709471" cy="3703153"/>
            <a:chOff x="4616" y="2227"/>
            <a:chExt cx="9667" cy="6270"/>
          </a:xfrm>
        </p:grpSpPr>
        <p:grpSp>
          <p:nvGrpSpPr>
            <p:cNvPr id="36" name="组合 35"/>
            <p:cNvGrpSpPr/>
            <p:nvPr/>
          </p:nvGrpSpPr>
          <p:grpSpPr>
            <a:xfrm>
              <a:off x="5343" y="6357"/>
              <a:ext cx="4106" cy="2141"/>
              <a:chOff x="3821326" y="3817808"/>
              <a:chExt cx="2607421" cy="1359683"/>
            </a:xfrm>
            <a:solidFill>
              <a:srgbClr val="941225"/>
            </a:solidFill>
          </p:grpSpPr>
          <p:sp>
            <p:nvSpPr>
              <p:cNvPr id="37" name="Freeform 3720"/>
              <p:cNvSpPr/>
              <p:nvPr/>
            </p:nvSpPr>
            <p:spPr bwMode="auto">
              <a:xfrm>
                <a:off x="3821326" y="3846737"/>
                <a:ext cx="2607421" cy="1330754"/>
              </a:xfrm>
              <a:custGeom>
                <a:avLst/>
                <a:gdLst>
                  <a:gd name="T0" fmla="*/ 876 w 876"/>
                  <a:gd name="T1" fmla="*/ 154 h 447"/>
                  <a:gd name="T2" fmla="*/ 797 w 876"/>
                  <a:gd name="T3" fmla="*/ 75 h 447"/>
                  <a:gd name="T4" fmla="*/ 233 w 876"/>
                  <a:gd name="T5" fmla="*/ 75 h 447"/>
                  <a:gd name="T6" fmla="*/ 233 w 876"/>
                  <a:gd name="T7" fmla="*/ 25 h 447"/>
                  <a:gd name="T8" fmla="*/ 207 w 876"/>
                  <a:gd name="T9" fmla="*/ 13 h 447"/>
                  <a:gd name="T10" fmla="*/ 14 w 876"/>
                  <a:gd name="T11" fmla="*/ 187 h 447"/>
                  <a:gd name="T12" fmla="*/ 14 w 876"/>
                  <a:gd name="T13" fmla="*/ 235 h 447"/>
                  <a:gd name="T14" fmla="*/ 207 w 876"/>
                  <a:gd name="T15" fmla="*/ 409 h 447"/>
                  <a:gd name="T16" fmla="*/ 233 w 876"/>
                  <a:gd name="T17" fmla="*/ 397 h 447"/>
                  <a:gd name="T18" fmla="*/ 233 w 876"/>
                  <a:gd name="T19" fmla="*/ 353 h 447"/>
                  <a:gd name="T20" fmla="*/ 743 w 876"/>
                  <a:gd name="T21" fmla="*/ 353 h 447"/>
                  <a:gd name="T22" fmla="*/ 775 w 876"/>
                  <a:gd name="T23" fmla="*/ 353 h 447"/>
                  <a:gd name="T24" fmla="*/ 876 w 876"/>
                  <a:gd name="T25" fmla="*/ 447 h 447"/>
                  <a:gd name="T26" fmla="*/ 876 w 876"/>
                  <a:gd name="T27" fmla="*/ 282 h 447"/>
                  <a:gd name="T28" fmla="*/ 876 w 876"/>
                  <a:gd name="T29" fmla="*/ 282 h 447"/>
                  <a:gd name="T30" fmla="*/ 876 w 876"/>
                  <a:gd name="T31" fmla="*/ 274 h 447"/>
                  <a:gd name="T32" fmla="*/ 876 w 876"/>
                  <a:gd name="T33" fmla="*/ 15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6" h="447">
                    <a:moveTo>
                      <a:pt x="876" y="154"/>
                    </a:moveTo>
                    <a:cubicBezTo>
                      <a:pt x="876" y="110"/>
                      <a:pt x="841" y="75"/>
                      <a:pt x="797" y="75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33" y="25"/>
                      <a:pt x="233" y="25"/>
                      <a:pt x="233" y="25"/>
                    </a:cubicBezTo>
                    <a:cubicBezTo>
                      <a:pt x="233" y="6"/>
                      <a:pt x="221" y="0"/>
                      <a:pt x="207" y="13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0" y="200"/>
                      <a:pt x="0" y="222"/>
                      <a:pt x="14" y="235"/>
                    </a:cubicBezTo>
                    <a:cubicBezTo>
                      <a:pt x="207" y="409"/>
                      <a:pt x="207" y="409"/>
                      <a:pt x="207" y="409"/>
                    </a:cubicBezTo>
                    <a:cubicBezTo>
                      <a:pt x="221" y="422"/>
                      <a:pt x="233" y="417"/>
                      <a:pt x="233" y="397"/>
                    </a:cubicBezTo>
                    <a:cubicBezTo>
                      <a:pt x="233" y="353"/>
                      <a:pt x="233" y="353"/>
                      <a:pt x="233" y="353"/>
                    </a:cubicBezTo>
                    <a:cubicBezTo>
                      <a:pt x="743" y="353"/>
                      <a:pt x="743" y="353"/>
                      <a:pt x="743" y="353"/>
                    </a:cubicBezTo>
                    <a:cubicBezTo>
                      <a:pt x="775" y="353"/>
                      <a:pt x="775" y="353"/>
                      <a:pt x="775" y="353"/>
                    </a:cubicBezTo>
                    <a:cubicBezTo>
                      <a:pt x="829" y="353"/>
                      <a:pt x="873" y="395"/>
                      <a:pt x="876" y="447"/>
                    </a:cubicBezTo>
                    <a:cubicBezTo>
                      <a:pt x="876" y="282"/>
                      <a:pt x="876" y="282"/>
                      <a:pt x="876" y="282"/>
                    </a:cubicBezTo>
                    <a:cubicBezTo>
                      <a:pt x="876" y="282"/>
                      <a:pt x="876" y="282"/>
                      <a:pt x="876" y="282"/>
                    </a:cubicBezTo>
                    <a:cubicBezTo>
                      <a:pt x="876" y="279"/>
                      <a:pt x="876" y="277"/>
                      <a:pt x="876" y="274"/>
                    </a:cubicBezTo>
                    <a:lnTo>
                      <a:pt x="876" y="1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3721"/>
              <p:cNvSpPr/>
              <p:nvPr/>
            </p:nvSpPr>
            <p:spPr bwMode="auto">
              <a:xfrm>
                <a:off x="3821326" y="3817808"/>
                <a:ext cx="2607421" cy="1329495"/>
              </a:xfrm>
              <a:custGeom>
                <a:avLst/>
                <a:gdLst>
                  <a:gd name="T0" fmla="*/ 876 w 876"/>
                  <a:gd name="T1" fmla="*/ 154 h 447"/>
                  <a:gd name="T2" fmla="*/ 797 w 876"/>
                  <a:gd name="T3" fmla="*/ 75 h 447"/>
                  <a:gd name="T4" fmla="*/ 233 w 876"/>
                  <a:gd name="T5" fmla="*/ 75 h 447"/>
                  <a:gd name="T6" fmla="*/ 233 w 876"/>
                  <a:gd name="T7" fmla="*/ 25 h 447"/>
                  <a:gd name="T8" fmla="*/ 207 w 876"/>
                  <a:gd name="T9" fmla="*/ 13 h 447"/>
                  <a:gd name="T10" fmla="*/ 14 w 876"/>
                  <a:gd name="T11" fmla="*/ 187 h 447"/>
                  <a:gd name="T12" fmla="*/ 14 w 876"/>
                  <a:gd name="T13" fmla="*/ 235 h 447"/>
                  <a:gd name="T14" fmla="*/ 207 w 876"/>
                  <a:gd name="T15" fmla="*/ 409 h 447"/>
                  <a:gd name="T16" fmla="*/ 233 w 876"/>
                  <a:gd name="T17" fmla="*/ 397 h 447"/>
                  <a:gd name="T18" fmla="*/ 233 w 876"/>
                  <a:gd name="T19" fmla="*/ 353 h 447"/>
                  <a:gd name="T20" fmla="*/ 743 w 876"/>
                  <a:gd name="T21" fmla="*/ 353 h 447"/>
                  <a:gd name="T22" fmla="*/ 775 w 876"/>
                  <a:gd name="T23" fmla="*/ 353 h 447"/>
                  <a:gd name="T24" fmla="*/ 876 w 876"/>
                  <a:gd name="T25" fmla="*/ 447 h 447"/>
                  <a:gd name="T26" fmla="*/ 876 w 876"/>
                  <a:gd name="T27" fmla="*/ 282 h 447"/>
                  <a:gd name="T28" fmla="*/ 876 w 876"/>
                  <a:gd name="T29" fmla="*/ 282 h 447"/>
                  <a:gd name="T30" fmla="*/ 876 w 876"/>
                  <a:gd name="T31" fmla="*/ 274 h 447"/>
                  <a:gd name="T32" fmla="*/ 876 w 876"/>
                  <a:gd name="T33" fmla="*/ 15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6" h="447">
                    <a:moveTo>
                      <a:pt x="876" y="154"/>
                    </a:moveTo>
                    <a:cubicBezTo>
                      <a:pt x="876" y="110"/>
                      <a:pt x="841" y="75"/>
                      <a:pt x="797" y="75"/>
                    </a:cubicBezTo>
                    <a:cubicBezTo>
                      <a:pt x="233" y="75"/>
                      <a:pt x="233" y="75"/>
                      <a:pt x="233" y="75"/>
                    </a:cubicBezTo>
                    <a:cubicBezTo>
                      <a:pt x="233" y="25"/>
                      <a:pt x="233" y="25"/>
                      <a:pt x="233" y="25"/>
                    </a:cubicBezTo>
                    <a:cubicBezTo>
                      <a:pt x="233" y="5"/>
                      <a:pt x="221" y="0"/>
                      <a:pt x="207" y="13"/>
                    </a:cubicBezTo>
                    <a:cubicBezTo>
                      <a:pt x="14" y="187"/>
                      <a:pt x="14" y="187"/>
                      <a:pt x="14" y="187"/>
                    </a:cubicBezTo>
                    <a:cubicBezTo>
                      <a:pt x="0" y="200"/>
                      <a:pt x="0" y="222"/>
                      <a:pt x="14" y="235"/>
                    </a:cubicBezTo>
                    <a:cubicBezTo>
                      <a:pt x="207" y="409"/>
                      <a:pt x="207" y="409"/>
                      <a:pt x="207" y="409"/>
                    </a:cubicBezTo>
                    <a:cubicBezTo>
                      <a:pt x="221" y="422"/>
                      <a:pt x="233" y="417"/>
                      <a:pt x="233" y="397"/>
                    </a:cubicBezTo>
                    <a:cubicBezTo>
                      <a:pt x="233" y="353"/>
                      <a:pt x="233" y="353"/>
                      <a:pt x="233" y="353"/>
                    </a:cubicBezTo>
                    <a:cubicBezTo>
                      <a:pt x="743" y="353"/>
                      <a:pt x="743" y="353"/>
                      <a:pt x="743" y="353"/>
                    </a:cubicBezTo>
                    <a:cubicBezTo>
                      <a:pt x="775" y="353"/>
                      <a:pt x="775" y="353"/>
                      <a:pt x="775" y="353"/>
                    </a:cubicBezTo>
                    <a:cubicBezTo>
                      <a:pt x="829" y="353"/>
                      <a:pt x="873" y="395"/>
                      <a:pt x="876" y="447"/>
                    </a:cubicBezTo>
                    <a:cubicBezTo>
                      <a:pt x="876" y="282"/>
                      <a:pt x="876" y="282"/>
                      <a:pt x="876" y="282"/>
                    </a:cubicBezTo>
                    <a:cubicBezTo>
                      <a:pt x="876" y="282"/>
                      <a:pt x="876" y="282"/>
                      <a:pt x="876" y="282"/>
                    </a:cubicBezTo>
                    <a:cubicBezTo>
                      <a:pt x="876" y="279"/>
                      <a:pt x="876" y="277"/>
                      <a:pt x="876" y="274"/>
                    </a:cubicBezTo>
                    <a:lnTo>
                      <a:pt x="876" y="1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5703" y="2913"/>
              <a:ext cx="3746" cy="1955"/>
              <a:chOff x="4050244" y="1659421"/>
              <a:chExt cx="2378502" cy="1241451"/>
            </a:xfrm>
            <a:solidFill>
              <a:srgbClr val="941225"/>
            </a:solidFill>
          </p:grpSpPr>
          <p:sp>
            <p:nvSpPr>
              <p:cNvPr id="40" name="Freeform 3723"/>
              <p:cNvSpPr/>
              <p:nvPr/>
            </p:nvSpPr>
            <p:spPr bwMode="auto">
              <a:xfrm>
                <a:off x="4050244" y="1685836"/>
                <a:ext cx="2378502" cy="1215036"/>
              </a:xfrm>
              <a:custGeom>
                <a:avLst/>
                <a:gdLst>
                  <a:gd name="T0" fmla="*/ 799 w 799"/>
                  <a:gd name="T1" fmla="*/ 140 h 408"/>
                  <a:gd name="T2" fmla="*/ 727 w 799"/>
                  <a:gd name="T3" fmla="*/ 68 h 408"/>
                  <a:gd name="T4" fmla="*/ 212 w 799"/>
                  <a:gd name="T5" fmla="*/ 68 h 408"/>
                  <a:gd name="T6" fmla="*/ 212 w 799"/>
                  <a:gd name="T7" fmla="*/ 23 h 408"/>
                  <a:gd name="T8" fmla="*/ 188 w 799"/>
                  <a:gd name="T9" fmla="*/ 12 h 408"/>
                  <a:gd name="T10" fmla="*/ 13 w 799"/>
                  <a:gd name="T11" fmla="*/ 171 h 408"/>
                  <a:gd name="T12" fmla="*/ 13 w 799"/>
                  <a:gd name="T13" fmla="*/ 214 h 408"/>
                  <a:gd name="T14" fmla="*/ 188 w 799"/>
                  <a:gd name="T15" fmla="*/ 373 h 408"/>
                  <a:gd name="T16" fmla="*/ 212 w 799"/>
                  <a:gd name="T17" fmla="*/ 362 h 408"/>
                  <a:gd name="T18" fmla="*/ 212 w 799"/>
                  <a:gd name="T19" fmla="*/ 322 h 408"/>
                  <a:gd name="T20" fmla="*/ 677 w 799"/>
                  <a:gd name="T21" fmla="*/ 322 h 408"/>
                  <a:gd name="T22" fmla="*/ 707 w 799"/>
                  <a:gd name="T23" fmla="*/ 322 h 408"/>
                  <a:gd name="T24" fmla="*/ 799 w 799"/>
                  <a:gd name="T25" fmla="*/ 408 h 408"/>
                  <a:gd name="T26" fmla="*/ 799 w 799"/>
                  <a:gd name="T27" fmla="*/ 257 h 408"/>
                  <a:gd name="T28" fmla="*/ 799 w 799"/>
                  <a:gd name="T29" fmla="*/ 257 h 408"/>
                  <a:gd name="T30" fmla="*/ 799 w 799"/>
                  <a:gd name="T31" fmla="*/ 250 h 408"/>
                  <a:gd name="T32" fmla="*/ 799 w 799"/>
                  <a:gd name="T33" fmla="*/ 14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9" h="408">
                    <a:moveTo>
                      <a:pt x="799" y="140"/>
                    </a:moveTo>
                    <a:cubicBezTo>
                      <a:pt x="799" y="100"/>
                      <a:pt x="767" y="68"/>
                      <a:pt x="727" y="68"/>
                    </a:cubicBezTo>
                    <a:cubicBezTo>
                      <a:pt x="212" y="68"/>
                      <a:pt x="212" y="68"/>
                      <a:pt x="212" y="68"/>
                    </a:cubicBezTo>
                    <a:cubicBezTo>
                      <a:pt x="212" y="23"/>
                      <a:pt x="212" y="23"/>
                      <a:pt x="212" y="23"/>
                    </a:cubicBezTo>
                    <a:cubicBezTo>
                      <a:pt x="212" y="5"/>
                      <a:pt x="201" y="0"/>
                      <a:pt x="188" y="12"/>
                    </a:cubicBezTo>
                    <a:cubicBezTo>
                      <a:pt x="13" y="171"/>
                      <a:pt x="13" y="171"/>
                      <a:pt x="13" y="171"/>
                    </a:cubicBezTo>
                    <a:cubicBezTo>
                      <a:pt x="0" y="183"/>
                      <a:pt x="0" y="202"/>
                      <a:pt x="13" y="214"/>
                    </a:cubicBezTo>
                    <a:cubicBezTo>
                      <a:pt x="188" y="373"/>
                      <a:pt x="188" y="373"/>
                      <a:pt x="188" y="373"/>
                    </a:cubicBezTo>
                    <a:cubicBezTo>
                      <a:pt x="201" y="385"/>
                      <a:pt x="212" y="380"/>
                      <a:pt x="212" y="362"/>
                    </a:cubicBezTo>
                    <a:cubicBezTo>
                      <a:pt x="212" y="322"/>
                      <a:pt x="212" y="322"/>
                      <a:pt x="212" y="322"/>
                    </a:cubicBezTo>
                    <a:cubicBezTo>
                      <a:pt x="677" y="322"/>
                      <a:pt x="677" y="322"/>
                      <a:pt x="677" y="322"/>
                    </a:cubicBezTo>
                    <a:cubicBezTo>
                      <a:pt x="707" y="322"/>
                      <a:pt x="707" y="322"/>
                      <a:pt x="707" y="322"/>
                    </a:cubicBezTo>
                    <a:cubicBezTo>
                      <a:pt x="756" y="322"/>
                      <a:pt x="796" y="360"/>
                      <a:pt x="799" y="408"/>
                    </a:cubicBezTo>
                    <a:cubicBezTo>
                      <a:pt x="799" y="257"/>
                      <a:pt x="799" y="257"/>
                      <a:pt x="799" y="257"/>
                    </a:cubicBezTo>
                    <a:cubicBezTo>
                      <a:pt x="799" y="257"/>
                      <a:pt x="799" y="257"/>
                      <a:pt x="799" y="257"/>
                    </a:cubicBezTo>
                    <a:cubicBezTo>
                      <a:pt x="799" y="255"/>
                      <a:pt x="799" y="252"/>
                      <a:pt x="799" y="250"/>
                    </a:cubicBezTo>
                    <a:lnTo>
                      <a:pt x="799" y="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1" name="Freeform 3724"/>
              <p:cNvSpPr/>
              <p:nvPr/>
            </p:nvSpPr>
            <p:spPr bwMode="auto">
              <a:xfrm>
                <a:off x="4050244" y="1659421"/>
                <a:ext cx="2378502" cy="1213777"/>
              </a:xfrm>
              <a:custGeom>
                <a:avLst/>
                <a:gdLst>
                  <a:gd name="T0" fmla="*/ 799 w 799"/>
                  <a:gd name="T1" fmla="*/ 140 h 408"/>
                  <a:gd name="T2" fmla="*/ 727 w 799"/>
                  <a:gd name="T3" fmla="*/ 68 h 408"/>
                  <a:gd name="T4" fmla="*/ 212 w 799"/>
                  <a:gd name="T5" fmla="*/ 68 h 408"/>
                  <a:gd name="T6" fmla="*/ 212 w 799"/>
                  <a:gd name="T7" fmla="*/ 23 h 408"/>
                  <a:gd name="T8" fmla="*/ 188 w 799"/>
                  <a:gd name="T9" fmla="*/ 12 h 408"/>
                  <a:gd name="T10" fmla="*/ 13 w 799"/>
                  <a:gd name="T11" fmla="*/ 171 h 408"/>
                  <a:gd name="T12" fmla="*/ 13 w 799"/>
                  <a:gd name="T13" fmla="*/ 214 h 408"/>
                  <a:gd name="T14" fmla="*/ 188 w 799"/>
                  <a:gd name="T15" fmla="*/ 373 h 408"/>
                  <a:gd name="T16" fmla="*/ 212 w 799"/>
                  <a:gd name="T17" fmla="*/ 362 h 408"/>
                  <a:gd name="T18" fmla="*/ 212 w 799"/>
                  <a:gd name="T19" fmla="*/ 322 h 408"/>
                  <a:gd name="T20" fmla="*/ 677 w 799"/>
                  <a:gd name="T21" fmla="*/ 322 h 408"/>
                  <a:gd name="T22" fmla="*/ 707 w 799"/>
                  <a:gd name="T23" fmla="*/ 322 h 408"/>
                  <a:gd name="T24" fmla="*/ 799 w 799"/>
                  <a:gd name="T25" fmla="*/ 408 h 408"/>
                  <a:gd name="T26" fmla="*/ 799 w 799"/>
                  <a:gd name="T27" fmla="*/ 257 h 408"/>
                  <a:gd name="T28" fmla="*/ 799 w 799"/>
                  <a:gd name="T29" fmla="*/ 257 h 408"/>
                  <a:gd name="T30" fmla="*/ 799 w 799"/>
                  <a:gd name="T31" fmla="*/ 250 h 408"/>
                  <a:gd name="T32" fmla="*/ 799 w 799"/>
                  <a:gd name="T33" fmla="*/ 14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99" h="408">
                    <a:moveTo>
                      <a:pt x="799" y="140"/>
                    </a:moveTo>
                    <a:cubicBezTo>
                      <a:pt x="799" y="100"/>
                      <a:pt x="767" y="68"/>
                      <a:pt x="727" y="68"/>
                    </a:cubicBezTo>
                    <a:cubicBezTo>
                      <a:pt x="212" y="68"/>
                      <a:pt x="212" y="68"/>
                      <a:pt x="212" y="68"/>
                    </a:cubicBezTo>
                    <a:cubicBezTo>
                      <a:pt x="212" y="23"/>
                      <a:pt x="212" y="23"/>
                      <a:pt x="212" y="23"/>
                    </a:cubicBezTo>
                    <a:cubicBezTo>
                      <a:pt x="212" y="5"/>
                      <a:pt x="201" y="0"/>
                      <a:pt x="188" y="12"/>
                    </a:cubicBezTo>
                    <a:cubicBezTo>
                      <a:pt x="13" y="171"/>
                      <a:pt x="13" y="171"/>
                      <a:pt x="13" y="171"/>
                    </a:cubicBezTo>
                    <a:cubicBezTo>
                      <a:pt x="0" y="183"/>
                      <a:pt x="0" y="202"/>
                      <a:pt x="13" y="214"/>
                    </a:cubicBezTo>
                    <a:cubicBezTo>
                      <a:pt x="188" y="373"/>
                      <a:pt x="188" y="373"/>
                      <a:pt x="188" y="373"/>
                    </a:cubicBezTo>
                    <a:cubicBezTo>
                      <a:pt x="201" y="385"/>
                      <a:pt x="212" y="380"/>
                      <a:pt x="212" y="362"/>
                    </a:cubicBezTo>
                    <a:cubicBezTo>
                      <a:pt x="212" y="322"/>
                      <a:pt x="212" y="322"/>
                      <a:pt x="212" y="322"/>
                    </a:cubicBezTo>
                    <a:cubicBezTo>
                      <a:pt x="677" y="322"/>
                      <a:pt x="677" y="322"/>
                      <a:pt x="677" y="322"/>
                    </a:cubicBezTo>
                    <a:cubicBezTo>
                      <a:pt x="707" y="322"/>
                      <a:pt x="707" y="322"/>
                      <a:pt x="707" y="322"/>
                    </a:cubicBezTo>
                    <a:cubicBezTo>
                      <a:pt x="756" y="322"/>
                      <a:pt x="796" y="360"/>
                      <a:pt x="799" y="408"/>
                    </a:cubicBezTo>
                    <a:cubicBezTo>
                      <a:pt x="799" y="257"/>
                      <a:pt x="799" y="257"/>
                      <a:pt x="799" y="257"/>
                    </a:cubicBezTo>
                    <a:cubicBezTo>
                      <a:pt x="799" y="257"/>
                      <a:pt x="799" y="257"/>
                      <a:pt x="799" y="257"/>
                    </a:cubicBezTo>
                    <a:cubicBezTo>
                      <a:pt x="799" y="254"/>
                      <a:pt x="799" y="252"/>
                      <a:pt x="799" y="250"/>
                    </a:cubicBezTo>
                    <a:lnTo>
                      <a:pt x="799" y="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4616" y="4348"/>
              <a:ext cx="4833" cy="2522"/>
              <a:chOff x="3359712" y="2561263"/>
              <a:chExt cx="3069033" cy="1601181"/>
            </a:xfrm>
            <a:solidFill>
              <a:srgbClr val="DAA054"/>
            </a:solidFill>
          </p:grpSpPr>
          <p:sp>
            <p:nvSpPr>
              <p:cNvPr id="43" name="Freeform 3729"/>
              <p:cNvSpPr/>
              <p:nvPr/>
            </p:nvSpPr>
            <p:spPr bwMode="auto">
              <a:xfrm>
                <a:off x="3359712" y="2593967"/>
                <a:ext cx="3069033" cy="1568477"/>
              </a:xfrm>
              <a:custGeom>
                <a:avLst/>
                <a:gdLst>
                  <a:gd name="T0" fmla="*/ 1031 w 1031"/>
                  <a:gd name="T1" fmla="*/ 181 h 527"/>
                  <a:gd name="T2" fmla="*/ 938 w 1031"/>
                  <a:gd name="T3" fmla="*/ 88 h 527"/>
                  <a:gd name="T4" fmla="*/ 274 w 1031"/>
                  <a:gd name="T5" fmla="*/ 88 h 527"/>
                  <a:gd name="T6" fmla="*/ 274 w 1031"/>
                  <a:gd name="T7" fmla="*/ 30 h 527"/>
                  <a:gd name="T8" fmla="*/ 243 w 1031"/>
                  <a:gd name="T9" fmla="*/ 16 h 527"/>
                  <a:gd name="T10" fmla="*/ 17 w 1031"/>
                  <a:gd name="T11" fmla="*/ 221 h 527"/>
                  <a:gd name="T12" fmla="*/ 17 w 1031"/>
                  <a:gd name="T13" fmla="*/ 277 h 527"/>
                  <a:gd name="T14" fmla="*/ 243 w 1031"/>
                  <a:gd name="T15" fmla="*/ 482 h 527"/>
                  <a:gd name="T16" fmla="*/ 274 w 1031"/>
                  <a:gd name="T17" fmla="*/ 468 h 527"/>
                  <a:gd name="T18" fmla="*/ 274 w 1031"/>
                  <a:gd name="T19" fmla="*/ 416 h 527"/>
                  <a:gd name="T20" fmla="*/ 874 w 1031"/>
                  <a:gd name="T21" fmla="*/ 416 h 527"/>
                  <a:gd name="T22" fmla="*/ 912 w 1031"/>
                  <a:gd name="T23" fmla="*/ 416 h 527"/>
                  <a:gd name="T24" fmla="*/ 1031 w 1031"/>
                  <a:gd name="T25" fmla="*/ 527 h 527"/>
                  <a:gd name="T26" fmla="*/ 1031 w 1031"/>
                  <a:gd name="T27" fmla="*/ 332 h 527"/>
                  <a:gd name="T28" fmla="*/ 1031 w 1031"/>
                  <a:gd name="T29" fmla="*/ 332 h 527"/>
                  <a:gd name="T30" fmla="*/ 1031 w 1031"/>
                  <a:gd name="T31" fmla="*/ 323 h 527"/>
                  <a:gd name="T32" fmla="*/ 1031 w 1031"/>
                  <a:gd name="T33" fmla="*/ 181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1" h="527">
                    <a:moveTo>
                      <a:pt x="1031" y="181"/>
                    </a:moveTo>
                    <a:cubicBezTo>
                      <a:pt x="1031" y="130"/>
                      <a:pt x="990" y="88"/>
                      <a:pt x="938" y="88"/>
                    </a:cubicBezTo>
                    <a:cubicBezTo>
                      <a:pt x="274" y="88"/>
                      <a:pt x="274" y="88"/>
                      <a:pt x="274" y="88"/>
                    </a:cubicBezTo>
                    <a:cubicBezTo>
                      <a:pt x="274" y="30"/>
                      <a:pt x="274" y="30"/>
                      <a:pt x="274" y="30"/>
                    </a:cubicBezTo>
                    <a:cubicBezTo>
                      <a:pt x="274" y="7"/>
                      <a:pt x="260" y="0"/>
                      <a:pt x="243" y="16"/>
                    </a:cubicBezTo>
                    <a:cubicBezTo>
                      <a:pt x="17" y="221"/>
                      <a:pt x="17" y="221"/>
                      <a:pt x="17" y="221"/>
                    </a:cubicBezTo>
                    <a:cubicBezTo>
                      <a:pt x="0" y="236"/>
                      <a:pt x="0" y="261"/>
                      <a:pt x="17" y="277"/>
                    </a:cubicBezTo>
                    <a:cubicBezTo>
                      <a:pt x="243" y="482"/>
                      <a:pt x="243" y="482"/>
                      <a:pt x="243" y="482"/>
                    </a:cubicBezTo>
                    <a:cubicBezTo>
                      <a:pt x="260" y="497"/>
                      <a:pt x="274" y="491"/>
                      <a:pt x="274" y="468"/>
                    </a:cubicBezTo>
                    <a:cubicBezTo>
                      <a:pt x="274" y="416"/>
                      <a:pt x="274" y="416"/>
                      <a:pt x="274" y="416"/>
                    </a:cubicBezTo>
                    <a:cubicBezTo>
                      <a:pt x="874" y="416"/>
                      <a:pt x="874" y="416"/>
                      <a:pt x="874" y="416"/>
                    </a:cubicBezTo>
                    <a:cubicBezTo>
                      <a:pt x="912" y="416"/>
                      <a:pt x="912" y="416"/>
                      <a:pt x="912" y="416"/>
                    </a:cubicBezTo>
                    <a:cubicBezTo>
                      <a:pt x="975" y="416"/>
                      <a:pt x="1027" y="465"/>
                      <a:pt x="1031" y="527"/>
                    </a:cubicBezTo>
                    <a:cubicBezTo>
                      <a:pt x="1031" y="332"/>
                      <a:pt x="1031" y="332"/>
                      <a:pt x="1031" y="332"/>
                    </a:cubicBezTo>
                    <a:cubicBezTo>
                      <a:pt x="1031" y="332"/>
                      <a:pt x="1031" y="332"/>
                      <a:pt x="1031" y="332"/>
                    </a:cubicBezTo>
                    <a:cubicBezTo>
                      <a:pt x="1031" y="329"/>
                      <a:pt x="1031" y="326"/>
                      <a:pt x="1031" y="323"/>
                    </a:cubicBezTo>
                    <a:lnTo>
                      <a:pt x="1031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44" name="Freeform 3730"/>
              <p:cNvSpPr/>
              <p:nvPr/>
            </p:nvSpPr>
            <p:spPr bwMode="auto">
              <a:xfrm>
                <a:off x="3359712" y="2561263"/>
                <a:ext cx="3069033" cy="1565963"/>
              </a:xfrm>
              <a:custGeom>
                <a:avLst/>
                <a:gdLst>
                  <a:gd name="T0" fmla="*/ 1031 w 1031"/>
                  <a:gd name="T1" fmla="*/ 180 h 526"/>
                  <a:gd name="T2" fmla="*/ 938 w 1031"/>
                  <a:gd name="T3" fmla="*/ 87 h 526"/>
                  <a:gd name="T4" fmla="*/ 274 w 1031"/>
                  <a:gd name="T5" fmla="*/ 87 h 526"/>
                  <a:gd name="T6" fmla="*/ 274 w 1031"/>
                  <a:gd name="T7" fmla="*/ 29 h 526"/>
                  <a:gd name="T8" fmla="*/ 243 w 1031"/>
                  <a:gd name="T9" fmla="*/ 15 h 526"/>
                  <a:gd name="T10" fmla="*/ 17 w 1031"/>
                  <a:gd name="T11" fmla="*/ 220 h 526"/>
                  <a:gd name="T12" fmla="*/ 17 w 1031"/>
                  <a:gd name="T13" fmla="*/ 276 h 526"/>
                  <a:gd name="T14" fmla="*/ 243 w 1031"/>
                  <a:gd name="T15" fmla="*/ 481 h 526"/>
                  <a:gd name="T16" fmla="*/ 274 w 1031"/>
                  <a:gd name="T17" fmla="*/ 467 h 526"/>
                  <a:gd name="T18" fmla="*/ 274 w 1031"/>
                  <a:gd name="T19" fmla="*/ 415 h 526"/>
                  <a:gd name="T20" fmla="*/ 874 w 1031"/>
                  <a:gd name="T21" fmla="*/ 415 h 526"/>
                  <a:gd name="T22" fmla="*/ 912 w 1031"/>
                  <a:gd name="T23" fmla="*/ 415 h 526"/>
                  <a:gd name="T24" fmla="*/ 1031 w 1031"/>
                  <a:gd name="T25" fmla="*/ 526 h 526"/>
                  <a:gd name="T26" fmla="*/ 1031 w 1031"/>
                  <a:gd name="T27" fmla="*/ 331 h 526"/>
                  <a:gd name="T28" fmla="*/ 1031 w 1031"/>
                  <a:gd name="T29" fmla="*/ 331 h 526"/>
                  <a:gd name="T30" fmla="*/ 1031 w 1031"/>
                  <a:gd name="T31" fmla="*/ 322 h 526"/>
                  <a:gd name="T32" fmla="*/ 1031 w 1031"/>
                  <a:gd name="T33" fmla="*/ 18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1" h="526">
                    <a:moveTo>
                      <a:pt x="1031" y="180"/>
                    </a:moveTo>
                    <a:cubicBezTo>
                      <a:pt x="1031" y="129"/>
                      <a:pt x="990" y="87"/>
                      <a:pt x="938" y="87"/>
                    </a:cubicBezTo>
                    <a:cubicBezTo>
                      <a:pt x="274" y="87"/>
                      <a:pt x="274" y="87"/>
                      <a:pt x="274" y="87"/>
                    </a:cubicBezTo>
                    <a:cubicBezTo>
                      <a:pt x="274" y="29"/>
                      <a:pt x="274" y="29"/>
                      <a:pt x="274" y="29"/>
                    </a:cubicBezTo>
                    <a:cubicBezTo>
                      <a:pt x="274" y="6"/>
                      <a:pt x="260" y="0"/>
                      <a:pt x="243" y="15"/>
                    </a:cubicBezTo>
                    <a:cubicBezTo>
                      <a:pt x="17" y="220"/>
                      <a:pt x="17" y="220"/>
                      <a:pt x="17" y="220"/>
                    </a:cubicBezTo>
                    <a:cubicBezTo>
                      <a:pt x="0" y="235"/>
                      <a:pt x="0" y="261"/>
                      <a:pt x="17" y="276"/>
                    </a:cubicBezTo>
                    <a:cubicBezTo>
                      <a:pt x="243" y="481"/>
                      <a:pt x="243" y="481"/>
                      <a:pt x="243" y="481"/>
                    </a:cubicBezTo>
                    <a:cubicBezTo>
                      <a:pt x="260" y="496"/>
                      <a:pt x="274" y="490"/>
                      <a:pt x="274" y="467"/>
                    </a:cubicBezTo>
                    <a:cubicBezTo>
                      <a:pt x="274" y="415"/>
                      <a:pt x="274" y="415"/>
                      <a:pt x="274" y="415"/>
                    </a:cubicBezTo>
                    <a:cubicBezTo>
                      <a:pt x="874" y="415"/>
                      <a:pt x="874" y="415"/>
                      <a:pt x="874" y="415"/>
                    </a:cubicBezTo>
                    <a:cubicBezTo>
                      <a:pt x="912" y="415"/>
                      <a:pt x="912" y="415"/>
                      <a:pt x="912" y="415"/>
                    </a:cubicBezTo>
                    <a:cubicBezTo>
                      <a:pt x="975" y="415"/>
                      <a:pt x="1027" y="464"/>
                      <a:pt x="1031" y="526"/>
                    </a:cubicBezTo>
                    <a:cubicBezTo>
                      <a:pt x="1031" y="331"/>
                      <a:pt x="1031" y="331"/>
                      <a:pt x="1031" y="331"/>
                    </a:cubicBezTo>
                    <a:cubicBezTo>
                      <a:pt x="1031" y="331"/>
                      <a:pt x="1031" y="331"/>
                      <a:pt x="1031" y="331"/>
                    </a:cubicBezTo>
                    <a:cubicBezTo>
                      <a:pt x="1031" y="328"/>
                      <a:pt x="1031" y="325"/>
                      <a:pt x="1031" y="322"/>
                    </a:cubicBezTo>
                    <a:lnTo>
                      <a:pt x="1031" y="1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9449" y="5624"/>
              <a:ext cx="4104" cy="2143"/>
              <a:chOff x="6428745" y="3352422"/>
              <a:chExt cx="2606163" cy="1360941"/>
            </a:xfrm>
            <a:solidFill>
              <a:srgbClr val="DAA054"/>
            </a:solidFill>
          </p:grpSpPr>
          <p:sp>
            <p:nvSpPr>
              <p:cNvPr id="46" name="Freeform 3732"/>
              <p:cNvSpPr/>
              <p:nvPr/>
            </p:nvSpPr>
            <p:spPr bwMode="auto">
              <a:xfrm>
                <a:off x="6428745" y="3382609"/>
                <a:ext cx="2606163" cy="1330754"/>
              </a:xfrm>
              <a:custGeom>
                <a:avLst/>
                <a:gdLst>
                  <a:gd name="T0" fmla="*/ 0 w 876"/>
                  <a:gd name="T1" fmla="*/ 154 h 447"/>
                  <a:gd name="T2" fmla="*/ 79 w 876"/>
                  <a:gd name="T3" fmla="*/ 75 h 447"/>
                  <a:gd name="T4" fmla="*/ 643 w 876"/>
                  <a:gd name="T5" fmla="*/ 75 h 447"/>
                  <a:gd name="T6" fmla="*/ 643 w 876"/>
                  <a:gd name="T7" fmla="*/ 25 h 447"/>
                  <a:gd name="T8" fmla="*/ 670 w 876"/>
                  <a:gd name="T9" fmla="*/ 13 h 447"/>
                  <a:gd name="T10" fmla="*/ 862 w 876"/>
                  <a:gd name="T11" fmla="*/ 187 h 447"/>
                  <a:gd name="T12" fmla="*/ 862 w 876"/>
                  <a:gd name="T13" fmla="*/ 235 h 447"/>
                  <a:gd name="T14" fmla="*/ 670 w 876"/>
                  <a:gd name="T15" fmla="*/ 409 h 447"/>
                  <a:gd name="T16" fmla="*/ 643 w 876"/>
                  <a:gd name="T17" fmla="*/ 397 h 447"/>
                  <a:gd name="T18" fmla="*/ 643 w 876"/>
                  <a:gd name="T19" fmla="*/ 353 h 447"/>
                  <a:gd name="T20" fmla="*/ 134 w 876"/>
                  <a:gd name="T21" fmla="*/ 353 h 447"/>
                  <a:gd name="T22" fmla="*/ 101 w 876"/>
                  <a:gd name="T23" fmla="*/ 353 h 447"/>
                  <a:gd name="T24" fmla="*/ 0 w 876"/>
                  <a:gd name="T25" fmla="*/ 447 h 447"/>
                  <a:gd name="T26" fmla="*/ 0 w 876"/>
                  <a:gd name="T27" fmla="*/ 282 h 447"/>
                  <a:gd name="T28" fmla="*/ 1 w 876"/>
                  <a:gd name="T29" fmla="*/ 282 h 447"/>
                  <a:gd name="T30" fmla="*/ 0 w 876"/>
                  <a:gd name="T31" fmla="*/ 274 h 447"/>
                  <a:gd name="T32" fmla="*/ 0 w 876"/>
                  <a:gd name="T33" fmla="*/ 15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6" h="447">
                    <a:moveTo>
                      <a:pt x="0" y="154"/>
                    </a:moveTo>
                    <a:cubicBezTo>
                      <a:pt x="0" y="110"/>
                      <a:pt x="35" y="75"/>
                      <a:pt x="79" y="75"/>
                    </a:cubicBezTo>
                    <a:cubicBezTo>
                      <a:pt x="643" y="75"/>
                      <a:pt x="643" y="75"/>
                      <a:pt x="643" y="75"/>
                    </a:cubicBezTo>
                    <a:cubicBezTo>
                      <a:pt x="643" y="25"/>
                      <a:pt x="643" y="25"/>
                      <a:pt x="643" y="25"/>
                    </a:cubicBezTo>
                    <a:cubicBezTo>
                      <a:pt x="643" y="6"/>
                      <a:pt x="655" y="0"/>
                      <a:pt x="670" y="13"/>
                    </a:cubicBezTo>
                    <a:cubicBezTo>
                      <a:pt x="862" y="187"/>
                      <a:pt x="862" y="187"/>
                      <a:pt x="862" y="187"/>
                    </a:cubicBezTo>
                    <a:cubicBezTo>
                      <a:pt x="876" y="200"/>
                      <a:pt x="876" y="222"/>
                      <a:pt x="862" y="235"/>
                    </a:cubicBezTo>
                    <a:cubicBezTo>
                      <a:pt x="670" y="409"/>
                      <a:pt x="670" y="409"/>
                      <a:pt x="670" y="409"/>
                    </a:cubicBezTo>
                    <a:cubicBezTo>
                      <a:pt x="655" y="422"/>
                      <a:pt x="643" y="417"/>
                      <a:pt x="643" y="397"/>
                    </a:cubicBezTo>
                    <a:cubicBezTo>
                      <a:pt x="643" y="353"/>
                      <a:pt x="643" y="353"/>
                      <a:pt x="643" y="353"/>
                    </a:cubicBezTo>
                    <a:cubicBezTo>
                      <a:pt x="134" y="353"/>
                      <a:pt x="134" y="353"/>
                      <a:pt x="134" y="353"/>
                    </a:cubicBezTo>
                    <a:cubicBezTo>
                      <a:pt x="101" y="353"/>
                      <a:pt x="101" y="353"/>
                      <a:pt x="101" y="353"/>
                    </a:cubicBezTo>
                    <a:cubicBezTo>
                      <a:pt x="48" y="353"/>
                      <a:pt x="4" y="395"/>
                      <a:pt x="0" y="447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1" y="282"/>
                      <a:pt x="1" y="282"/>
                      <a:pt x="1" y="282"/>
                    </a:cubicBezTo>
                    <a:cubicBezTo>
                      <a:pt x="0" y="279"/>
                      <a:pt x="0" y="277"/>
                      <a:pt x="0" y="274"/>
                    </a:cubicBezTo>
                    <a:lnTo>
                      <a:pt x="0" y="1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6" name="Freeform 3733"/>
              <p:cNvSpPr/>
              <p:nvPr/>
            </p:nvSpPr>
            <p:spPr bwMode="auto">
              <a:xfrm>
                <a:off x="6428745" y="3352422"/>
                <a:ext cx="2606163" cy="1330754"/>
              </a:xfrm>
              <a:custGeom>
                <a:avLst/>
                <a:gdLst>
                  <a:gd name="T0" fmla="*/ 0 w 876"/>
                  <a:gd name="T1" fmla="*/ 154 h 447"/>
                  <a:gd name="T2" fmla="*/ 79 w 876"/>
                  <a:gd name="T3" fmla="*/ 75 h 447"/>
                  <a:gd name="T4" fmla="*/ 643 w 876"/>
                  <a:gd name="T5" fmla="*/ 75 h 447"/>
                  <a:gd name="T6" fmla="*/ 643 w 876"/>
                  <a:gd name="T7" fmla="*/ 25 h 447"/>
                  <a:gd name="T8" fmla="*/ 670 w 876"/>
                  <a:gd name="T9" fmla="*/ 13 h 447"/>
                  <a:gd name="T10" fmla="*/ 862 w 876"/>
                  <a:gd name="T11" fmla="*/ 187 h 447"/>
                  <a:gd name="T12" fmla="*/ 862 w 876"/>
                  <a:gd name="T13" fmla="*/ 235 h 447"/>
                  <a:gd name="T14" fmla="*/ 670 w 876"/>
                  <a:gd name="T15" fmla="*/ 409 h 447"/>
                  <a:gd name="T16" fmla="*/ 643 w 876"/>
                  <a:gd name="T17" fmla="*/ 397 h 447"/>
                  <a:gd name="T18" fmla="*/ 643 w 876"/>
                  <a:gd name="T19" fmla="*/ 353 h 447"/>
                  <a:gd name="T20" fmla="*/ 134 w 876"/>
                  <a:gd name="T21" fmla="*/ 353 h 447"/>
                  <a:gd name="T22" fmla="*/ 101 w 876"/>
                  <a:gd name="T23" fmla="*/ 353 h 447"/>
                  <a:gd name="T24" fmla="*/ 0 w 876"/>
                  <a:gd name="T25" fmla="*/ 447 h 447"/>
                  <a:gd name="T26" fmla="*/ 0 w 876"/>
                  <a:gd name="T27" fmla="*/ 281 h 447"/>
                  <a:gd name="T28" fmla="*/ 1 w 876"/>
                  <a:gd name="T29" fmla="*/ 281 h 447"/>
                  <a:gd name="T30" fmla="*/ 0 w 876"/>
                  <a:gd name="T31" fmla="*/ 274 h 447"/>
                  <a:gd name="T32" fmla="*/ 0 w 876"/>
                  <a:gd name="T33" fmla="*/ 154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76" h="447">
                    <a:moveTo>
                      <a:pt x="0" y="154"/>
                    </a:moveTo>
                    <a:cubicBezTo>
                      <a:pt x="0" y="110"/>
                      <a:pt x="35" y="75"/>
                      <a:pt x="79" y="75"/>
                    </a:cubicBezTo>
                    <a:cubicBezTo>
                      <a:pt x="643" y="75"/>
                      <a:pt x="643" y="75"/>
                      <a:pt x="643" y="75"/>
                    </a:cubicBezTo>
                    <a:cubicBezTo>
                      <a:pt x="643" y="25"/>
                      <a:pt x="643" y="25"/>
                      <a:pt x="643" y="25"/>
                    </a:cubicBezTo>
                    <a:cubicBezTo>
                      <a:pt x="643" y="5"/>
                      <a:pt x="655" y="0"/>
                      <a:pt x="670" y="13"/>
                    </a:cubicBezTo>
                    <a:cubicBezTo>
                      <a:pt x="862" y="187"/>
                      <a:pt x="862" y="187"/>
                      <a:pt x="862" y="187"/>
                    </a:cubicBezTo>
                    <a:cubicBezTo>
                      <a:pt x="876" y="200"/>
                      <a:pt x="876" y="222"/>
                      <a:pt x="862" y="235"/>
                    </a:cubicBezTo>
                    <a:cubicBezTo>
                      <a:pt x="670" y="409"/>
                      <a:pt x="670" y="409"/>
                      <a:pt x="670" y="409"/>
                    </a:cubicBezTo>
                    <a:cubicBezTo>
                      <a:pt x="655" y="422"/>
                      <a:pt x="643" y="417"/>
                      <a:pt x="643" y="397"/>
                    </a:cubicBezTo>
                    <a:cubicBezTo>
                      <a:pt x="643" y="353"/>
                      <a:pt x="643" y="353"/>
                      <a:pt x="643" y="353"/>
                    </a:cubicBezTo>
                    <a:cubicBezTo>
                      <a:pt x="134" y="353"/>
                      <a:pt x="134" y="353"/>
                      <a:pt x="134" y="353"/>
                    </a:cubicBezTo>
                    <a:cubicBezTo>
                      <a:pt x="101" y="353"/>
                      <a:pt x="101" y="353"/>
                      <a:pt x="101" y="353"/>
                    </a:cubicBezTo>
                    <a:cubicBezTo>
                      <a:pt x="48" y="353"/>
                      <a:pt x="4" y="395"/>
                      <a:pt x="0" y="447"/>
                    </a:cubicBezTo>
                    <a:cubicBezTo>
                      <a:pt x="0" y="281"/>
                      <a:pt x="0" y="281"/>
                      <a:pt x="0" y="281"/>
                    </a:cubicBezTo>
                    <a:cubicBezTo>
                      <a:pt x="1" y="281"/>
                      <a:pt x="1" y="281"/>
                      <a:pt x="1" y="281"/>
                    </a:cubicBezTo>
                    <a:cubicBezTo>
                      <a:pt x="0" y="279"/>
                      <a:pt x="0" y="276"/>
                      <a:pt x="0" y="274"/>
                    </a:cubicBezTo>
                    <a:lnTo>
                      <a:pt x="0" y="15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9449" y="2227"/>
              <a:ext cx="3750" cy="1955"/>
              <a:chOff x="6428745" y="1195294"/>
              <a:chExt cx="2381016" cy="1241449"/>
            </a:xfrm>
            <a:solidFill>
              <a:srgbClr val="DAA054"/>
            </a:solidFill>
          </p:grpSpPr>
          <p:sp>
            <p:nvSpPr>
              <p:cNvPr id="78" name="Freeform 3735"/>
              <p:cNvSpPr/>
              <p:nvPr/>
            </p:nvSpPr>
            <p:spPr bwMode="auto">
              <a:xfrm>
                <a:off x="6428745" y="1221707"/>
                <a:ext cx="2381016" cy="1215036"/>
              </a:xfrm>
              <a:custGeom>
                <a:avLst/>
                <a:gdLst>
                  <a:gd name="T0" fmla="*/ 0 w 800"/>
                  <a:gd name="T1" fmla="*/ 140 h 408"/>
                  <a:gd name="T2" fmla="*/ 72 w 800"/>
                  <a:gd name="T3" fmla="*/ 68 h 408"/>
                  <a:gd name="T4" fmla="*/ 587 w 800"/>
                  <a:gd name="T5" fmla="*/ 68 h 408"/>
                  <a:gd name="T6" fmla="*/ 587 w 800"/>
                  <a:gd name="T7" fmla="*/ 23 h 408"/>
                  <a:gd name="T8" fmla="*/ 611 w 800"/>
                  <a:gd name="T9" fmla="*/ 12 h 408"/>
                  <a:gd name="T10" fmla="*/ 786 w 800"/>
                  <a:gd name="T11" fmla="*/ 171 h 408"/>
                  <a:gd name="T12" fmla="*/ 786 w 800"/>
                  <a:gd name="T13" fmla="*/ 214 h 408"/>
                  <a:gd name="T14" fmla="*/ 611 w 800"/>
                  <a:gd name="T15" fmla="*/ 373 h 408"/>
                  <a:gd name="T16" fmla="*/ 587 w 800"/>
                  <a:gd name="T17" fmla="*/ 362 h 408"/>
                  <a:gd name="T18" fmla="*/ 587 w 800"/>
                  <a:gd name="T19" fmla="*/ 322 h 408"/>
                  <a:gd name="T20" fmla="*/ 122 w 800"/>
                  <a:gd name="T21" fmla="*/ 322 h 408"/>
                  <a:gd name="T22" fmla="*/ 92 w 800"/>
                  <a:gd name="T23" fmla="*/ 322 h 408"/>
                  <a:gd name="T24" fmla="*/ 0 w 800"/>
                  <a:gd name="T25" fmla="*/ 408 h 408"/>
                  <a:gd name="T26" fmla="*/ 0 w 800"/>
                  <a:gd name="T27" fmla="*/ 257 h 408"/>
                  <a:gd name="T28" fmla="*/ 0 w 800"/>
                  <a:gd name="T29" fmla="*/ 257 h 408"/>
                  <a:gd name="T30" fmla="*/ 0 w 800"/>
                  <a:gd name="T31" fmla="*/ 250 h 408"/>
                  <a:gd name="T32" fmla="*/ 0 w 800"/>
                  <a:gd name="T33" fmla="*/ 14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0" h="408">
                    <a:moveTo>
                      <a:pt x="0" y="140"/>
                    </a:moveTo>
                    <a:cubicBezTo>
                      <a:pt x="0" y="100"/>
                      <a:pt x="32" y="68"/>
                      <a:pt x="72" y="68"/>
                    </a:cubicBezTo>
                    <a:cubicBezTo>
                      <a:pt x="587" y="68"/>
                      <a:pt x="587" y="68"/>
                      <a:pt x="587" y="68"/>
                    </a:cubicBezTo>
                    <a:cubicBezTo>
                      <a:pt x="587" y="23"/>
                      <a:pt x="587" y="23"/>
                      <a:pt x="587" y="23"/>
                    </a:cubicBezTo>
                    <a:cubicBezTo>
                      <a:pt x="587" y="5"/>
                      <a:pt x="598" y="0"/>
                      <a:pt x="611" y="12"/>
                    </a:cubicBezTo>
                    <a:cubicBezTo>
                      <a:pt x="786" y="171"/>
                      <a:pt x="786" y="171"/>
                      <a:pt x="786" y="171"/>
                    </a:cubicBezTo>
                    <a:cubicBezTo>
                      <a:pt x="800" y="183"/>
                      <a:pt x="800" y="202"/>
                      <a:pt x="786" y="214"/>
                    </a:cubicBezTo>
                    <a:cubicBezTo>
                      <a:pt x="611" y="373"/>
                      <a:pt x="611" y="373"/>
                      <a:pt x="611" y="373"/>
                    </a:cubicBezTo>
                    <a:cubicBezTo>
                      <a:pt x="598" y="385"/>
                      <a:pt x="587" y="380"/>
                      <a:pt x="587" y="362"/>
                    </a:cubicBezTo>
                    <a:cubicBezTo>
                      <a:pt x="587" y="322"/>
                      <a:pt x="587" y="322"/>
                      <a:pt x="587" y="322"/>
                    </a:cubicBezTo>
                    <a:cubicBezTo>
                      <a:pt x="122" y="322"/>
                      <a:pt x="122" y="322"/>
                      <a:pt x="122" y="322"/>
                    </a:cubicBezTo>
                    <a:cubicBezTo>
                      <a:pt x="92" y="322"/>
                      <a:pt x="92" y="322"/>
                      <a:pt x="92" y="322"/>
                    </a:cubicBezTo>
                    <a:cubicBezTo>
                      <a:pt x="43" y="322"/>
                      <a:pt x="3" y="360"/>
                      <a:pt x="0" y="408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5"/>
                      <a:pt x="0" y="252"/>
                      <a:pt x="0" y="250"/>
                    </a:cubicBezTo>
                    <a:lnTo>
                      <a:pt x="0" y="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79" name="Freeform 3736"/>
              <p:cNvSpPr/>
              <p:nvPr/>
            </p:nvSpPr>
            <p:spPr bwMode="auto">
              <a:xfrm>
                <a:off x="6428745" y="1195294"/>
                <a:ext cx="2381016" cy="1213777"/>
              </a:xfrm>
              <a:custGeom>
                <a:avLst/>
                <a:gdLst>
                  <a:gd name="T0" fmla="*/ 0 w 800"/>
                  <a:gd name="T1" fmla="*/ 140 h 408"/>
                  <a:gd name="T2" fmla="*/ 72 w 800"/>
                  <a:gd name="T3" fmla="*/ 68 h 408"/>
                  <a:gd name="T4" fmla="*/ 587 w 800"/>
                  <a:gd name="T5" fmla="*/ 68 h 408"/>
                  <a:gd name="T6" fmla="*/ 587 w 800"/>
                  <a:gd name="T7" fmla="*/ 23 h 408"/>
                  <a:gd name="T8" fmla="*/ 611 w 800"/>
                  <a:gd name="T9" fmla="*/ 12 h 408"/>
                  <a:gd name="T10" fmla="*/ 786 w 800"/>
                  <a:gd name="T11" fmla="*/ 171 h 408"/>
                  <a:gd name="T12" fmla="*/ 786 w 800"/>
                  <a:gd name="T13" fmla="*/ 214 h 408"/>
                  <a:gd name="T14" fmla="*/ 611 w 800"/>
                  <a:gd name="T15" fmla="*/ 373 h 408"/>
                  <a:gd name="T16" fmla="*/ 587 w 800"/>
                  <a:gd name="T17" fmla="*/ 362 h 408"/>
                  <a:gd name="T18" fmla="*/ 587 w 800"/>
                  <a:gd name="T19" fmla="*/ 322 h 408"/>
                  <a:gd name="T20" fmla="*/ 122 w 800"/>
                  <a:gd name="T21" fmla="*/ 322 h 408"/>
                  <a:gd name="T22" fmla="*/ 92 w 800"/>
                  <a:gd name="T23" fmla="*/ 322 h 408"/>
                  <a:gd name="T24" fmla="*/ 0 w 800"/>
                  <a:gd name="T25" fmla="*/ 408 h 408"/>
                  <a:gd name="T26" fmla="*/ 0 w 800"/>
                  <a:gd name="T27" fmla="*/ 257 h 408"/>
                  <a:gd name="T28" fmla="*/ 0 w 800"/>
                  <a:gd name="T29" fmla="*/ 257 h 408"/>
                  <a:gd name="T30" fmla="*/ 0 w 800"/>
                  <a:gd name="T31" fmla="*/ 250 h 408"/>
                  <a:gd name="T32" fmla="*/ 0 w 800"/>
                  <a:gd name="T33" fmla="*/ 140 h 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0" h="408">
                    <a:moveTo>
                      <a:pt x="0" y="140"/>
                    </a:moveTo>
                    <a:cubicBezTo>
                      <a:pt x="0" y="100"/>
                      <a:pt x="32" y="68"/>
                      <a:pt x="72" y="68"/>
                    </a:cubicBezTo>
                    <a:cubicBezTo>
                      <a:pt x="587" y="68"/>
                      <a:pt x="587" y="68"/>
                      <a:pt x="587" y="68"/>
                    </a:cubicBezTo>
                    <a:cubicBezTo>
                      <a:pt x="587" y="23"/>
                      <a:pt x="587" y="23"/>
                      <a:pt x="587" y="23"/>
                    </a:cubicBezTo>
                    <a:cubicBezTo>
                      <a:pt x="587" y="5"/>
                      <a:pt x="598" y="0"/>
                      <a:pt x="611" y="12"/>
                    </a:cubicBezTo>
                    <a:cubicBezTo>
                      <a:pt x="786" y="171"/>
                      <a:pt x="786" y="171"/>
                      <a:pt x="786" y="171"/>
                    </a:cubicBezTo>
                    <a:cubicBezTo>
                      <a:pt x="800" y="183"/>
                      <a:pt x="800" y="202"/>
                      <a:pt x="786" y="214"/>
                    </a:cubicBezTo>
                    <a:cubicBezTo>
                      <a:pt x="611" y="373"/>
                      <a:pt x="611" y="373"/>
                      <a:pt x="611" y="373"/>
                    </a:cubicBezTo>
                    <a:cubicBezTo>
                      <a:pt x="598" y="385"/>
                      <a:pt x="587" y="380"/>
                      <a:pt x="587" y="362"/>
                    </a:cubicBezTo>
                    <a:cubicBezTo>
                      <a:pt x="587" y="322"/>
                      <a:pt x="587" y="322"/>
                      <a:pt x="587" y="322"/>
                    </a:cubicBezTo>
                    <a:cubicBezTo>
                      <a:pt x="122" y="322"/>
                      <a:pt x="122" y="322"/>
                      <a:pt x="122" y="322"/>
                    </a:cubicBezTo>
                    <a:cubicBezTo>
                      <a:pt x="92" y="322"/>
                      <a:pt x="92" y="322"/>
                      <a:pt x="92" y="322"/>
                    </a:cubicBezTo>
                    <a:cubicBezTo>
                      <a:pt x="43" y="322"/>
                      <a:pt x="3" y="360"/>
                      <a:pt x="0" y="408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4"/>
                      <a:pt x="0" y="252"/>
                      <a:pt x="0" y="250"/>
                    </a:cubicBezTo>
                    <a:lnTo>
                      <a:pt x="0" y="14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9449" y="3662"/>
              <a:ext cx="4835" cy="2522"/>
              <a:chOff x="6428747" y="2097136"/>
              <a:chExt cx="3070292" cy="1601181"/>
            </a:xfrm>
            <a:solidFill>
              <a:srgbClr val="941225"/>
            </a:solidFill>
          </p:grpSpPr>
          <p:sp>
            <p:nvSpPr>
              <p:cNvPr id="81" name="Freeform 3741"/>
              <p:cNvSpPr/>
              <p:nvPr/>
            </p:nvSpPr>
            <p:spPr bwMode="auto">
              <a:xfrm>
                <a:off x="6428747" y="2129840"/>
                <a:ext cx="3070292" cy="1568477"/>
              </a:xfrm>
              <a:custGeom>
                <a:avLst/>
                <a:gdLst>
                  <a:gd name="T0" fmla="*/ 0 w 1032"/>
                  <a:gd name="T1" fmla="*/ 181 h 527"/>
                  <a:gd name="T2" fmla="*/ 93 w 1032"/>
                  <a:gd name="T3" fmla="*/ 88 h 527"/>
                  <a:gd name="T4" fmla="*/ 757 w 1032"/>
                  <a:gd name="T5" fmla="*/ 88 h 527"/>
                  <a:gd name="T6" fmla="*/ 757 w 1032"/>
                  <a:gd name="T7" fmla="*/ 30 h 527"/>
                  <a:gd name="T8" fmla="*/ 788 w 1032"/>
                  <a:gd name="T9" fmla="*/ 16 h 527"/>
                  <a:gd name="T10" fmla="*/ 1014 w 1032"/>
                  <a:gd name="T11" fmla="*/ 221 h 527"/>
                  <a:gd name="T12" fmla="*/ 1014 w 1032"/>
                  <a:gd name="T13" fmla="*/ 277 h 527"/>
                  <a:gd name="T14" fmla="*/ 788 w 1032"/>
                  <a:gd name="T15" fmla="*/ 482 h 527"/>
                  <a:gd name="T16" fmla="*/ 757 w 1032"/>
                  <a:gd name="T17" fmla="*/ 468 h 527"/>
                  <a:gd name="T18" fmla="*/ 757 w 1032"/>
                  <a:gd name="T19" fmla="*/ 416 h 527"/>
                  <a:gd name="T20" fmla="*/ 157 w 1032"/>
                  <a:gd name="T21" fmla="*/ 416 h 527"/>
                  <a:gd name="T22" fmla="*/ 119 w 1032"/>
                  <a:gd name="T23" fmla="*/ 416 h 527"/>
                  <a:gd name="T24" fmla="*/ 0 w 1032"/>
                  <a:gd name="T25" fmla="*/ 527 h 527"/>
                  <a:gd name="T26" fmla="*/ 0 w 1032"/>
                  <a:gd name="T27" fmla="*/ 332 h 527"/>
                  <a:gd name="T28" fmla="*/ 1 w 1032"/>
                  <a:gd name="T29" fmla="*/ 332 h 527"/>
                  <a:gd name="T30" fmla="*/ 0 w 1032"/>
                  <a:gd name="T31" fmla="*/ 323 h 527"/>
                  <a:gd name="T32" fmla="*/ 0 w 1032"/>
                  <a:gd name="T33" fmla="*/ 181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2" h="527">
                    <a:moveTo>
                      <a:pt x="0" y="181"/>
                    </a:moveTo>
                    <a:cubicBezTo>
                      <a:pt x="0" y="130"/>
                      <a:pt x="42" y="88"/>
                      <a:pt x="93" y="88"/>
                    </a:cubicBezTo>
                    <a:cubicBezTo>
                      <a:pt x="757" y="88"/>
                      <a:pt x="757" y="88"/>
                      <a:pt x="757" y="88"/>
                    </a:cubicBezTo>
                    <a:cubicBezTo>
                      <a:pt x="757" y="30"/>
                      <a:pt x="757" y="30"/>
                      <a:pt x="757" y="30"/>
                    </a:cubicBezTo>
                    <a:cubicBezTo>
                      <a:pt x="757" y="7"/>
                      <a:pt x="771" y="0"/>
                      <a:pt x="788" y="16"/>
                    </a:cubicBezTo>
                    <a:cubicBezTo>
                      <a:pt x="1014" y="221"/>
                      <a:pt x="1014" y="221"/>
                      <a:pt x="1014" y="221"/>
                    </a:cubicBezTo>
                    <a:cubicBezTo>
                      <a:pt x="1032" y="236"/>
                      <a:pt x="1032" y="261"/>
                      <a:pt x="1014" y="277"/>
                    </a:cubicBezTo>
                    <a:cubicBezTo>
                      <a:pt x="788" y="482"/>
                      <a:pt x="788" y="482"/>
                      <a:pt x="788" y="482"/>
                    </a:cubicBezTo>
                    <a:cubicBezTo>
                      <a:pt x="771" y="497"/>
                      <a:pt x="757" y="491"/>
                      <a:pt x="757" y="468"/>
                    </a:cubicBezTo>
                    <a:cubicBezTo>
                      <a:pt x="757" y="416"/>
                      <a:pt x="757" y="416"/>
                      <a:pt x="757" y="416"/>
                    </a:cubicBezTo>
                    <a:cubicBezTo>
                      <a:pt x="157" y="416"/>
                      <a:pt x="157" y="416"/>
                      <a:pt x="157" y="416"/>
                    </a:cubicBezTo>
                    <a:cubicBezTo>
                      <a:pt x="119" y="416"/>
                      <a:pt x="119" y="416"/>
                      <a:pt x="119" y="416"/>
                    </a:cubicBezTo>
                    <a:cubicBezTo>
                      <a:pt x="56" y="416"/>
                      <a:pt x="4" y="465"/>
                      <a:pt x="0" y="527"/>
                    </a:cubicBezTo>
                    <a:cubicBezTo>
                      <a:pt x="0" y="332"/>
                      <a:pt x="0" y="332"/>
                      <a:pt x="0" y="332"/>
                    </a:cubicBezTo>
                    <a:cubicBezTo>
                      <a:pt x="1" y="332"/>
                      <a:pt x="1" y="332"/>
                      <a:pt x="1" y="332"/>
                    </a:cubicBezTo>
                    <a:cubicBezTo>
                      <a:pt x="0" y="329"/>
                      <a:pt x="0" y="326"/>
                      <a:pt x="0" y="323"/>
                    </a:cubicBezTo>
                    <a:lnTo>
                      <a:pt x="0" y="18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82" name="Freeform 3742"/>
              <p:cNvSpPr/>
              <p:nvPr/>
            </p:nvSpPr>
            <p:spPr bwMode="auto">
              <a:xfrm>
                <a:off x="6428747" y="2097136"/>
                <a:ext cx="3070292" cy="1565963"/>
              </a:xfrm>
              <a:custGeom>
                <a:avLst/>
                <a:gdLst>
                  <a:gd name="T0" fmla="*/ 0 w 1032"/>
                  <a:gd name="T1" fmla="*/ 180 h 526"/>
                  <a:gd name="T2" fmla="*/ 93 w 1032"/>
                  <a:gd name="T3" fmla="*/ 87 h 526"/>
                  <a:gd name="T4" fmla="*/ 757 w 1032"/>
                  <a:gd name="T5" fmla="*/ 87 h 526"/>
                  <a:gd name="T6" fmla="*/ 757 w 1032"/>
                  <a:gd name="T7" fmla="*/ 29 h 526"/>
                  <a:gd name="T8" fmla="*/ 788 w 1032"/>
                  <a:gd name="T9" fmla="*/ 15 h 526"/>
                  <a:gd name="T10" fmla="*/ 1014 w 1032"/>
                  <a:gd name="T11" fmla="*/ 220 h 526"/>
                  <a:gd name="T12" fmla="*/ 1014 w 1032"/>
                  <a:gd name="T13" fmla="*/ 276 h 526"/>
                  <a:gd name="T14" fmla="*/ 788 w 1032"/>
                  <a:gd name="T15" fmla="*/ 481 h 526"/>
                  <a:gd name="T16" fmla="*/ 757 w 1032"/>
                  <a:gd name="T17" fmla="*/ 467 h 526"/>
                  <a:gd name="T18" fmla="*/ 757 w 1032"/>
                  <a:gd name="T19" fmla="*/ 415 h 526"/>
                  <a:gd name="T20" fmla="*/ 157 w 1032"/>
                  <a:gd name="T21" fmla="*/ 415 h 526"/>
                  <a:gd name="T22" fmla="*/ 119 w 1032"/>
                  <a:gd name="T23" fmla="*/ 415 h 526"/>
                  <a:gd name="T24" fmla="*/ 0 w 1032"/>
                  <a:gd name="T25" fmla="*/ 526 h 526"/>
                  <a:gd name="T26" fmla="*/ 0 w 1032"/>
                  <a:gd name="T27" fmla="*/ 331 h 526"/>
                  <a:gd name="T28" fmla="*/ 1 w 1032"/>
                  <a:gd name="T29" fmla="*/ 331 h 526"/>
                  <a:gd name="T30" fmla="*/ 0 w 1032"/>
                  <a:gd name="T31" fmla="*/ 322 h 526"/>
                  <a:gd name="T32" fmla="*/ 0 w 1032"/>
                  <a:gd name="T33" fmla="*/ 180 h 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32" h="526">
                    <a:moveTo>
                      <a:pt x="0" y="180"/>
                    </a:moveTo>
                    <a:cubicBezTo>
                      <a:pt x="0" y="129"/>
                      <a:pt x="42" y="87"/>
                      <a:pt x="93" y="87"/>
                    </a:cubicBezTo>
                    <a:cubicBezTo>
                      <a:pt x="757" y="87"/>
                      <a:pt x="757" y="87"/>
                      <a:pt x="757" y="87"/>
                    </a:cubicBezTo>
                    <a:cubicBezTo>
                      <a:pt x="757" y="29"/>
                      <a:pt x="757" y="29"/>
                      <a:pt x="757" y="29"/>
                    </a:cubicBezTo>
                    <a:cubicBezTo>
                      <a:pt x="757" y="6"/>
                      <a:pt x="771" y="0"/>
                      <a:pt x="788" y="15"/>
                    </a:cubicBezTo>
                    <a:cubicBezTo>
                      <a:pt x="1014" y="220"/>
                      <a:pt x="1014" y="220"/>
                      <a:pt x="1014" y="220"/>
                    </a:cubicBezTo>
                    <a:cubicBezTo>
                      <a:pt x="1032" y="235"/>
                      <a:pt x="1032" y="261"/>
                      <a:pt x="1014" y="276"/>
                    </a:cubicBezTo>
                    <a:cubicBezTo>
                      <a:pt x="788" y="481"/>
                      <a:pt x="788" y="481"/>
                      <a:pt x="788" y="481"/>
                    </a:cubicBezTo>
                    <a:cubicBezTo>
                      <a:pt x="771" y="496"/>
                      <a:pt x="757" y="490"/>
                      <a:pt x="757" y="467"/>
                    </a:cubicBezTo>
                    <a:cubicBezTo>
                      <a:pt x="757" y="415"/>
                      <a:pt x="757" y="415"/>
                      <a:pt x="757" y="415"/>
                    </a:cubicBezTo>
                    <a:cubicBezTo>
                      <a:pt x="157" y="415"/>
                      <a:pt x="157" y="415"/>
                      <a:pt x="157" y="415"/>
                    </a:cubicBezTo>
                    <a:cubicBezTo>
                      <a:pt x="119" y="415"/>
                      <a:pt x="119" y="415"/>
                      <a:pt x="119" y="415"/>
                    </a:cubicBezTo>
                    <a:cubicBezTo>
                      <a:pt x="56" y="415"/>
                      <a:pt x="4" y="464"/>
                      <a:pt x="0" y="526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1" y="331"/>
                      <a:pt x="1" y="331"/>
                      <a:pt x="1" y="331"/>
                    </a:cubicBezTo>
                    <a:cubicBezTo>
                      <a:pt x="0" y="328"/>
                      <a:pt x="0" y="325"/>
                      <a:pt x="0" y="322"/>
                    </a:cubicBezTo>
                    <a:lnTo>
                      <a:pt x="0" y="1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6430" tIns="48216" rIns="96430" bIns="48216" numCol="1" anchor="t" anchorCtr="0" compatLnSpc="1"/>
              <a:lstStyle/>
              <a:p>
                <a:pPr algn="just">
                  <a:lnSpc>
                    <a:spcPct val="120000"/>
                  </a:lnSpc>
                </a:pPr>
                <a:endParaRPr lang="en-GB" sz="950"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22" name="TextBox 74"/>
            <p:cNvSpPr txBox="1"/>
            <p:nvPr/>
          </p:nvSpPr>
          <p:spPr>
            <a:xfrm>
              <a:off x="6839" y="5225"/>
              <a:ext cx="2270" cy="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TextBox 77"/>
            <p:cNvSpPr txBox="1"/>
            <p:nvPr/>
          </p:nvSpPr>
          <p:spPr>
            <a:xfrm>
              <a:off x="9764" y="6333"/>
              <a:ext cx="2270" cy="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TextBox 78"/>
            <p:cNvSpPr txBox="1"/>
            <p:nvPr/>
          </p:nvSpPr>
          <p:spPr>
            <a:xfrm>
              <a:off x="9764" y="4563"/>
              <a:ext cx="2270" cy="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TextBox 79"/>
            <p:cNvSpPr txBox="1"/>
            <p:nvPr/>
          </p:nvSpPr>
          <p:spPr>
            <a:xfrm>
              <a:off x="9764" y="2897"/>
              <a:ext cx="2270" cy="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TextBox 80"/>
            <p:cNvSpPr txBox="1"/>
            <p:nvPr/>
          </p:nvSpPr>
          <p:spPr>
            <a:xfrm>
              <a:off x="6839" y="3570"/>
              <a:ext cx="2270" cy="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TextBox 81"/>
            <p:cNvSpPr txBox="1"/>
            <p:nvPr/>
          </p:nvSpPr>
          <p:spPr>
            <a:xfrm>
              <a:off x="6839" y="7098"/>
              <a:ext cx="2270" cy="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4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请替换文字内容</a:t>
              </a:r>
              <a:endParaRPr lang="en-GB" sz="14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6" name="图片 5" descr="校徽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" y="74295"/>
            <a:ext cx="468000" cy="467394"/>
          </a:xfrm>
          <a:prstGeom prst="rect">
            <a:avLst/>
          </a:prstGeom>
        </p:spPr>
      </p:pic>
      <p:cxnSp>
        <p:nvCxnSpPr>
          <p:cNvPr id="57" name="直接连接符 56"/>
          <p:cNvCxnSpPr/>
          <p:nvPr/>
        </p:nvCxnSpPr>
        <p:spPr>
          <a:xfrm>
            <a:off x="860338" y="163153"/>
            <a:ext cx="0" cy="28970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23137" y="1234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15" name="Text Placeholder 32"/>
          <p:cNvSpPr txBox="1"/>
          <p:nvPr/>
        </p:nvSpPr>
        <p:spPr>
          <a:xfrm>
            <a:off x="860425" y="1487805"/>
            <a:ext cx="279273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  <p:sp>
        <p:nvSpPr>
          <p:cNvPr id="16" name="Text Placeholder 32"/>
          <p:cNvSpPr txBox="1"/>
          <p:nvPr/>
        </p:nvSpPr>
        <p:spPr>
          <a:xfrm>
            <a:off x="8780774" y="1543519"/>
            <a:ext cx="2580005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  <p:sp>
        <p:nvSpPr>
          <p:cNvPr id="17" name="Text Placeholder 32"/>
          <p:cNvSpPr txBox="1"/>
          <p:nvPr/>
        </p:nvSpPr>
        <p:spPr>
          <a:xfrm>
            <a:off x="860425" y="2655570"/>
            <a:ext cx="1922145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  <p:sp>
        <p:nvSpPr>
          <p:cNvPr id="18" name="Text Placeholder 32"/>
          <p:cNvSpPr txBox="1"/>
          <p:nvPr/>
        </p:nvSpPr>
        <p:spPr>
          <a:xfrm>
            <a:off x="9438634" y="2563329"/>
            <a:ext cx="1922145" cy="83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  <p:sp>
        <p:nvSpPr>
          <p:cNvPr id="20" name="Text Placeholder 32"/>
          <p:cNvSpPr txBox="1"/>
          <p:nvPr/>
        </p:nvSpPr>
        <p:spPr>
          <a:xfrm>
            <a:off x="923925" y="3994785"/>
            <a:ext cx="2294255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  <p:sp>
        <p:nvSpPr>
          <p:cNvPr id="21" name="Text Placeholder 32"/>
          <p:cNvSpPr txBox="1"/>
          <p:nvPr/>
        </p:nvSpPr>
        <p:spPr>
          <a:xfrm>
            <a:off x="8657584" y="3864444"/>
            <a:ext cx="2703195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</a:t>
            </a:r>
          </a:p>
        </p:txBody>
      </p:sp>
      <p:sp>
        <p:nvSpPr>
          <p:cNvPr id="4" name="矩形 3"/>
          <p:cNvSpPr/>
          <p:nvPr/>
        </p:nvSpPr>
        <p:spPr>
          <a:xfrm>
            <a:off x="4026535" y="6141720"/>
            <a:ext cx="8162925" cy="1708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3880" y="537845"/>
            <a:ext cx="11064875" cy="578231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74872" y="1578576"/>
            <a:ext cx="4042256" cy="3187901"/>
            <a:chOff x="5931" y="2371"/>
            <a:chExt cx="6851" cy="5403"/>
          </a:xfrm>
        </p:grpSpPr>
        <p:grpSp>
          <p:nvGrpSpPr>
            <p:cNvPr id="134" name="Group 24"/>
            <p:cNvGrpSpPr/>
            <p:nvPr/>
          </p:nvGrpSpPr>
          <p:grpSpPr>
            <a:xfrm rot="9900000">
              <a:off x="11284" y="6462"/>
              <a:ext cx="1498" cy="1281"/>
              <a:chOff x="2208213" y="4308475"/>
              <a:chExt cx="1313851" cy="1123184"/>
            </a:xfrm>
            <a:solidFill>
              <a:srgbClr val="A4402A"/>
            </a:solidFill>
          </p:grpSpPr>
          <p:sp>
            <p:nvSpPr>
              <p:cNvPr id="135" name="Oval 18"/>
              <p:cNvSpPr>
                <a:spLocks noChangeArrowheads="1"/>
              </p:cNvSpPr>
              <p:nvPr/>
            </p:nvSpPr>
            <p:spPr bwMode="auto">
              <a:xfrm>
                <a:off x="2208213" y="4308475"/>
                <a:ext cx="885825" cy="889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/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6" name="Freeform 31"/>
              <p:cNvSpPr/>
              <p:nvPr/>
            </p:nvSpPr>
            <p:spPr bwMode="auto">
              <a:xfrm rot="2700000">
                <a:off x="3093668" y="5003263"/>
                <a:ext cx="330801" cy="525991"/>
              </a:xfrm>
              <a:custGeom>
                <a:avLst/>
                <a:gdLst>
                  <a:gd name="T0" fmla="*/ 0 w 161"/>
                  <a:gd name="T1" fmla="*/ 0 h 256"/>
                  <a:gd name="T2" fmla="*/ 0 w 161"/>
                  <a:gd name="T3" fmla="*/ 256 h 256"/>
                  <a:gd name="T4" fmla="*/ 161 w 161"/>
                  <a:gd name="T5" fmla="*/ 128 h 256"/>
                  <a:gd name="T6" fmla="*/ 0 w 161"/>
                  <a:gd name="T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256">
                    <a:moveTo>
                      <a:pt x="0" y="0"/>
                    </a:moveTo>
                    <a:lnTo>
                      <a:pt x="0" y="256"/>
                    </a:lnTo>
                    <a:lnTo>
                      <a:pt x="161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/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7" name="Group 21"/>
            <p:cNvGrpSpPr/>
            <p:nvPr/>
          </p:nvGrpSpPr>
          <p:grpSpPr>
            <a:xfrm rot="17100000">
              <a:off x="5869" y="6385"/>
              <a:ext cx="1498" cy="1281"/>
              <a:chOff x="2208213" y="4308475"/>
              <a:chExt cx="1313851" cy="1123184"/>
            </a:xfrm>
            <a:solidFill>
              <a:srgbClr val="DAA054"/>
            </a:solidFill>
          </p:grpSpPr>
          <p:sp>
            <p:nvSpPr>
              <p:cNvPr id="138" name="Oval 18"/>
              <p:cNvSpPr>
                <a:spLocks noChangeArrowheads="1"/>
              </p:cNvSpPr>
              <p:nvPr/>
            </p:nvSpPr>
            <p:spPr bwMode="auto">
              <a:xfrm>
                <a:off x="2208213" y="4308475"/>
                <a:ext cx="885825" cy="889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/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9" name="Freeform 31"/>
              <p:cNvSpPr/>
              <p:nvPr/>
            </p:nvSpPr>
            <p:spPr bwMode="auto">
              <a:xfrm rot="2700000">
                <a:off x="3093668" y="5003263"/>
                <a:ext cx="330801" cy="525991"/>
              </a:xfrm>
              <a:custGeom>
                <a:avLst/>
                <a:gdLst>
                  <a:gd name="T0" fmla="*/ 0 w 161"/>
                  <a:gd name="T1" fmla="*/ 0 h 256"/>
                  <a:gd name="T2" fmla="*/ 0 w 161"/>
                  <a:gd name="T3" fmla="*/ 256 h 256"/>
                  <a:gd name="T4" fmla="*/ 161 w 161"/>
                  <a:gd name="T5" fmla="*/ 128 h 256"/>
                  <a:gd name="T6" fmla="*/ 0 w 161"/>
                  <a:gd name="T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256">
                    <a:moveTo>
                      <a:pt x="0" y="0"/>
                    </a:moveTo>
                    <a:lnTo>
                      <a:pt x="0" y="256"/>
                    </a:lnTo>
                    <a:lnTo>
                      <a:pt x="161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/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0" name="Group 18"/>
            <p:cNvGrpSpPr/>
            <p:nvPr/>
          </p:nvGrpSpPr>
          <p:grpSpPr>
            <a:xfrm flipH="1">
              <a:off x="11144" y="2371"/>
              <a:ext cx="1498" cy="1281"/>
              <a:chOff x="2208213" y="4308475"/>
              <a:chExt cx="1313851" cy="1123184"/>
            </a:xfrm>
            <a:solidFill>
              <a:srgbClr val="D39A52"/>
            </a:solidFill>
          </p:grpSpPr>
          <p:sp>
            <p:nvSpPr>
              <p:cNvPr id="141" name="Oval 18"/>
              <p:cNvSpPr>
                <a:spLocks noChangeArrowheads="1"/>
              </p:cNvSpPr>
              <p:nvPr/>
            </p:nvSpPr>
            <p:spPr bwMode="auto">
              <a:xfrm>
                <a:off x="2208213" y="4308475"/>
                <a:ext cx="885825" cy="889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/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2" name="Freeform 31"/>
              <p:cNvSpPr/>
              <p:nvPr/>
            </p:nvSpPr>
            <p:spPr bwMode="auto">
              <a:xfrm rot="2700000">
                <a:off x="3093668" y="5003263"/>
                <a:ext cx="330801" cy="525991"/>
              </a:xfrm>
              <a:custGeom>
                <a:avLst/>
                <a:gdLst>
                  <a:gd name="T0" fmla="*/ 0 w 161"/>
                  <a:gd name="T1" fmla="*/ 0 h 256"/>
                  <a:gd name="T2" fmla="*/ 0 w 161"/>
                  <a:gd name="T3" fmla="*/ 256 h 256"/>
                  <a:gd name="T4" fmla="*/ 161 w 161"/>
                  <a:gd name="T5" fmla="*/ 128 h 256"/>
                  <a:gd name="T6" fmla="*/ 0 w 161"/>
                  <a:gd name="T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256">
                    <a:moveTo>
                      <a:pt x="0" y="0"/>
                    </a:moveTo>
                    <a:lnTo>
                      <a:pt x="0" y="256"/>
                    </a:lnTo>
                    <a:lnTo>
                      <a:pt x="161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/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43" name="Group 14"/>
            <p:cNvGrpSpPr/>
            <p:nvPr/>
          </p:nvGrpSpPr>
          <p:grpSpPr>
            <a:xfrm>
              <a:off x="6011" y="2371"/>
              <a:ext cx="1498" cy="1281"/>
              <a:chOff x="2208213" y="4308475"/>
              <a:chExt cx="1313851" cy="1123184"/>
            </a:xfrm>
            <a:solidFill>
              <a:srgbClr val="A4402A"/>
            </a:solidFill>
          </p:grpSpPr>
          <p:sp>
            <p:nvSpPr>
              <p:cNvPr id="144" name="Oval 18"/>
              <p:cNvSpPr>
                <a:spLocks noChangeArrowheads="1"/>
              </p:cNvSpPr>
              <p:nvPr/>
            </p:nvSpPr>
            <p:spPr bwMode="auto">
              <a:xfrm>
                <a:off x="2208213" y="4308475"/>
                <a:ext cx="885825" cy="8890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/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5" name="Freeform 31"/>
              <p:cNvSpPr/>
              <p:nvPr/>
            </p:nvSpPr>
            <p:spPr bwMode="auto">
              <a:xfrm rot="2700000">
                <a:off x="3093668" y="5003263"/>
                <a:ext cx="330801" cy="525991"/>
              </a:xfrm>
              <a:custGeom>
                <a:avLst/>
                <a:gdLst>
                  <a:gd name="T0" fmla="*/ 0 w 161"/>
                  <a:gd name="T1" fmla="*/ 0 h 256"/>
                  <a:gd name="T2" fmla="*/ 0 w 161"/>
                  <a:gd name="T3" fmla="*/ 256 h 256"/>
                  <a:gd name="T4" fmla="*/ 161 w 161"/>
                  <a:gd name="T5" fmla="*/ 128 h 256"/>
                  <a:gd name="T6" fmla="*/ 0 w 161"/>
                  <a:gd name="T7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1" h="256">
                    <a:moveTo>
                      <a:pt x="0" y="0"/>
                    </a:moveTo>
                    <a:lnTo>
                      <a:pt x="0" y="256"/>
                    </a:lnTo>
                    <a:lnTo>
                      <a:pt x="161" y="12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79409" tIns="39705" rIns="79409" bIns="39705" numCol="1" anchor="t" anchorCtr="0" compatLnSpc="1"/>
              <a:lstStyle/>
              <a:p>
                <a:endParaRPr lang="id-ID" sz="1050">
                  <a:ln>
                    <a:solidFill>
                      <a:schemeClr val="bg2"/>
                    </a:solidFill>
                  </a:ln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46" name="Text Placeholder 7"/>
            <p:cNvSpPr txBox="1"/>
            <p:nvPr/>
          </p:nvSpPr>
          <p:spPr>
            <a:xfrm>
              <a:off x="5996" y="2484"/>
              <a:ext cx="983" cy="763"/>
            </a:xfrm>
            <a:prstGeom prst="rect">
              <a:avLst/>
            </a:prstGeom>
          </p:spPr>
          <p:txBody>
            <a:bodyPr vert="horz" lIns="0" tIns="90216" rIns="0" bIns="90216" anchor="ctr"/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965" b="1" kern="1200">
                  <a:ln>
                    <a:noFill/>
                  </a:ln>
                  <a:solidFill>
                    <a:schemeClr val="bg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_tradnl" sz="1800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</a:p>
          </p:txBody>
        </p:sp>
        <p:sp>
          <p:nvSpPr>
            <p:cNvPr id="148" name="Text Placeholder 7"/>
            <p:cNvSpPr txBox="1"/>
            <p:nvPr/>
          </p:nvSpPr>
          <p:spPr>
            <a:xfrm>
              <a:off x="5931" y="6834"/>
              <a:ext cx="983" cy="763"/>
            </a:xfrm>
            <a:prstGeom prst="rect">
              <a:avLst/>
            </a:prstGeom>
          </p:spPr>
          <p:txBody>
            <a:bodyPr vert="horz" lIns="0" tIns="90216" rIns="0" bIns="90216" anchor="ctr"/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965" b="1" kern="1200">
                  <a:solidFill>
                    <a:schemeClr val="bg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_tradnl" sz="1800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es-ES_tradnl" sz="1800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4</a:t>
              </a:r>
            </a:p>
          </p:txBody>
        </p:sp>
        <p:sp>
          <p:nvSpPr>
            <p:cNvPr id="150" name="Text Placeholder 7"/>
            <p:cNvSpPr txBox="1"/>
            <p:nvPr/>
          </p:nvSpPr>
          <p:spPr>
            <a:xfrm>
              <a:off x="11659" y="2484"/>
              <a:ext cx="983" cy="763"/>
            </a:xfrm>
            <a:prstGeom prst="rect">
              <a:avLst/>
            </a:prstGeom>
          </p:spPr>
          <p:txBody>
            <a:bodyPr vert="horz" lIns="0" tIns="90216" rIns="0" bIns="90216" anchor="ctr"/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965" b="1" kern="1200">
                  <a:solidFill>
                    <a:schemeClr val="bg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_tradnl" sz="1800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</a:p>
          </p:txBody>
        </p:sp>
        <p:sp>
          <p:nvSpPr>
            <p:cNvPr id="152" name="Text Placeholder 7"/>
            <p:cNvSpPr txBox="1"/>
            <p:nvPr/>
          </p:nvSpPr>
          <p:spPr>
            <a:xfrm>
              <a:off x="11789" y="6782"/>
              <a:ext cx="983" cy="763"/>
            </a:xfrm>
            <a:prstGeom prst="rect">
              <a:avLst/>
            </a:prstGeom>
          </p:spPr>
          <p:txBody>
            <a:bodyPr vert="horz" lIns="0" tIns="90216" rIns="0" bIns="90216" anchor="ctr"/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965" b="1" kern="1200">
                  <a:solidFill>
                    <a:schemeClr val="bg1"/>
                  </a:solidFill>
                  <a:latin typeface="League Gothic Regular"/>
                  <a:ea typeface="+mn-ea"/>
                  <a:cs typeface="League Gothic Regular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ES_tradnl" sz="1800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</a:t>
              </a:r>
              <a:r>
                <a:rPr lang="en-US" altLang="es-ES_tradnl" sz="1800" b="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3</a:t>
              </a:r>
              <a:endParaRPr lang="zh-CN" altLang="en-US" sz="1800" b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4" name="Shape 1719"/>
            <p:cNvSpPr/>
            <p:nvPr/>
          </p:nvSpPr>
          <p:spPr>
            <a:xfrm>
              <a:off x="6850" y="4541"/>
              <a:ext cx="2455" cy="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44" y="21600"/>
                  </a:moveTo>
                  <a:lnTo>
                    <a:pt x="17863" y="16372"/>
                  </a:lnTo>
                  <a:lnTo>
                    <a:pt x="21600" y="11064"/>
                  </a:lnTo>
                  <a:cubicBezTo>
                    <a:pt x="16705" y="10632"/>
                    <a:pt x="12832" y="7246"/>
                    <a:pt x="12619" y="3093"/>
                  </a:cubicBezTo>
                  <a:lnTo>
                    <a:pt x="6294" y="0"/>
                  </a:lnTo>
                  <a:lnTo>
                    <a:pt x="0" y="3080"/>
                  </a:lnTo>
                  <a:cubicBezTo>
                    <a:pt x="216" y="13022"/>
                    <a:pt x="9708" y="21118"/>
                    <a:pt x="21544" y="21600"/>
                  </a:cubicBezTo>
                  <a:close/>
                </a:path>
              </a:pathLst>
            </a:custGeom>
            <a:solidFill>
              <a:srgbClr val="DAA054"/>
            </a:solidFill>
            <a:ln w="12700">
              <a:miter lim="400000"/>
            </a:ln>
          </p:spPr>
          <p:txBody>
            <a:bodyPr lIns="9813" tIns="9813" rIns="9813" bIns="9813" anchor="ctr"/>
            <a:lstStyle/>
            <a:p>
              <a:pPr defTabSz="11747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5" name="Shape 1720"/>
            <p:cNvSpPr/>
            <p:nvPr/>
          </p:nvSpPr>
          <p:spPr>
            <a:xfrm>
              <a:off x="9009" y="5035"/>
              <a:ext cx="2945" cy="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305"/>
                  </a:moveTo>
                  <a:lnTo>
                    <a:pt x="3079" y="21600"/>
                  </a:lnTo>
                  <a:cubicBezTo>
                    <a:pt x="13022" y="21383"/>
                    <a:pt x="21117" y="11891"/>
                    <a:pt x="21600" y="57"/>
                  </a:cubicBezTo>
                  <a:lnTo>
                    <a:pt x="16372" y="3738"/>
                  </a:lnTo>
                  <a:lnTo>
                    <a:pt x="11063" y="0"/>
                  </a:lnTo>
                  <a:cubicBezTo>
                    <a:pt x="10631" y="4895"/>
                    <a:pt x="7245" y="8768"/>
                    <a:pt x="3093" y="8981"/>
                  </a:cubicBezTo>
                  <a:cubicBezTo>
                    <a:pt x="3093" y="8981"/>
                    <a:pt x="0" y="15305"/>
                    <a:pt x="0" y="15305"/>
                  </a:cubicBezTo>
                  <a:close/>
                </a:path>
              </a:pathLst>
            </a:custGeom>
            <a:solidFill>
              <a:srgbClr val="A4402A"/>
            </a:solidFill>
            <a:ln w="12700">
              <a:miter lim="400000"/>
            </a:ln>
          </p:spPr>
          <p:txBody>
            <a:bodyPr lIns="9813" tIns="9813" rIns="9813" bIns="9813" anchor="ctr"/>
            <a:lstStyle/>
            <a:p>
              <a:pPr defTabSz="11747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6" name="Shape 1721"/>
            <p:cNvSpPr/>
            <p:nvPr/>
          </p:nvSpPr>
          <p:spPr>
            <a:xfrm>
              <a:off x="9484" y="2410"/>
              <a:ext cx="2455" cy="2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21"/>
                  </a:moveTo>
                  <a:cubicBezTo>
                    <a:pt x="21384" y="8578"/>
                    <a:pt x="11891" y="483"/>
                    <a:pt x="56" y="0"/>
                  </a:cubicBezTo>
                  <a:lnTo>
                    <a:pt x="3737" y="5228"/>
                  </a:lnTo>
                  <a:lnTo>
                    <a:pt x="0" y="10536"/>
                  </a:lnTo>
                  <a:cubicBezTo>
                    <a:pt x="4895" y="10968"/>
                    <a:pt x="8767" y="14353"/>
                    <a:pt x="8981" y="18507"/>
                  </a:cubicBezTo>
                  <a:lnTo>
                    <a:pt x="15305" y="21600"/>
                  </a:lnTo>
                  <a:cubicBezTo>
                    <a:pt x="15305" y="21600"/>
                    <a:pt x="21600" y="18521"/>
                    <a:pt x="21600" y="18521"/>
                  </a:cubicBezTo>
                  <a:close/>
                </a:path>
              </a:pathLst>
            </a:custGeom>
            <a:solidFill>
              <a:srgbClr val="DAA054"/>
            </a:solidFill>
            <a:ln w="12700">
              <a:miter lim="400000"/>
            </a:ln>
          </p:spPr>
          <p:txBody>
            <a:bodyPr lIns="9813" tIns="9813" rIns="9813" bIns="9813" anchor="ctr"/>
            <a:lstStyle/>
            <a:p>
              <a:pPr defTabSz="11747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7" name="Shape 1722"/>
            <p:cNvSpPr/>
            <p:nvPr/>
          </p:nvSpPr>
          <p:spPr>
            <a:xfrm>
              <a:off x="6850" y="2410"/>
              <a:ext cx="2945" cy="2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6294"/>
                  </a:moveTo>
                  <a:lnTo>
                    <a:pt x="18521" y="0"/>
                  </a:lnTo>
                  <a:cubicBezTo>
                    <a:pt x="8577" y="216"/>
                    <a:pt x="483" y="9708"/>
                    <a:pt x="0" y="21544"/>
                  </a:cubicBezTo>
                  <a:lnTo>
                    <a:pt x="5227" y="17863"/>
                  </a:lnTo>
                  <a:lnTo>
                    <a:pt x="10537" y="21600"/>
                  </a:lnTo>
                  <a:cubicBezTo>
                    <a:pt x="10969" y="16705"/>
                    <a:pt x="14354" y="12832"/>
                    <a:pt x="18507" y="12619"/>
                  </a:cubicBezTo>
                  <a:cubicBezTo>
                    <a:pt x="18507" y="12619"/>
                    <a:pt x="21600" y="6294"/>
                    <a:pt x="21600" y="6294"/>
                  </a:cubicBezTo>
                  <a:close/>
                </a:path>
              </a:pathLst>
            </a:custGeom>
            <a:solidFill>
              <a:srgbClr val="A4402A"/>
            </a:solidFill>
            <a:ln w="12700">
              <a:miter lim="400000"/>
            </a:ln>
          </p:spPr>
          <p:txBody>
            <a:bodyPr lIns="9813" tIns="9813" rIns="9813" bIns="9813" anchor="ctr"/>
            <a:lstStyle/>
            <a:p>
              <a:pPr defTabSz="117475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8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8" name="Text Placeholder 7"/>
            <p:cNvSpPr txBox="1"/>
            <p:nvPr/>
          </p:nvSpPr>
          <p:spPr>
            <a:xfrm>
              <a:off x="7896" y="3080"/>
              <a:ext cx="793" cy="1067"/>
            </a:xfrm>
            <a:prstGeom prst="rect">
              <a:avLst/>
            </a:prstGeom>
          </p:spPr>
          <p:txBody>
            <a:bodyPr vert="horz" wrap="square" lIns="0" tIns="0" rIns="0" bIns="0" anchor="ctr"/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670" b="0" i="0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lang="es-ES_tradnl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59" name="Text Placeholder 7"/>
            <p:cNvSpPr txBox="1"/>
            <p:nvPr/>
          </p:nvSpPr>
          <p:spPr>
            <a:xfrm>
              <a:off x="7511" y="5398"/>
              <a:ext cx="793" cy="1067"/>
            </a:xfrm>
            <a:prstGeom prst="rect">
              <a:avLst/>
            </a:prstGeom>
          </p:spPr>
          <p:txBody>
            <a:bodyPr vert="horz" wrap="square" lIns="0" tIns="0" rIns="0" bIns="0" anchor="ctr"/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670" b="0" i="0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lang="es-ES_tradnl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0" name="Text Placeholder 7"/>
            <p:cNvSpPr txBox="1"/>
            <p:nvPr/>
          </p:nvSpPr>
          <p:spPr>
            <a:xfrm>
              <a:off x="10507" y="3536"/>
              <a:ext cx="801" cy="1070"/>
            </a:xfrm>
            <a:prstGeom prst="rect">
              <a:avLst/>
            </a:prstGeom>
          </p:spPr>
          <p:txBody>
            <a:bodyPr vert="horz" wrap="square" lIns="0" tIns="0" rIns="0" bIns="0" anchor="ctr"/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670" b="0" i="0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lang="es-ES_tradnl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1" name="Text Placeholder 7"/>
            <p:cNvSpPr txBox="1"/>
            <p:nvPr/>
          </p:nvSpPr>
          <p:spPr>
            <a:xfrm>
              <a:off x="10123" y="5764"/>
              <a:ext cx="801" cy="1070"/>
            </a:xfrm>
            <a:prstGeom prst="rect">
              <a:avLst/>
            </a:prstGeom>
          </p:spPr>
          <p:txBody>
            <a:bodyPr vert="horz" wrap="square" lIns="0" tIns="0" rIns="0" bIns="0" anchor="ctr"/>
            <a:lstStyle>
              <a:lvl1pPr marL="0" indent="0" algn="ctr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670" b="0" i="0" kern="1200">
                  <a:solidFill>
                    <a:schemeClr val="bg1"/>
                  </a:solidFill>
                  <a:latin typeface="FontAwesome"/>
                  <a:ea typeface="+mn-ea"/>
                  <a:cs typeface="FontAwesome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835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文字内容</a:t>
              </a:r>
              <a:endParaRPr lang="es-ES_tradnl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pic>
        <p:nvPicPr>
          <p:cNvPr id="2" name="图片 1" descr="校徽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" y="74295"/>
            <a:ext cx="468000" cy="467394"/>
          </a:xfrm>
          <a:prstGeom prst="rect">
            <a:avLst/>
          </a:prstGeom>
        </p:spPr>
      </p:pic>
      <p:cxnSp>
        <p:nvCxnSpPr>
          <p:cNvPr id="57" name="直接连接符 56"/>
          <p:cNvCxnSpPr/>
          <p:nvPr/>
        </p:nvCxnSpPr>
        <p:spPr>
          <a:xfrm>
            <a:off x="860338" y="163153"/>
            <a:ext cx="0" cy="289708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923137" y="12348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请输入标题</a:t>
            </a:r>
          </a:p>
        </p:txBody>
      </p:sp>
      <p:sp>
        <p:nvSpPr>
          <p:cNvPr id="43" name="Text Placeholder 32"/>
          <p:cNvSpPr txBox="1"/>
          <p:nvPr/>
        </p:nvSpPr>
        <p:spPr>
          <a:xfrm>
            <a:off x="1585725" y="1541717"/>
            <a:ext cx="2258350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13" name="Text Placeholder 32"/>
          <p:cNvSpPr txBox="1"/>
          <p:nvPr/>
        </p:nvSpPr>
        <p:spPr>
          <a:xfrm>
            <a:off x="8454983" y="1580022"/>
            <a:ext cx="2220790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15" name="Text Placeholder 32"/>
          <p:cNvSpPr txBox="1"/>
          <p:nvPr/>
        </p:nvSpPr>
        <p:spPr>
          <a:xfrm>
            <a:off x="8599333" y="3574257"/>
            <a:ext cx="2155813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16" name="Text Placeholder 32"/>
          <p:cNvSpPr txBox="1"/>
          <p:nvPr/>
        </p:nvSpPr>
        <p:spPr>
          <a:xfrm>
            <a:off x="1583326" y="3667723"/>
            <a:ext cx="2246542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请替换文字内容，修改文字内容，也可以直接复制你的内容到此。请替换文字内容，修改文字内容，也可以直接复制你的内容到此。</a:t>
            </a:r>
          </a:p>
        </p:txBody>
      </p:sp>
      <p:sp>
        <p:nvSpPr>
          <p:cNvPr id="4" name="矩形 3"/>
          <p:cNvSpPr/>
          <p:nvPr/>
        </p:nvSpPr>
        <p:spPr>
          <a:xfrm>
            <a:off x="4026535" y="6141720"/>
            <a:ext cx="8162925" cy="1708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3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老校门-金"/>
          <p:cNvPicPr>
            <a:picLocks noChangeAspect="1"/>
          </p:cNvPicPr>
          <p:nvPr/>
        </p:nvPicPr>
        <p:blipFill>
          <a:blip r:embed="rId4">
            <a:lum contrast="-42000"/>
          </a:blip>
          <a:stretch>
            <a:fillRect/>
          </a:stretch>
        </p:blipFill>
        <p:spPr>
          <a:xfrm rot="16200000">
            <a:off x="3448394" y="-565176"/>
            <a:ext cx="5295583" cy="7200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矩形 3"/>
          <p:cNvSpPr/>
          <p:nvPr/>
        </p:nvSpPr>
        <p:spPr>
          <a:xfrm>
            <a:off x="563880" y="537845"/>
            <a:ext cx="11064875" cy="5782310"/>
          </a:xfrm>
          <a:prstGeom prst="rect">
            <a:avLst/>
          </a:prstGeom>
          <a:solidFill>
            <a:schemeClr val="bg1">
              <a:lumMod val="95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八边形 5"/>
          <p:cNvSpPr/>
          <p:nvPr/>
        </p:nvSpPr>
        <p:spPr>
          <a:xfrm>
            <a:off x="2145030" y="2116455"/>
            <a:ext cx="1671955" cy="1671955"/>
          </a:xfrm>
          <a:prstGeom prst="octagon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37998" y="2116462"/>
            <a:ext cx="424454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500" cap="none" spc="1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请输入标题</a:t>
            </a:r>
          </a:p>
        </p:txBody>
      </p:sp>
      <p:sp>
        <p:nvSpPr>
          <p:cNvPr id="3" name="八边形 2"/>
          <p:cNvSpPr/>
          <p:nvPr/>
        </p:nvSpPr>
        <p:spPr>
          <a:xfrm>
            <a:off x="2330450" y="2239010"/>
            <a:ext cx="1771015" cy="1771015"/>
          </a:xfrm>
          <a:prstGeom prst="octagon">
            <a:avLst/>
          </a:prstGeom>
          <a:noFill/>
          <a:ln w="127000">
            <a:solidFill>
              <a:srgbClr val="D39A5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43200" y="2620010"/>
            <a:ext cx="945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chemeClr val="accent5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等线" panose="02010600030101010101" charset="-122"/>
                <a:ea typeface="等线" panose="02010600030101010101" charset="-122"/>
                <a:cs typeface="+mj-lt"/>
              </a:rPr>
              <a:t>三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543425" y="3376930"/>
            <a:ext cx="5386070" cy="0"/>
          </a:xfrm>
          <a:prstGeom prst="line">
            <a:avLst/>
          </a:prstGeom>
          <a:ln w="25400">
            <a:solidFill>
              <a:schemeClr val="bg2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0" descr="e7d195523061f1c0c2b73831c94a3edc981f60e396d3e182073EE1468018468A7F192AE5E5CD515B6C3125F8AF6E4EE646174E8CF0B46FD19828DCE8CDA3B3A044A74F0E769C5FA8CB87AB6FC303C8BA3785FAC64AF5424785C80615233B8BFBBF93FB15EF9F2842CC31512510A59567CDFC09C4B330B78657F3B5013869B76B2251005608998399849F59FA1FABB539"/>
          <p:cNvSpPr/>
          <p:nvPr/>
        </p:nvSpPr>
        <p:spPr>
          <a:xfrm>
            <a:off x="4638040" y="3514725"/>
            <a:ext cx="505777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inpin heiti" panose="00000500000000000000" pitchFamily="2" charset="-122"/>
              </a:rPr>
              <a:t>Lorem Ipsum is simply dummy text for example lorem dummy text for example lorem</a:t>
            </a:r>
          </a:p>
        </p:txBody>
      </p:sp>
      <p:sp>
        <p:nvSpPr>
          <p:cNvPr id="15" name="矩形 14"/>
          <p:cNvSpPr/>
          <p:nvPr/>
        </p:nvSpPr>
        <p:spPr>
          <a:xfrm>
            <a:off x="4026535" y="6141720"/>
            <a:ext cx="8162925" cy="1708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823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978</Words>
  <Application>Microsoft Office PowerPoint</Application>
  <PresentationFormat>宽屏</PresentationFormat>
  <Paragraphs>99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金 瑜婷</cp:lastModifiedBy>
  <cp:revision>194</cp:revision>
  <dcterms:created xsi:type="dcterms:W3CDTF">2019-06-19T02:08:00Z</dcterms:created>
  <dcterms:modified xsi:type="dcterms:W3CDTF">2021-04-27T18:46:51Z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84C880AA830949D99EC85E35704F0DA8</vt:lpwstr>
  </property>
</Properties>
</file>