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263" r:id="rId5"/>
    <p:sldId id="264" r:id="rId6"/>
    <p:sldId id="270" r:id="rId7"/>
    <p:sldId id="325" r:id="rId8"/>
    <p:sldId id="269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65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6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67" r:id="rId40"/>
    <p:sldId id="303" r:id="rId41"/>
    <p:sldId id="304" r:id="rId42"/>
    <p:sldId id="305" r:id="rId43"/>
    <p:sldId id="306" r:id="rId44"/>
    <p:sldId id="307" r:id="rId45"/>
    <p:sldId id="309" r:id="rId46"/>
    <p:sldId id="310" r:id="rId47"/>
    <p:sldId id="268" r:id="rId48"/>
    <p:sldId id="308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20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83" d="100"/>
          <a:sy n="83" d="100"/>
        </p:scale>
        <p:origin x="427" y="82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axId val="1353963296"/>
        <c:axId val="1353963840"/>
      </c:barChart>
      <c:catAx>
        <c:axId val="135396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53963840"/>
        <c:crosses val="autoZero"/>
        <c:auto val="1"/>
        <c:lblAlgn val="ctr"/>
        <c:lblOffset val="100"/>
        <c:noMultiLvlLbl val="0"/>
      </c:catAx>
      <c:valAx>
        <c:axId val="135396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5396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</c:spPr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998b256a-f545-4090-84fd-2bf1efc2c76a}" type="VALUE">
                      <a:t>[VALUE]</a:t>
                    </a:fld>
                    <a:endParaRPr lang="en-US" altLang="zh-CN" b="0" i="0" u="none" strike="noStrike" baseline="0">
                      <a:latin typeface="Arial" panose="020B0604020202020204" pitchFamily="34" charset="0"/>
                      <a:ea typeface="Adobe 黑体 Std R" panose="020B0400000000000000" pitchFamily="34" charset="-122"/>
                      <a:cs typeface="+mn-ea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1353968192"/>
        <c:axId val="1353970912"/>
      </c:barChart>
      <c:catAx>
        <c:axId val="1353968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</a:p>
        </c:txPr>
        <c:crossAx val="1353970912"/>
        <c:crosses val="autoZero"/>
        <c:auto val="1"/>
        <c:lblAlgn val="ctr"/>
        <c:lblOffset val="100"/>
        <c:noMultiLvlLbl val="0"/>
      </c:catAx>
      <c:valAx>
        <c:axId val="135397091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prstClr val="white">
                  <a:lumMod val="85000"/>
                  <a:alpha val="48000"/>
                </a:prst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</a:p>
        </c:txPr>
        <c:crossAx val="1353968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000" b="1">
          <a:solidFill>
            <a:schemeClr val="tx1">
              <a:lumMod val="50000"/>
              <a:lumOff val="50000"/>
            </a:schemeClr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</c:spPr>
          <c:invertIfNegative val="0"/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fld id="{15a75850-d70a-4f56-b5ce-541c1c282a0b}" type="VALUE">
                      <a:t>[VALUE]</a:t>
                    </a:fld>
                    <a:endParaRPr lang="en-US" altLang="zh-CN" b="0" i="0" u="none" strike="noStrike" baseline="0">
                      <a:latin typeface="Arial" panose="020B0604020202020204" pitchFamily="34" charset="0"/>
                      <a:ea typeface="Adobe 黑体 Std R" panose="020B0400000000000000" pitchFamily="34" charset="-122"/>
                      <a:cs typeface="+mn-ea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322</c:v>
                </c:pt>
              </c:strCache>
            </c:strRef>
          </c:tx>
          <c:spPr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</c:f>
              <c:strCache>
                <c:ptCount val="1"/>
                <c:pt idx="0">
                  <c:v>PROJECT 2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1"/>
        <c:overlap val="-80"/>
        <c:axId val="1353968736"/>
        <c:axId val="1353969280"/>
      </c:barChart>
      <c:catAx>
        <c:axId val="1353968736"/>
        <c:scaling>
          <c:orientation val="maxMin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</a:p>
        </c:txPr>
        <c:crossAx val="1353969280"/>
        <c:crosses val="autoZero"/>
        <c:auto val="1"/>
        <c:lblAlgn val="ctr"/>
        <c:lblOffset val="100"/>
        <c:noMultiLvlLbl val="0"/>
      </c:catAx>
      <c:valAx>
        <c:axId val="1353969280"/>
        <c:scaling>
          <c:orientation val="minMax"/>
        </c:scaling>
        <c:delete val="0"/>
        <c:axPos val="r"/>
        <c:majorGridlines>
          <c:spPr>
            <a:ln w="6350" cap="flat" cmpd="sng" algn="ctr">
              <a:solidFill>
                <a:prstClr val="white">
                  <a:lumMod val="85000"/>
                  <a:alpha val="48000"/>
                </a:prstClr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in"/>
        <c:tickLblPos val="low"/>
        <c:spPr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</a:p>
        </c:txPr>
        <c:crossAx val="1353968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000" b="1">
          <a:solidFill>
            <a:schemeClr val="tx1">
              <a:lumMod val="50000"/>
              <a:lumOff val="50000"/>
            </a:schemeClr>
          </a:solidFill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27506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explosion val="13"/>
          <c:dPt>
            <c:idx val="0"/>
            <c:bubble3D val="0"/>
            <c:spPr>
              <a:solidFill>
                <a:sysClr val="window" lastClr="FFFFFF">
                  <a:lumMod val="85000"/>
                </a:sysClr>
              </a:soli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 w="18999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31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Calibri" panose="020F0502020204030204" pitchFamily="34" charset="0"/>
          <a:sym typeface="Calibri" panose="020F050202020403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4A064-BAC9-4BA4-B181-A8106ED466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charset="-122"/>
                <a:ea typeface="DengXian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6D80A-9C4E-4C5F-A6C1-7C5B99C315C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8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5959" y="2835295"/>
            <a:ext cx="8061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altLang="zh-CN" sz="54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Y86</a:t>
            </a:r>
            <a:r>
              <a:rPr lang="zh-CN" altLang="en-US" sz="54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模拟器</a:t>
            </a:r>
            <a:endParaRPr lang="zh-CN" altLang="en-US" sz="54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2320" y="1508125"/>
            <a:ext cx="5547360" cy="14452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ICS Project</a:t>
            </a:r>
            <a:endParaRPr lang="zh-CN" altLang="en-US" sz="88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9292" y="4177564"/>
            <a:ext cx="5693414" cy="1273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1273E"/>
                </a:solidFill>
                <a:latin typeface="+mn-ea"/>
              </a:rPr>
              <a:t>许慧珊：前端设计、实验报告撰写</a:t>
            </a:r>
            <a:endParaRPr lang="en-MY" altLang="zh-CN" dirty="0">
              <a:solidFill>
                <a:srgbClr val="21273E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1273E"/>
                </a:solidFill>
                <a:latin typeface="+mn-ea"/>
              </a:rPr>
              <a:t>陈福盛：前端设计、实验报告撰写</a:t>
            </a:r>
            <a:endParaRPr lang="en-MY" altLang="zh-CN" dirty="0">
              <a:solidFill>
                <a:srgbClr val="21273E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21273E"/>
                </a:solidFill>
                <a:latin typeface="+mn-ea"/>
              </a:rPr>
              <a:t>黄婧媛：后端设计、</a:t>
            </a:r>
            <a:r>
              <a:rPr lang="en-US" altLang="zh-CN" dirty="0">
                <a:solidFill>
                  <a:srgbClr val="21273E"/>
                </a:solidFill>
                <a:latin typeface="+mn-ea"/>
              </a:rPr>
              <a:t>PPT</a:t>
            </a:r>
            <a:r>
              <a:rPr lang="zh-CN" altLang="en-US" dirty="0">
                <a:solidFill>
                  <a:srgbClr val="21273E"/>
                </a:solidFill>
                <a:latin typeface="+mn-ea"/>
              </a:rPr>
              <a:t>制作和汇报</a:t>
            </a:r>
            <a:endParaRPr lang="zh-CN" altLang="en-US" dirty="0">
              <a:solidFill>
                <a:srgbClr val="21273E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3" y="1654947"/>
            <a:ext cx="11327814" cy="3320957"/>
          </a:xfrm>
        </p:spPr>
      </p:pic>
      <p:sp>
        <p:nvSpPr>
          <p:cNvPr id="50" name="文本框 5"/>
          <p:cNvSpPr txBox="1">
            <a:spLocks noChangeArrowheads="1"/>
          </p:cNvSpPr>
          <p:nvPr/>
        </p:nvSpPr>
        <p:spPr bwMode="auto">
          <a:xfrm>
            <a:off x="431801" y="5190419"/>
            <a:ext cx="2800767" cy="420564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135">
                <a:solidFill>
                  <a:schemeClr val="bg1"/>
                </a:solidFill>
                <a:latin typeface="方正兰亭黑_GBK"/>
                <a:ea typeface="方正兰亭黑_GBK"/>
              </a:rPr>
              <a:t>ABOUT COMPANY</a:t>
            </a:r>
            <a:endParaRPr lang="zh-CN" altLang="en-US" sz="2135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4912" y="5657383"/>
            <a:ext cx="11729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1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公司简介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11239" y="3784398"/>
            <a:ext cx="1700213" cy="2060575"/>
            <a:chOff x="1011238" y="3784397"/>
            <a:chExt cx="1700213" cy="2060575"/>
          </a:xfrm>
          <a:solidFill>
            <a:srgbClr val="063D54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279527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84964" y="1714298"/>
            <a:ext cx="1700213" cy="2060575"/>
            <a:chOff x="3784963" y="1714297"/>
            <a:chExt cx="1700213" cy="2060575"/>
          </a:xfrm>
          <a:solidFill>
            <a:srgbClr val="063D54"/>
          </a:solidFill>
        </p:grpSpPr>
        <p:sp>
          <p:nvSpPr>
            <p:cNvPr id="13" name="Freeform 6"/>
            <p:cNvSpPr/>
            <p:nvPr/>
          </p:nvSpPr>
          <p:spPr bwMode="auto">
            <a:xfrm rot="10800000">
              <a:off x="4043725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>
              <a:off x="3784963" y="1714297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9" name="Oval 14"/>
          <p:cNvSpPr>
            <a:spLocks noChangeArrowheads="1"/>
          </p:cNvSpPr>
          <p:nvPr/>
        </p:nvSpPr>
        <p:spPr bwMode="auto">
          <a:xfrm rot="10800000">
            <a:off x="4038964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8688" y="3784398"/>
            <a:ext cx="1700213" cy="2060575"/>
            <a:chOff x="6558688" y="3784397"/>
            <a:chExt cx="1700213" cy="2060575"/>
          </a:xfrm>
          <a:solidFill>
            <a:srgbClr val="063D54"/>
          </a:solidFill>
        </p:grpSpPr>
        <p:sp>
          <p:nvSpPr>
            <p:cNvPr id="20" name="Freeform 6"/>
            <p:cNvSpPr/>
            <p:nvPr/>
          </p:nvSpPr>
          <p:spPr bwMode="auto">
            <a:xfrm>
              <a:off x="685237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6558688" y="4168572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826976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2412" y="1714298"/>
            <a:ext cx="1700213" cy="2060575"/>
            <a:chOff x="9332412" y="1714297"/>
            <a:chExt cx="1700213" cy="2060575"/>
          </a:xfrm>
          <a:solidFill>
            <a:srgbClr val="063D54"/>
          </a:solidFill>
        </p:grpSpPr>
        <p:sp>
          <p:nvSpPr>
            <p:cNvPr id="23" name="Freeform 6"/>
            <p:cNvSpPr/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9586412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90601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00459" y="4820446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2349" y="2411774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49151" y="4836008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9798" y="2402881"/>
            <a:ext cx="89051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099454" y="4487227"/>
            <a:ext cx="250935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19679" y="1913526"/>
            <a:ext cx="259133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61938" y="4413680"/>
            <a:ext cx="250935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382162" y="1839980"/>
            <a:ext cx="259133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184218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公司大事记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3721" y="2274293"/>
            <a:ext cx="2375315" cy="4259247"/>
            <a:chOff x="5003720" y="1935625"/>
            <a:chExt cx="2375315" cy="4259247"/>
          </a:xfrm>
          <a:solidFill>
            <a:srgbClr val="063D54"/>
          </a:solidFill>
        </p:grpSpPr>
        <p:sp>
          <p:nvSpPr>
            <p:cNvPr id="10" name="泪滴形 9"/>
            <p:cNvSpPr/>
            <p:nvPr/>
          </p:nvSpPr>
          <p:spPr>
            <a:xfrm rot="8100000">
              <a:off x="5811084" y="5421789"/>
              <a:ext cx="768608" cy="773083"/>
            </a:xfrm>
            <a:prstGeom prst="teardrop">
              <a:avLst>
                <a:gd name="adj" fmla="val 154863"/>
              </a:avLst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003720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-1" fmla="*/ 269119 w 448024"/>
                <a:gd name="connsiteY0-2" fmla="*/ 0 h 1371600"/>
                <a:gd name="connsiteX1-3" fmla="*/ 90215 w 448024"/>
                <a:gd name="connsiteY1-4" fmla="*/ 1371600 h 1371600"/>
                <a:gd name="connsiteX2-5" fmla="*/ 448024 w 448024"/>
                <a:gd name="connsiteY2-6" fmla="*/ 506896 h 1371600"/>
                <a:gd name="connsiteX3-7" fmla="*/ 269119 w 448024"/>
                <a:gd name="connsiteY3-8" fmla="*/ 0 h 1371600"/>
                <a:gd name="connsiteX0-9" fmla="*/ 303774 w 482679"/>
                <a:gd name="connsiteY0-10" fmla="*/ 0 h 1371600"/>
                <a:gd name="connsiteX1-11" fmla="*/ 124870 w 482679"/>
                <a:gd name="connsiteY1-12" fmla="*/ 1371600 h 1371600"/>
                <a:gd name="connsiteX2-13" fmla="*/ 482679 w 482679"/>
                <a:gd name="connsiteY2-14" fmla="*/ 506896 h 1371600"/>
                <a:gd name="connsiteX3-15" fmla="*/ 303774 w 482679"/>
                <a:gd name="connsiteY3-16" fmla="*/ 0 h 1371600"/>
                <a:gd name="connsiteX0-17" fmla="*/ 303774 w 482679"/>
                <a:gd name="connsiteY0-18" fmla="*/ 0 h 1371600"/>
                <a:gd name="connsiteX1-19" fmla="*/ 124870 w 482679"/>
                <a:gd name="connsiteY1-20" fmla="*/ 1371600 h 1371600"/>
                <a:gd name="connsiteX2-21" fmla="*/ 482679 w 482679"/>
                <a:gd name="connsiteY2-22" fmla="*/ 506896 h 1371600"/>
                <a:gd name="connsiteX3-23" fmla="*/ 303774 w 482679"/>
                <a:gd name="connsiteY3-24" fmla="*/ 0 h 1371600"/>
                <a:gd name="connsiteX0-25" fmla="*/ 303774 w 482679"/>
                <a:gd name="connsiteY0-26" fmla="*/ 0 h 1371600"/>
                <a:gd name="connsiteX1-27" fmla="*/ 124870 w 482679"/>
                <a:gd name="connsiteY1-28" fmla="*/ 1371600 h 1371600"/>
                <a:gd name="connsiteX2-29" fmla="*/ 482679 w 482679"/>
                <a:gd name="connsiteY2-30" fmla="*/ 506896 h 1371600"/>
                <a:gd name="connsiteX3-31" fmla="*/ 303774 w 482679"/>
                <a:gd name="connsiteY3-32" fmla="*/ 0 h 1371600"/>
                <a:gd name="connsiteX0-33" fmla="*/ 303774 w 482679"/>
                <a:gd name="connsiteY0-34" fmla="*/ 0 h 1371600"/>
                <a:gd name="connsiteX1-35" fmla="*/ 124870 w 482679"/>
                <a:gd name="connsiteY1-36" fmla="*/ 1371600 h 1371600"/>
                <a:gd name="connsiteX2-37" fmla="*/ 482679 w 482679"/>
                <a:gd name="connsiteY2-38" fmla="*/ 506896 h 1371600"/>
                <a:gd name="connsiteX3-39" fmla="*/ 303774 w 482679"/>
                <a:gd name="connsiteY3-40" fmla="*/ 0 h 1371600"/>
                <a:gd name="connsiteX0-41" fmla="*/ 303774 w 482679"/>
                <a:gd name="connsiteY0-42" fmla="*/ 0 h 1371600"/>
                <a:gd name="connsiteX1-43" fmla="*/ 124870 w 482679"/>
                <a:gd name="connsiteY1-44" fmla="*/ 1371600 h 1371600"/>
                <a:gd name="connsiteX2-45" fmla="*/ 482679 w 482679"/>
                <a:gd name="connsiteY2-46" fmla="*/ 506896 h 1371600"/>
                <a:gd name="connsiteX3-47" fmla="*/ 303774 w 482679"/>
                <a:gd name="connsiteY3-48" fmla="*/ 0 h 1371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H="1">
              <a:off x="6896356" y="4549616"/>
              <a:ext cx="482679" cy="1371600"/>
            </a:xfrm>
            <a:custGeom>
              <a:avLst/>
              <a:gdLst>
                <a:gd name="connsiteX0" fmla="*/ 178904 w 357809"/>
                <a:gd name="connsiteY0" fmla="*/ 0 h 1371600"/>
                <a:gd name="connsiteX1" fmla="*/ 0 w 357809"/>
                <a:gd name="connsiteY1" fmla="*/ 1371600 h 1371600"/>
                <a:gd name="connsiteX2" fmla="*/ 357809 w 357809"/>
                <a:gd name="connsiteY2" fmla="*/ 506896 h 1371600"/>
                <a:gd name="connsiteX3" fmla="*/ 178904 w 357809"/>
                <a:gd name="connsiteY3" fmla="*/ 0 h 1371600"/>
                <a:gd name="connsiteX0-1" fmla="*/ 269119 w 448024"/>
                <a:gd name="connsiteY0-2" fmla="*/ 0 h 1371600"/>
                <a:gd name="connsiteX1-3" fmla="*/ 90215 w 448024"/>
                <a:gd name="connsiteY1-4" fmla="*/ 1371600 h 1371600"/>
                <a:gd name="connsiteX2-5" fmla="*/ 448024 w 448024"/>
                <a:gd name="connsiteY2-6" fmla="*/ 506896 h 1371600"/>
                <a:gd name="connsiteX3-7" fmla="*/ 269119 w 448024"/>
                <a:gd name="connsiteY3-8" fmla="*/ 0 h 1371600"/>
                <a:gd name="connsiteX0-9" fmla="*/ 303774 w 482679"/>
                <a:gd name="connsiteY0-10" fmla="*/ 0 h 1371600"/>
                <a:gd name="connsiteX1-11" fmla="*/ 124870 w 482679"/>
                <a:gd name="connsiteY1-12" fmla="*/ 1371600 h 1371600"/>
                <a:gd name="connsiteX2-13" fmla="*/ 482679 w 482679"/>
                <a:gd name="connsiteY2-14" fmla="*/ 506896 h 1371600"/>
                <a:gd name="connsiteX3-15" fmla="*/ 303774 w 482679"/>
                <a:gd name="connsiteY3-16" fmla="*/ 0 h 1371600"/>
                <a:gd name="connsiteX0-17" fmla="*/ 303774 w 482679"/>
                <a:gd name="connsiteY0-18" fmla="*/ 0 h 1371600"/>
                <a:gd name="connsiteX1-19" fmla="*/ 124870 w 482679"/>
                <a:gd name="connsiteY1-20" fmla="*/ 1371600 h 1371600"/>
                <a:gd name="connsiteX2-21" fmla="*/ 482679 w 482679"/>
                <a:gd name="connsiteY2-22" fmla="*/ 506896 h 1371600"/>
                <a:gd name="connsiteX3-23" fmla="*/ 303774 w 482679"/>
                <a:gd name="connsiteY3-24" fmla="*/ 0 h 1371600"/>
                <a:gd name="connsiteX0-25" fmla="*/ 303774 w 482679"/>
                <a:gd name="connsiteY0-26" fmla="*/ 0 h 1371600"/>
                <a:gd name="connsiteX1-27" fmla="*/ 124870 w 482679"/>
                <a:gd name="connsiteY1-28" fmla="*/ 1371600 h 1371600"/>
                <a:gd name="connsiteX2-29" fmla="*/ 482679 w 482679"/>
                <a:gd name="connsiteY2-30" fmla="*/ 506896 h 1371600"/>
                <a:gd name="connsiteX3-31" fmla="*/ 303774 w 482679"/>
                <a:gd name="connsiteY3-32" fmla="*/ 0 h 1371600"/>
                <a:gd name="connsiteX0-33" fmla="*/ 303774 w 482679"/>
                <a:gd name="connsiteY0-34" fmla="*/ 0 h 1371600"/>
                <a:gd name="connsiteX1-35" fmla="*/ 124870 w 482679"/>
                <a:gd name="connsiteY1-36" fmla="*/ 1371600 h 1371600"/>
                <a:gd name="connsiteX2-37" fmla="*/ 482679 w 482679"/>
                <a:gd name="connsiteY2-38" fmla="*/ 506896 h 1371600"/>
                <a:gd name="connsiteX3-39" fmla="*/ 303774 w 482679"/>
                <a:gd name="connsiteY3-40" fmla="*/ 0 h 1371600"/>
                <a:gd name="connsiteX0-41" fmla="*/ 303774 w 482679"/>
                <a:gd name="connsiteY0-42" fmla="*/ 0 h 1371600"/>
                <a:gd name="connsiteX1-43" fmla="*/ 124870 w 482679"/>
                <a:gd name="connsiteY1-44" fmla="*/ 1371600 h 1371600"/>
                <a:gd name="connsiteX2-45" fmla="*/ 482679 w 482679"/>
                <a:gd name="connsiteY2-46" fmla="*/ 506896 h 1371600"/>
                <a:gd name="connsiteX3-47" fmla="*/ 303774 w 482679"/>
                <a:gd name="connsiteY3-48" fmla="*/ 0 h 1371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82679" h="1371600">
                  <a:moveTo>
                    <a:pt x="303774" y="0"/>
                  </a:moveTo>
                  <a:cubicBezTo>
                    <a:pt x="-213061" y="89452"/>
                    <a:pt x="75175" y="1023731"/>
                    <a:pt x="124870" y="1371600"/>
                  </a:cubicBezTo>
                  <a:cubicBezTo>
                    <a:pt x="184505" y="993913"/>
                    <a:pt x="264018" y="477079"/>
                    <a:pt x="482679" y="506896"/>
                  </a:cubicBezTo>
                  <a:lnTo>
                    <a:pt x="303774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559536" y="1935625"/>
              <a:ext cx="1250184" cy="838966"/>
            </a:xfrm>
            <a:custGeom>
              <a:avLst/>
              <a:gdLst>
                <a:gd name="connsiteX0" fmla="*/ 642481 w 1250184"/>
                <a:gd name="connsiteY0" fmla="*/ 0 h 838966"/>
                <a:gd name="connsiteX1" fmla="*/ 1248768 w 1250184"/>
                <a:gd name="connsiteY1" fmla="*/ 835974 h 838966"/>
                <a:gd name="connsiteX2" fmla="*/ 1250184 w 1250184"/>
                <a:gd name="connsiteY2" fmla="*/ 838966 h 838966"/>
                <a:gd name="connsiteX3" fmla="*/ 0 w 1250184"/>
                <a:gd name="connsiteY3" fmla="*/ 838966 h 838966"/>
                <a:gd name="connsiteX4" fmla="*/ 25634 w 1250184"/>
                <a:gd name="connsiteY4" fmla="*/ 785657 h 838966"/>
                <a:gd name="connsiteX5" fmla="*/ 642481 w 1250184"/>
                <a:gd name="connsiteY5" fmla="*/ 0 h 83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184" h="838966">
                  <a:moveTo>
                    <a:pt x="642481" y="0"/>
                  </a:moveTo>
                  <a:cubicBezTo>
                    <a:pt x="899242" y="269185"/>
                    <a:pt x="1100095" y="550173"/>
                    <a:pt x="1248768" y="835974"/>
                  </a:cubicBezTo>
                  <a:lnTo>
                    <a:pt x="1250184" y="838966"/>
                  </a:lnTo>
                  <a:lnTo>
                    <a:pt x="0" y="838966"/>
                  </a:lnTo>
                  <a:lnTo>
                    <a:pt x="25634" y="785657"/>
                  </a:lnTo>
                  <a:cubicBezTo>
                    <a:pt x="175342" y="505447"/>
                    <a:pt x="379094" y="239368"/>
                    <a:pt x="642481" y="0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91001" y="2774591"/>
              <a:ext cx="1805119" cy="834137"/>
            </a:xfrm>
            <a:custGeom>
              <a:avLst/>
              <a:gdLst>
                <a:gd name="connsiteX0" fmla="*/ 268535 w 1805119"/>
                <a:gd name="connsiteY0" fmla="*/ 0 h 834137"/>
                <a:gd name="connsiteX1" fmla="*/ 1518719 w 1805119"/>
                <a:gd name="connsiteY1" fmla="*/ 0 h 834137"/>
                <a:gd name="connsiteX2" fmla="*/ 1619082 w 1805119"/>
                <a:gd name="connsiteY2" fmla="*/ 212153 h 834137"/>
                <a:gd name="connsiteX3" fmla="*/ 1800931 w 1805119"/>
                <a:gd name="connsiteY3" fmla="*/ 807761 h 834137"/>
                <a:gd name="connsiteX4" fmla="*/ 1805119 w 1805119"/>
                <a:gd name="connsiteY4" fmla="*/ 834137 h 834137"/>
                <a:gd name="connsiteX5" fmla="*/ 0 w 1805119"/>
                <a:gd name="connsiteY5" fmla="*/ 834137 h 834137"/>
                <a:gd name="connsiteX6" fmla="*/ 11006 w 1805119"/>
                <a:gd name="connsiteY6" fmla="*/ 761683 h 834137"/>
                <a:gd name="connsiteX7" fmla="*/ 191933 w 1805119"/>
                <a:gd name="connsiteY7" fmla="*/ 159303 h 834137"/>
                <a:gd name="connsiteX8" fmla="*/ 268535 w 1805119"/>
                <a:gd name="connsiteY8" fmla="*/ 0 h 83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5119" h="834137">
                  <a:moveTo>
                    <a:pt x="268535" y="0"/>
                  </a:moveTo>
                  <a:lnTo>
                    <a:pt x="1518719" y="0"/>
                  </a:lnTo>
                  <a:lnTo>
                    <a:pt x="1619082" y="212153"/>
                  </a:lnTo>
                  <a:cubicBezTo>
                    <a:pt x="1703518" y="409996"/>
                    <a:pt x="1763731" y="609289"/>
                    <a:pt x="1800931" y="807761"/>
                  </a:cubicBezTo>
                  <a:lnTo>
                    <a:pt x="1805119" y="834137"/>
                  </a:lnTo>
                  <a:lnTo>
                    <a:pt x="0" y="834137"/>
                  </a:lnTo>
                  <a:lnTo>
                    <a:pt x="11006" y="761683"/>
                  </a:lnTo>
                  <a:cubicBezTo>
                    <a:pt x="47643" y="558421"/>
                    <a:pt x="107346" y="356266"/>
                    <a:pt x="191933" y="159303"/>
                  </a:cubicBezTo>
                  <a:lnTo>
                    <a:pt x="268535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257411" y="3608729"/>
              <a:ext cx="1880285" cy="855703"/>
            </a:xfrm>
            <a:custGeom>
              <a:avLst/>
              <a:gdLst>
                <a:gd name="connsiteX0" fmla="*/ 33590 w 1880285"/>
                <a:gd name="connsiteY0" fmla="*/ 0 h 855703"/>
                <a:gd name="connsiteX1" fmla="*/ 1838709 w 1880285"/>
                <a:gd name="connsiteY1" fmla="*/ 0 h 855703"/>
                <a:gd name="connsiteX2" fmla="*/ 1858126 w 1880285"/>
                <a:gd name="connsiteY2" fmla="*/ 122288 h 855703"/>
                <a:gd name="connsiteX3" fmla="*/ 1866730 w 1880285"/>
                <a:gd name="connsiteY3" fmla="*/ 727680 h 855703"/>
                <a:gd name="connsiteX4" fmla="*/ 1848586 w 1880285"/>
                <a:gd name="connsiteY4" fmla="*/ 855703 h 855703"/>
                <a:gd name="connsiteX5" fmla="*/ 33689 w 1880285"/>
                <a:gd name="connsiteY5" fmla="*/ 855703 h 855703"/>
                <a:gd name="connsiteX6" fmla="*/ 13554 w 1880285"/>
                <a:gd name="connsiteY6" fmla="*/ 705679 h 855703"/>
                <a:gd name="connsiteX7" fmla="*/ 21416 w 1880285"/>
                <a:gd name="connsiteY7" fmla="*/ 80135 h 855703"/>
                <a:gd name="connsiteX8" fmla="*/ 33590 w 1880285"/>
                <a:gd name="connsiteY8" fmla="*/ 0 h 8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285" h="855703">
                  <a:moveTo>
                    <a:pt x="33590" y="0"/>
                  </a:moveTo>
                  <a:lnTo>
                    <a:pt x="1838709" y="0"/>
                  </a:lnTo>
                  <a:lnTo>
                    <a:pt x="1858126" y="122288"/>
                  </a:lnTo>
                  <a:cubicBezTo>
                    <a:pt x="1884702" y="326393"/>
                    <a:pt x="1887127" y="529020"/>
                    <a:pt x="1866730" y="727680"/>
                  </a:cubicBezTo>
                  <a:lnTo>
                    <a:pt x="1848586" y="855703"/>
                  </a:lnTo>
                  <a:lnTo>
                    <a:pt x="33689" y="855703"/>
                  </a:lnTo>
                  <a:lnTo>
                    <a:pt x="13554" y="705679"/>
                  </a:lnTo>
                  <a:cubicBezTo>
                    <a:pt x="-6545" y="500064"/>
                    <a:pt x="-4589" y="290055"/>
                    <a:pt x="21416" y="80135"/>
                  </a:cubicBezTo>
                  <a:lnTo>
                    <a:pt x="33590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291100" y="4464432"/>
              <a:ext cx="1814897" cy="820681"/>
            </a:xfrm>
            <a:custGeom>
              <a:avLst/>
              <a:gdLst>
                <a:gd name="connsiteX0" fmla="*/ 0 w 1814897"/>
                <a:gd name="connsiteY0" fmla="*/ 0 h 820681"/>
                <a:gd name="connsiteX1" fmla="*/ 1814897 w 1814897"/>
                <a:gd name="connsiteY1" fmla="*/ 0 h 820681"/>
                <a:gd name="connsiteX2" fmla="*/ 1805086 w 1814897"/>
                <a:gd name="connsiteY2" fmla="*/ 69221 h 820681"/>
                <a:gd name="connsiteX3" fmla="*/ 1547021 w 1814897"/>
                <a:gd name="connsiteY3" fmla="*/ 820681 h 820681"/>
                <a:gd name="connsiteX4" fmla="*/ 254934 w 1814897"/>
                <a:gd name="connsiteY4" fmla="*/ 820681 h 820681"/>
                <a:gd name="connsiteX5" fmla="*/ 7242 w 1814897"/>
                <a:gd name="connsiteY5" fmla="*/ 53961 h 820681"/>
                <a:gd name="connsiteX6" fmla="*/ 0 w 1814897"/>
                <a:gd name="connsiteY6" fmla="*/ 0 h 82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897" h="820681">
                  <a:moveTo>
                    <a:pt x="0" y="0"/>
                  </a:moveTo>
                  <a:lnTo>
                    <a:pt x="1814897" y="0"/>
                  </a:lnTo>
                  <a:lnTo>
                    <a:pt x="1805086" y="69221"/>
                  </a:lnTo>
                  <a:cubicBezTo>
                    <a:pt x="1757801" y="330205"/>
                    <a:pt x="1670730" y="582660"/>
                    <a:pt x="1547021" y="820681"/>
                  </a:cubicBezTo>
                  <a:lnTo>
                    <a:pt x="254934" y="820681"/>
                  </a:lnTo>
                  <a:cubicBezTo>
                    <a:pt x="137490" y="582660"/>
                    <a:pt x="53351" y="323544"/>
                    <a:pt x="7242" y="5396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22225">
              <a:noFill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3657600" y="1546888"/>
            <a:ext cx="2047984" cy="1140083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3657601" y="3736200"/>
            <a:ext cx="2005935" cy="1116675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6778486" y="4230692"/>
            <a:ext cx="1844407" cy="1026755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6622773" y="2157438"/>
            <a:ext cx="1977471" cy="1100828"/>
          </a:xfrm>
          <a:custGeom>
            <a:avLst/>
            <a:gdLst>
              <a:gd name="connsiteX0" fmla="*/ 1770629 w 4112898"/>
              <a:gd name="connsiteY0" fmla="*/ 0 h 2289591"/>
              <a:gd name="connsiteX1" fmla="*/ 1810115 w 4112898"/>
              <a:gd name="connsiteY1" fmla="*/ 0 h 2289591"/>
              <a:gd name="connsiteX2" fmla="*/ 2481385 w 4112898"/>
              <a:gd name="connsiteY2" fmla="*/ 400012 h 2289591"/>
              <a:gd name="connsiteX3" fmla="*/ 2794239 w 4112898"/>
              <a:gd name="connsiteY3" fmla="*/ 329835 h 2289591"/>
              <a:gd name="connsiteX4" fmla="*/ 3179992 w 4112898"/>
              <a:gd name="connsiteY4" fmla="*/ 491243 h 2289591"/>
              <a:gd name="connsiteX5" fmla="*/ 3404761 w 4112898"/>
              <a:gd name="connsiteY5" fmla="*/ 1070208 h 2289591"/>
              <a:gd name="connsiteX6" fmla="*/ 3483734 w 4112898"/>
              <a:gd name="connsiteY6" fmla="*/ 1066700 h 2289591"/>
              <a:gd name="connsiteX7" fmla="*/ 4024395 w 4112898"/>
              <a:gd name="connsiteY7" fmla="*/ 1336883 h 2289591"/>
              <a:gd name="connsiteX8" fmla="*/ 4045657 w 4112898"/>
              <a:gd name="connsiteY8" fmla="*/ 1961464 h 2289591"/>
              <a:gd name="connsiteX9" fmla="*/ 3656867 w 4112898"/>
              <a:gd name="connsiteY9" fmla="*/ 2280772 h 2289591"/>
              <a:gd name="connsiteX10" fmla="*/ 3651907 w 4112898"/>
              <a:gd name="connsiteY10" fmla="*/ 2289591 h 2289591"/>
              <a:gd name="connsiteX11" fmla="*/ 370390 w 4112898"/>
              <a:gd name="connsiteY11" fmla="*/ 2289591 h 2289591"/>
              <a:gd name="connsiteX12" fmla="*/ 352533 w 4112898"/>
              <a:gd name="connsiteY12" fmla="*/ 2282088 h 2289591"/>
              <a:gd name="connsiteX13" fmla="*/ 75748 w 4112898"/>
              <a:gd name="connsiteY13" fmla="*/ 1989535 h 2289591"/>
              <a:gd name="connsiteX14" fmla="*/ 90935 w 4112898"/>
              <a:gd name="connsiteY14" fmla="*/ 1280741 h 2289591"/>
              <a:gd name="connsiteX15" fmla="*/ 510099 w 4112898"/>
              <a:gd name="connsiteY15" fmla="*/ 975469 h 2289591"/>
              <a:gd name="connsiteX16" fmla="*/ 558698 w 4112898"/>
              <a:gd name="connsiteY16" fmla="*/ 978978 h 2289591"/>
              <a:gd name="connsiteX17" fmla="*/ 953562 w 4112898"/>
              <a:gd name="connsiteY17" fmla="*/ 645634 h 2289591"/>
              <a:gd name="connsiteX18" fmla="*/ 1078097 w 4112898"/>
              <a:gd name="connsiteY18" fmla="*/ 659670 h 2289591"/>
              <a:gd name="connsiteX19" fmla="*/ 1770629 w 4112898"/>
              <a:gd name="connsiteY19" fmla="*/ 0 h 228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2898" h="2289591">
                <a:moveTo>
                  <a:pt x="1770629" y="0"/>
                </a:moveTo>
                <a:cubicBezTo>
                  <a:pt x="1782778" y="0"/>
                  <a:pt x="1797965" y="0"/>
                  <a:pt x="1810115" y="0"/>
                </a:cubicBezTo>
                <a:cubicBezTo>
                  <a:pt x="2262691" y="0"/>
                  <a:pt x="2435824" y="298255"/>
                  <a:pt x="2481385" y="400012"/>
                </a:cubicBezTo>
                <a:cubicBezTo>
                  <a:pt x="2533021" y="375450"/>
                  <a:pt x="2654518" y="329835"/>
                  <a:pt x="2794239" y="329835"/>
                </a:cubicBezTo>
                <a:cubicBezTo>
                  <a:pt x="2946110" y="329835"/>
                  <a:pt x="3076719" y="382468"/>
                  <a:pt x="3179992" y="491243"/>
                </a:cubicBezTo>
                <a:cubicBezTo>
                  <a:pt x="3413873" y="729847"/>
                  <a:pt x="3416911" y="968451"/>
                  <a:pt x="3404761" y="1070208"/>
                </a:cubicBezTo>
                <a:cubicBezTo>
                  <a:pt x="3426023" y="1070208"/>
                  <a:pt x="3453360" y="1066700"/>
                  <a:pt x="3483734" y="1066700"/>
                </a:cubicBezTo>
                <a:cubicBezTo>
                  <a:pt x="3617380" y="1066700"/>
                  <a:pt x="3869486" y="1101788"/>
                  <a:pt x="4024395" y="1336883"/>
                </a:cubicBezTo>
                <a:cubicBezTo>
                  <a:pt x="4133742" y="1501801"/>
                  <a:pt x="4142854" y="1740405"/>
                  <a:pt x="4045657" y="1961464"/>
                </a:cubicBezTo>
                <a:cubicBezTo>
                  <a:pt x="3960609" y="2154452"/>
                  <a:pt x="3811775" y="2277263"/>
                  <a:pt x="3656867" y="2280772"/>
                </a:cubicBezTo>
                <a:lnTo>
                  <a:pt x="3651907" y="2289591"/>
                </a:lnTo>
                <a:lnTo>
                  <a:pt x="370390" y="2289591"/>
                </a:lnTo>
                <a:lnTo>
                  <a:pt x="352533" y="2282088"/>
                </a:lnTo>
                <a:cubicBezTo>
                  <a:pt x="248122" y="2229016"/>
                  <a:pt x="148646" y="2138663"/>
                  <a:pt x="75748" y="1989535"/>
                </a:cubicBezTo>
                <a:cubicBezTo>
                  <a:pt x="-30562" y="1768476"/>
                  <a:pt x="-24487" y="1505310"/>
                  <a:pt x="90935" y="1280741"/>
                </a:cubicBezTo>
                <a:cubicBezTo>
                  <a:pt x="191170" y="1094771"/>
                  <a:pt x="349116" y="975469"/>
                  <a:pt x="510099" y="975469"/>
                </a:cubicBezTo>
                <a:cubicBezTo>
                  <a:pt x="528323" y="975469"/>
                  <a:pt x="543511" y="978978"/>
                  <a:pt x="558698" y="978978"/>
                </a:cubicBezTo>
                <a:cubicBezTo>
                  <a:pt x="582997" y="891256"/>
                  <a:pt x="677157" y="645634"/>
                  <a:pt x="953562" y="645634"/>
                </a:cubicBezTo>
                <a:cubicBezTo>
                  <a:pt x="993049" y="645634"/>
                  <a:pt x="1035573" y="649143"/>
                  <a:pt x="1078097" y="659670"/>
                </a:cubicBezTo>
                <a:cubicBezTo>
                  <a:pt x="1102396" y="515805"/>
                  <a:pt x="1223893" y="21053"/>
                  <a:pt x="1770629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5403" y="4968598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15403" y="413925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5403" y="3342038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96560" y="2596222"/>
            <a:ext cx="735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95518" y="4552396"/>
            <a:ext cx="822727" cy="625113"/>
            <a:chOff x="4268086" y="4221191"/>
            <a:chExt cx="509646" cy="387231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34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327759" y="2548164"/>
            <a:ext cx="534547" cy="529035"/>
            <a:chOff x="6967126" y="4092464"/>
            <a:chExt cx="453105" cy="448433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37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8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43223" y="1989577"/>
            <a:ext cx="550428" cy="526419"/>
            <a:chOff x="1004888" y="993775"/>
            <a:chExt cx="2438400" cy="2332038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4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1" name="任意多边形 4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35585" y="4041632"/>
            <a:ext cx="477947" cy="611237"/>
            <a:chOff x="1605187" y="572440"/>
            <a:chExt cx="563561" cy="720725"/>
          </a:xfr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</p:grpSpPr>
        <p:sp>
          <p:nvSpPr>
            <p:cNvPr id="43" name="Freeform 32"/>
            <p:cNvSpPr/>
            <p:nvPr/>
          </p:nvSpPr>
          <p:spPr bwMode="auto">
            <a:xfrm>
              <a:off x="1814739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1605187" y="1012177"/>
              <a:ext cx="141289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872660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86882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5051559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5053359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8403 -1.97531E-6 L 2.22222E-6 -1.9753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8403 -4.5679E-6 L -1.66667E-6 -4.567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0642 -3.08642E-6 L 4.44444E-6 -3.08642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10642 3.33333E-6 L 2.77778E-6 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46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777255" y="2172862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502503" y="2010770"/>
            <a:ext cx="823381" cy="945655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1153078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10866116" y="3463125"/>
            <a:ext cx="823381" cy="945655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853210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3259819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495994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5366557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706668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7473294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5" name="Freeform 19"/>
          <p:cNvSpPr>
            <a:spLocks noEditPoints="1"/>
          </p:cNvSpPr>
          <p:nvPr/>
        </p:nvSpPr>
        <p:spPr bwMode="auto">
          <a:xfrm>
            <a:off x="9173423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6" name="Oval 20"/>
          <p:cNvSpPr>
            <a:spLocks noChangeArrowheads="1"/>
          </p:cNvSpPr>
          <p:nvPr/>
        </p:nvSpPr>
        <p:spPr bwMode="auto">
          <a:xfrm>
            <a:off x="9580034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483931" y="2950460"/>
            <a:ext cx="497119" cy="49492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C344B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627672" y="3014615"/>
            <a:ext cx="511616" cy="448511"/>
            <a:chOff x="1035050" y="1447800"/>
            <a:chExt cx="360363" cy="315913"/>
          </a:xfrm>
          <a:solidFill>
            <a:srgbClr val="2C344B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32001" y="2950459"/>
            <a:ext cx="470580" cy="472663"/>
            <a:chOff x="5394325" y="3578225"/>
            <a:chExt cx="358775" cy="360363"/>
          </a:xfrm>
          <a:solidFill>
            <a:srgbClr val="2C344B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813749" y="2950460"/>
            <a:ext cx="545321" cy="545321"/>
            <a:chOff x="3191434" y="2145028"/>
            <a:chExt cx="359165" cy="359165"/>
          </a:xfrm>
          <a:solidFill>
            <a:srgbClr val="2C344B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36186" y="2972461"/>
            <a:ext cx="523319" cy="523319"/>
            <a:chOff x="1200150" y="3768725"/>
            <a:chExt cx="446088" cy="446088"/>
          </a:xfrm>
          <a:solidFill>
            <a:srgbClr val="2C344B"/>
          </a:solidFill>
        </p:grpSpPr>
        <p:sp>
          <p:nvSpPr>
            <p:cNvPr id="87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2355" y="4452078"/>
            <a:ext cx="1917293" cy="1607797"/>
            <a:chOff x="571766" y="3339058"/>
            <a:chExt cx="1437970" cy="1205848"/>
          </a:xfrm>
        </p:grpSpPr>
        <p:sp>
          <p:nvSpPr>
  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71766" y="3644659"/>
              <a:ext cx="1429349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3339058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项目模式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644659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852153" y="4479764"/>
            <a:ext cx="1905799" cy="1607797"/>
            <a:chOff x="2139114" y="3359822"/>
            <a:chExt cx="1429349" cy="1205848"/>
          </a:xfrm>
        </p:grpSpPr>
        <p:sp>
          <p:nvSpPr>
            <p:cNvPr id="94" name="矩形 9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139114" y="3665423"/>
              <a:ext cx="1429349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146217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项目模式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2681724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049290" y="4479764"/>
            <a:ext cx="1905799" cy="1607797"/>
            <a:chOff x="3786967" y="3359822"/>
            <a:chExt cx="1429349" cy="1205848"/>
          </a:xfrm>
        </p:grpSpPr>
        <p:sp>
          <p:nvSpPr>
  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786967" y="3665423"/>
              <a:ext cx="1429349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94070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项目模式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246427" y="4479764"/>
            <a:ext cx="1905799" cy="1607797"/>
            <a:chOff x="5434820" y="3359822"/>
            <a:chExt cx="1429349" cy="1205848"/>
          </a:xfrm>
        </p:grpSpPr>
        <p:sp>
          <p:nvSpPr>
            <p:cNvPr id="100" name="矩形 9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434820" y="3665423"/>
              <a:ext cx="1429349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441923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项目模式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977430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307626" y="4452078"/>
            <a:ext cx="1905799" cy="1607797"/>
            <a:chOff x="6980719" y="3339058"/>
            <a:chExt cx="1429349" cy="1205848"/>
          </a:xfrm>
        </p:grpSpPr>
        <p:sp>
          <p:nvSpPr>
  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980719" y="3644659"/>
              <a:ext cx="1429349" cy="900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ipsum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987822" y="3339058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项目模式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523329" y="3644659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9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项目模式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1835675"/>
            <a:ext cx="688368" cy="688368"/>
            <a:chOff x="7242071" y="1820434"/>
            <a:chExt cx="688368" cy="688368"/>
          </a:xfrm>
        </p:grpSpPr>
        <p:sp>
          <p:nvSpPr>
            <p:cNvPr id="19" name="椭圆 18"/>
            <p:cNvSpPr/>
            <p:nvPr/>
          </p:nvSpPr>
          <p:spPr>
            <a:xfrm>
              <a:off x="7242071" y="1820434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286625" y="1866019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1"/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3503711"/>
            <a:ext cx="688368" cy="688368"/>
            <a:chOff x="7242071" y="3488471"/>
            <a:chExt cx="688368" cy="688368"/>
          </a:xfrm>
        </p:grpSpPr>
        <p:sp>
          <p:nvSpPr>
            <p:cNvPr id="22" name="椭圆 21"/>
            <p:cNvSpPr/>
            <p:nvPr/>
          </p:nvSpPr>
          <p:spPr>
            <a:xfrm>
              <a:off x="7242071" y="348847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286625" y="3534056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689792" y="5118601"/>
            <a:ext cx="688368" cy="688368"/>
            <a:chOff x="7242071" y="5103361"/>
            <a:chExt cx="688368" cy="688368"/>
          </a:xfrm>
        </p:grpSpPr>
        <p:sp>
          <p:nvSpPr>
            <p:cNvPr id="29" name="椭圆 28"/>
            <p:cNvSpPr/>
            <p:nvPr/>
          </p:nvSpPr>
          <p:spPr>
            <a:xfrm>
              <a:off x="7242071" y="5103361"/>
              <a:ext cx="688368" cy="688368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bg1">
                    <a:lumMod val="95000"/>
                  </a:schemeClr>
                </a:gs>
              </a:gsLst>
              <a:lin ang="15000000" scaled="0"/>
            </a:gra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63500" sx="103000" sy="103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286625" y="5148946"/>
              <a:ext cx="608738" cy="6087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8575"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1753996"/>
            <a:ext cx="2967867" cy="769443"/>
            <a:chOff x="8548025" y="1459078"/>
            <a:chExt cx="2967866" cy="769442"/>
          </a:xfrm>
        </p:grpSpPr>
        <p:sp>
          <p:nvSpPr>
            <p:cNvPr id="32" name="矩形 31"/>
            <p:cNvSpPr/>
            <p:nvPr/>
          </p:nvSpPr>
          <p:spPr>
            <a:xfrm>
              <a:off x="8548025" y="1766855"/>
              <a:ext cx="2967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5012566"/>
            <a:ext cx="2854851" cy="769443"/>
            <a:chOff x="8548025" y="1459078"/>
            <a:chExt cx="2854850" cy="769442"/>
          </a:xfrm>
        </p:grpSpPr>
        <p:sp>
          <p:nvSpPr>
            <p:cNvPr id="35" name="矩形 34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7" name="组合 36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2601468" y="3429300"/>
            <a:ext cx="2854851" cy="769443"/>
            <a:chOff x="8548025" y="1459078"/>
            <a:chExt cx="2854850" cy="769442"/>
          </a:xfrm>
        </p:grpSpPr>
        <p:sp>
          <p:nvSpPr>
            <p:cNvPr id="38" name="矩形 37"/>
            <p:cNvSpPr/>
            <p:nvPr/>
          </p:nvSpPr>
          <p:spPr>
            <a:xfrm>
              <a:off x="8548025" y="1766855"/>
              <a:ext cx="28548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40" name="组合 3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62978" y="527954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3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4" name="组合 43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58111" y="1998513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45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6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7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GrpSpPr/>
          <p:nvPr/>
        </p:nvGrpSpPr>
        <p:grpSpPr>
          <a:xfrm>
            <a:off x="1815159" y="3654933"/>
            <a:ext cx="425379" cy="404679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49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0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1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2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pic>
        <p:nvPicPr>
          <p:cNvPr id="13" name="H0009(S3)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18610" r="7008"/>
          <a:stretch>
            <a:fillRect/>
          </a:stretch>
        </p:blipFill>
        <p:spPr bwMode="auto">
          <a:xfrm>
            <a:off x="6751321" y="1594421"/>
            <a:ext cx="5123436" cy="52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04847" y="1980583"/>
            <a:ext cx="1828800" cy="331555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3725" r="-725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7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项目模式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8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Microsoft YaHei Light" panose="020B0502040204020203" pitchFamily="34" charset="-122"/>
                <a:cs typeface="Aparajita" panose="020B0604020202020204" pitchFamily="34" charset="0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Microsoft YaHei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后端实现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11137" y="1521401"/>
            <a:ext cx="970915" cy="922020"/>
            <a:chOff x="5459004" y="1103844"/>
            <a:chExt cx="1603082" cy="152235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59004" y="1103844"/>
              <a:ext cx="1603082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31947" y="1807283"/>
            <a:ext cx="5620637" cy="1897237"/>
            <a:chOff x="623960" y="1355462"/>
            <a:chExt cx="4215478" cy="1422928"/>
          </a:xfrm>
        </p:grpSpPr>
        <p:sp>
          <p:nvSpPr>
            <p:cNvPr id="10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1836093"/>
              <a:ext cx="639839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80</a:t>
              </a:r>
              <a:r>
                <a:rPr lang="en-US" altLang="zh-CN" sz="1865" dirty="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%</a:t>
              </a:r>
              <a:endParaRPr lang="zh-CN" altLang="en-US" sz="1865" dirty="0">
                <a:solidFill>
                  <a:srgbClr val="2C344B"/>
                </a:solidFill>
                <a:latin typeface="Arial" panose="020B0604020202020204"/>
                <a:ea typeface="Microsoft YaHei Light" panose="020B0502040204020203" pitchFamily="34" charset="-122"/>
                <a:sym typeface="Calibri" panose="020F050202020403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23960" y="1355462"/>
              <a:ext cx="1422928" cy="1422928"/>
              <a:chOff x="5169194" y="1865140"/>
              <a:chExt cx="1422928" cy="1422928"/>
            </a:xfrm>
          </p:grpSpPr>
          <p:sp>
            <p:nvSpPr>
              <p:cNvPr id="3" name="同心圆 2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2" name="空心弧 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17" name="矩形 116"/>
            <p:cNvSpPr/>
            <p:nvPr/>
          </p:nvSpPr>
          <p:spPr>
            <a:xfrm>
              <a:off x="2124006" y="1888030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8" name="矩形 11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165495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2227617" y="193195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368451" y="1807281"/>
            <a:ext cx="5670741" cy="1897237"/>
            <a:chOff x="4776338" y="1355461"/>
            <a:chExt cx="4253056" cy="1422928"/>
          </a:xfrm>
        </p:grpSpPr>
        <p:grpSp>
          <p:nvGrpSpPr>
            <p:cNvPr id="114" name="组合 113"/>
            <p:cNvGrpSpPr/>
            <p:nvPr/>
          </p:nvGrpSpPr>
          <p:grpSpPr>
            <a:xfrm>
              <a:off x="4776338" y="1355461"/>
              <a:ext cx="1422928" cy="1422928"/>
              <a:chOff x="5169194" y="1865140"/>
              <a:chExt cx="1422928" cy="1422928"/>
            </a:xfrm>
          </p:grpSpPr>
          <p:sp>
            <p:nvSpPr>
              <p:cNvPr id="115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16" name="空心弧 11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20" name="矩形 119"/>
            <p:cNvSpPr/>
            <p:nvPr/>
          </p:nvSpPr>
          <p:spPr>
            <a:xfrm>
              <a:off x="6313962" y="1931957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1" name="矩形 12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1698885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6417573" y="1975884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1828082"/>
              <a:ext cx="639839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65</a:t>
              </a:r>
              <a:r>
                <a:rPr lang="en-US" altLang="zh-CN" sz="1865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%</a:t>
              </a:r>
              <a:endParaRPr lang="zh-CN" altLang="en-US" sz="1865">
                <a:solidFill>
                  <a:srgbClr val="2C344B"/>
                </a:solidFill>
                <a:latin typeface="Arial" panose="020B0604020202020204"/>
                <a:ea typeface="Microsoft YaHei Light" panose="020B0502040204020203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1947" y="4324131"/>
            <a:ext cx="5620637" cy="1897237"/>
            <a:chOff x="623960" y="3243098"/>
            <a:chExt cx="4215478" cy="1422928"/>
          </a:xfrm>
        </p:grpSpPr>
        <p:sp>
          <p:nvSpPr>
            <p:cNvPr id="12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001992" y="3723729"/>
              <a:ext cx="639839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80</a:t>
              </a:r>
              <a:r>
                <a:rPr lang="en-US" altLang="zh-CN" sz="1865" dirty="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%</a:t>
              </a:r>
              <a:endParaRPr lang="zh-CN" altLang="en-US" sz="1865" dirty="0">
                <a:solidFill>
                  <a:srgbClr val="2C344B"/>
                </a:solidFill>
                <a:latin typeface="Arial" panose="020B0604020202020204"/>
                <a:ea typeface="Microsoft YaHei Light" panose="020B0502040204020203" pitchFamily="34" charset="-122"/>
                <a:sym typeface="Calibri" panose="020F0502020204030204" pitchFamily="34" charset="0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623960" y="3243098"/>
              <a:ext cx="1422928" cy="1422928"/>
              <a:chOff x="5169194" y="1865140"/>
              <a:chExt cx="1422928" cy="1422928"/>
            </a:xfrm>
          </p:grpSpPr>
          <p:sp>
            <p:nvSpPr>
              <p:cNvPr id="126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27" name="空心弧 126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>
            <a:xfrm>
              <a:off x="2124006" y="3775666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2" name="矩形 1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128231" y="354259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rgbClr val="2C344B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60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>
            <a:xfrm>
              <a:off x="2227617" y="381959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362818" y="4324132"/>
            <a:ext cx="5676375" cy="1897238"/>
            <a:chOff x="4772113" y="3243098"/>
            <a:chExt cx="4257281" cy="1422928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772113" y="3243098"/>
              <a:ext cx="1422928" cy="1422928"/>
              <a:chOff x="5169194" y="1865140"/>
              <a:chExt cx="1422928" cy="1422928"/>
            </a:xfrm>
          </p:grpSpPr>
          <p:sp>
            <p:nvSpPr>
              <p:cNvPr id="129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30" name="空心弧 12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6313962" y="3819593"/>
              <a:ext cx="2715432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5" name="矩形 13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318187" y="3586521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市场分析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6417573" y="3863520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173235" y="3715718"/>
              <a:ext cx="639839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65</a:t>
              </a:r>
              <a:r>
                <a:rPr lang="en-US" altLang="zh-CN" sz="1865">
                  <a:solidFill>
                    <a:srgbClr val="2C344B"/>
                  </a:solidFill>
                  <a:latin typeface="Arial" panose="020B0604020202020204"/>
                  <a:ea typeface="Microsoft YaHei Light" panose="020B0502040204020203" pitchFamily="34" charset="-122"/>
                  <a:sym typeface="Calibri" panose="020F0502020204030204" pitchFamily="34" charset="0"/>
                </a:rPr>
                <a:t>%</a:t>
              </a:r>
              <a:endParaRPr lang="zh-CN" altLang="en-US" sz="1865">
                <a:solidFill>
                  <a:srgbClr val="2C344B"/>
                </a:solidFill>
                <a:latin typeface="Arial" panose="020B0604020202020204"/>
                <a:ea typeface="Microsoft YaHei Light" panose="020B0502040204020203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1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角三角形 37"/>
          <p:cNvSpPr>
            <a:spLocks noChangeArrowheads="1"/>
          </p:cNvSpPr>
          <p:nvPr/>
        </p:nvSpPr>
        <p:spPr bwMode="auto">
          <a:xfrm rot="16350634">
            <a:off x="792657" y="2210667"/>
            <a:ext cx="812691" cy="834768"/>
          </a:xfrm>
          <a:prstGeom prst="rtTriangl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135" dirty="0">
              <a:solidFill>
                <a:schemeClr val="bg1">
                  <a:lumMod val="50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0" name="平行四边形 14"/>
          <p:cNvSpPr>
            <a:spLocks noChangeArrowheads="1"/>
          </p:cNvSpPr>
          <p:nvPr/>
        </p:nvSpPr>
        <p:spPr bwMode="auto">
          <a:xfrm rot="10800000">
            <a:off x="3817056" y="4906427"/>
            <a:ext cx="7533539" cy="393557"/>
          </a:xfrm>
          <a:prstGeom prst="parallelogram">
            <a:avLst>
              <a:gd name="adj" fmla="val 19017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91408" tIns="45705" rIns="91408" bIns="4570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1" name="上箭头 16"/>
          <p:cNvSpPr>
            <a:spLocks noChangeArrowheads="1"/>
          </p:cNvSpPr>
          <p:nvPr/>
        </p:nvSpPr>
        <p:spPr bwMode="auto">
          <a:xfrm>
            <a:off x="7756014" y="2511759"/>
            <a:ext cx="1031556" cy="2497819"/>
          </a:xfrm>
          <a:prstGeom prst="upArrow">
            <a:avLst>
              <a:gd name="adj1" fmla="val 50000"/>
              <a:gd name="adj2" fmla="val 49911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</a:ln>
        </p:spPr>
        <p:txBody>
          <a:bodyPr lIns="91408" tIns="45705" rIns="91408" bIns="4570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2" name="上箭头 19"/>
          <p:cNvSpPr>
            <a:spLocks noChangeArrowheads="1"/>
          </p:cNvSpPr>
          <p:nvPr/>
        </p:nvSpPr>
        <p:spPr bwMode="auto">
          <a:xfrm>
            <a:off x="9230349" y="1975380"/>
            <a:ext cx="1029969" cy="3035784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</a:ln>
        </p:spPr>
        <p:txBody>
          <a:bodyPr lIns="91408" tIns="45705" rIns="91408" bIns="4570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3" name="上箭头 20"/>
          <p:cNvSpPr>
            <a:spLocks noChangeArrowheads="1"/>
          </p:cNvSpPr>
          <p:nvPr/>
        </p:nvSpPr>
        <p:spPr bwMode="auto">
          <a:xfrm>
            <a:off x="4708955" y="3643236"/>
            <a:ext cx="1029971" cy="1366341"/>
          </a:xfrm>
          <a:prstGeom prst="upArrow">
            <a:avLst>
              <a:gd name="adj1" fmla="val 50000"/>
              <a:gd name="adj2" fmla="val 49977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</a:ln>
        </p:spPr>
        <p:txBody>
          <a:bodyPr lIns="91408" tIns="45705" rIns="91408" bIns="4570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4" name="上箭头 21"/>
          <p:cNvSpPr>
            <a:spLocks noChangeArrowheads="1"/>
          </p:cNvSpPr>
          <p:nvPr/>
        </p:nvSpPr>
        <p:spPr bwMode="auto">
          <a:xfrm>
            <a:off x="6283269" y="2840254"/>
            <a:ext cx="1029971" cy="2237561"/>
          </a:xfrm>
          <a:prstGeom prst="upArrow">
            <a:avLst>
              <a:gd name="adj1" fmla="val 50000"/>
              <a:gd name="adj2" fmla="val 49999"/>
            </a:avLst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solidFill>
              <a:srgbClr val="F2F2F2"/>
            </a:solidFill>
            <a:miter lim="800000"/>
          </a:ln>
        </p:spPr>
        <p:txBody>
          <a:bodyPr lIns="91408" tIns="45705" rIns="91408" bIns="4570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SimSun" panose="02010600030101010101" pitchFamily="2" charset="-122"/>
            </a:endParaRPr>
          </a:p>
        </p:txBody>
      </p:sp>
      <p:sp>
        <p:nvSpPr>
          <p:cNvPr id="7176" name="文本框 23"/>
          <p:cNvSpPr>
            <a:spLocks noChangeArrowheads="1"/>
          </p:cNvSpPr>
          <p:nvPr/>
        </p:nvSpPr>
        <p:spPr bwMode="auto">
          <a:xfrm>
            <a:off x="4642360" y="3226389"/>
            <a:ext cx="1029971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一般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77" name="文本框 24"/>
          <p:cNvSpPr>
            <a:spLocks noChangeArrowheads="1"/>
          </p:cNvSpPr>
          <p:nvPr/>
        </p:nvSpPr>
        <p:spPr bwMode="auto">
          <a:xfrm>
            <a:off x="6405469" y="2434513"/>
            <a:ext cx="755419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中等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7178" name="文本框 25"/>
          <p:cNvSpPr>
            <a:spLocks noChangeArrowheads="1"/>
          </p:cNvSpPr>
          <p:nvPr/>
        </p:nvSpPr>
        <p:spPr bwMode="auto">
          <a:xfrm>
            <a:off x="7894084" y="2074284"/>
            <a:ext cx="755419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较好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79" name="文本框 26"/>
          <p:cNvSpPr>
            <a:spLocks noChangeArrowheads="1"/>
          </p:cNvSpPr>
          <p:nvPr/>
        </p:nvSpPr>
        <p:spPr bwMode="auto">
          <a:xfrm>
            <a:off x="9216337" y="1537902"/>
            <a:ext cx="1066471" cy="30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前景好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869410" y="2157096"/>
            <a:ext cx="569737" cy="809332"/>
            <a:chOff x="0" y="0"/>
            <a:chExt cx="570354" cy="809083"/>
          </a:xfrm>
        </p:grpSpPr>
        <p:sp>
          <p:nvSpPr>
            <p:cNvPr id="7192" name="文本框 30"/>
            <p:cNvSpPr>
              <a:spLocks noChangeArrowheads="1"/>
            </p:cNvSpPr>
            <p:nvPr/>
          </p:nvSpPr>
          <p:spPr bwMode="auto">
            <a:xfrm>
              <a:off x="0" y="0"/>
              <a:ext cx="570354" cy="61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41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Microsoft YaHei Light" panose="020B0502040204020203" pitchFamily="34" charset="-122"/>
                </a:rPr>
                <a:t>1</a:t>
              </a:r>
              <a:endParaRPr lang="zh-CN" altLang="en-US" sz="3410" dirty="0"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Microsoft YaHei Light" panose="020B0502040204020203" pitchFamily="34" charset="-122"/>
              </a:endParaRPr>
            </a:p>
          </p:txBody>
        </p:sp>
        <p:sp>
          <p:nvSpPr>
            <p:cNvPr id="7193" name="直角三角形 31"/>
            <p:cNvSpPr>
              <a:spLocks noChangeArrowheads="1"/>
            </p:cNvSpPr>
            <p:nvPr/>
          </p:nvSpPr>
          <p:spPr bwMode="auto">
            <a:xfrm rot="-5559855">
              <a:off x="155637" y="454384"/>
              <a:ext cx="200467" cy="161249"/>
            </a:xfrm>
            <a:prstGeom prst="rtTriangle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135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SimSun" panose="02010600030101010101" pitchFamily="2" charset="-122"/>
              </a:endParaRPr>
            </a:p>
          </p:txBody>
        </p:sp>
        <p:sp>
          <p:nvSpPr>
            <p:cNvPr id="7194" name="直接连接符 32"/>
            <p:cNvSpPr>
              <a:spLocks noChangeShapeType="1"/>
            </p:cNvSpPr>
            <p:nvPr/>
          </p:nvSpPr>
          <p:spPr bwMode="auto">
            <a:xfrm flipH="1">
              <a:off x="49654" y="110840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35" dirty="0">
                <a:solidFill>
                  <a:schemeClr val="bg1">
                    <a:lumMod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33"/>
          <p:cNvGrpSpPr/>
          <p:nvPr/>
        </p:nvGrpSpPr>
        <p:grpSpPr bwMode="auto">
          <a:xfrm>
            <a:off x="640877" y="3756715"/>
            <a:ext cx="834768" cy="850588"/>
            <a:chOff x="0" y="0"/>
            <a:chExt cx="836459" cy="850698"/>
          </a:xfrm>
        </p:grpSpPr>
        <p:grpSp>
          <p:nvGrpSpPr>
            <p:cNvPr id="4" name="组合 34"/>
            <p:cNvGrpSpPr/>
            <p:nvPr/>
          </p:nvGrpSpPr>
          <p:grpSpPr bwMode="auto">
            <a:xfrm>
              <a:off x="0" y="0"/>
              <a:ext cx="836459" cy="850698"/>
              <a:chOff x="0" y="0"/>
              <a:chExt cx="836459" cy="850698"/>
            </a:xfrm>
          </p:grpSpPr>
          <p:sp>
            <p:nvSpPr>
              <p:cNvPr id="7190" name="文本框 36"/>
              <p:cNvSpPr>
                <a:spLocks noChangeArrowheads="1"/>
              </p:cNvSpPr>
              <p:nvPr/>
            </p:nvSpPr>
            <p:spPr bwMode="auto">
              <a:xfrm>
                <a:off x="61610" y="0"/>
                <a:ext cx="570354" cy="617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410" dirty="0">
                    <a:solidFill>
                      <a:schemeClr val="bg1">
                        <a:lumMod val="50000"/>
                      </a:schemeClr>
                    </a:solidFill>
                    <a:latin typeface="Microsoft YaHei Light" panose="020B0502040204020203" pitchFamily="34" charset="-122"/>
                    <a:ea typeface="Microsoft YaHei Light" panose="020B0502040204020203" pitchFamily="34" charset="-122"/>
                    <a:sym typeface="Microsoft YaHei Light" panose="020B0502040204020203" pitchFamily="34" charset="-122"/>
                  </a:rPr>
                  <a:t>2</a:t>
                </a:r>
                <a:endParaRPr lang="zh-CN" altLang="en-US" sz="3410" dirty="0">
                  <a:solidFill>
                    <a:schemeClr val="bg1">
                      <a:lumMod val="50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sym typeface="Microsoft YaHei Light" panose="020B0502040204020203" pitchFamily="34" charset="-122"/>
                </a:endParaRPr>
              </a:p>
            </p:txBody>
          </p:sp>
          <p:sp>
            <p:nvSpPr>
              <p:cNvPr id="7191" name="直角三角形 37"/>
              <p:cNvSpPr>
                <a:spLocks noChangeArrowheads="1"/>
              </p:cNvSpPr>
              <p:nvPr/>
            </p:nvSpPr>
            <p:spPr bwMode="auto">
              <a:xfrm rot="-5249366">
                <a:off x="11832" y="26070"/>
                <a:ext cx="812796" cy="836459"/>
              </a:xfrm>
              <a:prstGeom prst="rtTriangl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135" dirty="0">
                  <a:solidFill>
                    <a:schemeClr val="bg1">
                      <a:lumMod val="50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sym typeface="SimSun" panose="02010600030101010101" pitchFamily="2" charset="-122"/>
                </a:endParaRPr>
              </a:p>
            </p:txBody>
          </p:sp>
        </p:grpSp>
        <p:sp>
          <p:nvSpPr>
            <p:cNvPr id="7189" name="直接连接符 35"/>
            <p:cNvSpPr>
              <a:spLocks noChangeShapeType="1"/>
            </p:cNvSpPr>
            <p:nvPr/>
          </p:nvSpPr>
          <p:spPr bwMode="auto">
            <a:xfrm flipH="1">
              <a:off x="131686" y="63552"/>
              <a:ext cx="520700" cy="698243"/>
            </a:xfrm>
            <a:prstGeom prst="line">
              <a:avLst/>
            </a:prstGeom>
            <a:noFill/>
            <a:ln w="6350">
              <a:solidFill>
                <a:srgbClr val="2626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135" dirty="0">
                <a:solidFill>
                  <a:schemeClr val="bg1">
                    <a:lumMod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7184" name="文本框 39"/>
          <p:cNvSpPr>
            <a:spLocks noChangeArrowheads="1"/>
          </p:cNvSpPr>
          <p:nvPr/>
        </p:nvSpPr>
        <p:spPr bwMode="auto">
          <a:xfrm>
            <a:off x="4810521" y="5436461"/>
            <a:ext cx="1029971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趋势</a:t>
            </a:r>
            <a:r>
              <a:rPr lang="en-US" altLang="zh-CN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1330" b="1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85" name="文本框 40"/>
          <p:cNvSpPr>
            <a:spLocks noChangeArrowheads="1"/>
          </p:cNvSpPr>
          <p:nvPr/>
        </p:nvSpPr>
        <p:spPr bwMode="auto">
          <a:xfrm>
            <a:off x="6353095" y="5436461"/>
            <a:ext cx="1029971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趋势</a:t>
            </a:r>
            <a:r>
              <a:rPr lang="en-US" altLang="zh-CN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1330" b="1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86" name="文本框 41"/>
          <p:cNvSpPr>
            <a:spLocks noChangeArrowheads="1"/>
          </p:cNvSpPr>
          <p:nvPr/>
        </p:nvSpPr>
        <p:spPr bwMode="auto">
          <a:xfrm>
            <a:off x="7894088" y="5436461"/>
            <a:ext cx="1029969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趋势</a:t>
            </a:r>
            <a:r>
              <a:rPr lang="en-US" altLang="zh-CN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1330" b="1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187" name="文本框 42"/>
          <p:cNvSpPr>
            <a:spLocks noChangeArrowheads="1"/>
          </p:cNvSpPr>
          <p:nvPr/>
        </p:nvSpPr>
        <p:spPr bwMode="auto">
          <a:xfrm>
            <a:off x="9371590" y="5436461"/>
            <a:ext cx="1031556" cy="2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趋势</a:t>
            </a:r>
            <a:r>
              <a:rPr lang="en-US" altLang="zh-CN" sz="133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1330" b="1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33787" y="206680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33787" y="366875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170" grpId="0" animBg="1"/>
      <p:bldP spid="7171" grpId="0" animBg="1"/>
      <p:bldP spid="7172" grpId="0" animBg="1"/>
      <p:bldP spid="7173" grpId="0" animBg="1"/>
      <p:bldP spid="7174" grpId="0" animBg="1"/>
      <p:bldP spid="7176" grpId="0"/>
      <p:bldP spid="7177" grpId="0"/>
      <p:bldP spid="7178" grpId="0"/>
      <p:bldP spid="7179" grpId="0"/>
      <p:bldP spid="7184" grpId="0"/>
      <p:bldP spid="7185" grpId="0"/>
      <p:bldP spid="7186" grpId="0"/>
      <p:bldP spid="7187" grpId="0"/>
      <p:bldP spid="27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31800" y="1591002"/>
          <a:ext cx="6894901" cy="4331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417926" y="3241997"/>
            <a:ext cx="4315508" cy="1309668"/>
            <a:chOff x="5563444" y="2431497"/>
            <a:chExt cx="3236631" cy="982251"/>
          </a:xfrm>
        </p:grpSpPr>
        <p:grpSp>
          <p:nvGrpSpPr>
            <p:cNvPr id="45" name="组合 44"/>
            <p:cNvGrpSpPr/>
            <p:nvPr/>
          </p:nvGrpSpPr>
          <p:grpSpPr>
            <a:xfrm>
              <a:off x="5563444" y="2431497"/>
              <a:ext cx="514780" cy="514780"/>
              <a:chOff x="6357074" y="1008628"/>
              <a:chExt cx="1676757" cy="1676757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6084643" y="2721250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9" name="矩形 4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248817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类别二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188254" y="276517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35"/>
            <p:cNvGrpSpPr/>
            <p:nvPr/>
          </p:nvGrpSpPr>
          <p:grpSpPr>
            <a:xfrm>
              <a:off x="5726076" y="2598698"/>
              <a:ext cx="214349" cy="180377"/>
              <a:chOff x="4605338" y="3814763"/>
              <a:chExt cx="420688" cy="354013"/>
            </a:xfrm>
            <a:solidFill>
              <a:schemeClr val="bg1"/>
            </a:solidFill>
          </p:grpSpPr>
          <p:sp>
            <p:nvSpPr>
              <p:cNvPr id="26" name="Freeform 32"/>
              <p:cNvSpPr>
                <a:spLocks noEditPoints="1"/>
              </p:cNvSpPr>
              <p:nvPr/>
            </p:nvSpPr>
            <p:spPr bwMode="auto">
              <a:xfrm>
                <a:off x="4605338" y="3814763"/>
                <a:ext cx="420688" cy="354013"/>
              </a:xfrm>
              <a:custGeom>
                <a:avLst/>
                <a:gdLst>
                  <a:gd name="T0" fmla="*/ 507 w 548"/>
                  <a:gd name="T1" fmla="*/ 0 h 462"/>
                  <a:gd name="T2" fmla="*/ 41 w 548"/>
                  <a:gd name="T3" fmla="*/ 0 h 462"/>
                  <a:gd name="T4" fmla="*/ 0 w 548"/>
                  <a:gd name="T5" fmla="*/ 41 h 462"/>
                  <a:gd name="T6" fmla="*/ 0 w 548"/>
                  <a:gd name="T7" fmla="*/ 369 h 462"/>
                  <a:gd name="T8" fmla="*/ 41 w 548"/>
                  <a:gd name="T9" fmla="*/ 409 h 462"/>
                  <a:gd name="T10" fmla="*/ 226 w 548"/>
                  <a:gd name="T11" fmla="*/ 409 h 462"/>
                  <a:gd name="T12" fmla="*/ 226 w 548"/>
                  <a:gd name="T13" fmla="*/ 416 h 462"/>
                  <a:gd name="T14" fmla="*/ 223 w 548"/>
                  <a:gd name="T15" fmla="*/ 428 h 462"/>
                  <a:gd name="T16" fmla="*/ 177 w 548"/>
                  <a:gd name="T17" fmla="*/ 445 h 462"/>
                  <a:gd name="T18" fmla="*/ 160 w 548"/>
                  <a:gd name="T19" fmla="*/ 449 h 462"/>
                  <a:gd name="T20" fmla="*/ 151 w 548"/>
                  <a:gd name="T21" fmla="*/ 449 h 462"/>
                  <a:gd name="T22" fmla="*/ 142 w 548"/>
                  <a:gd name="T23" fmla="*/ 455 h 462"/>
                  <a:gd name="T24" fmla="*/ 142 w 548"/>
                  <a:gd name="T25" fmla="*/ 455 h 462"/>
                  <a:gd name="T26" fmla="*/ 151 w 548"/>
                  <a:gd name="T27" fmla="*/ 462 h 462"/>
                  <a:gd name="T28" fmla="*/ 397 w 548"/>
                  <a:gd name="T29" fmla="*/ 462 h 462"/>
                  <a:gd name="T30" fmla="*/ 406 w 548"/>
                  <a:gd name="T31" fmla="*/ 455 h 462"/>
                  <a:gd name="T32" fmla="*/ 406 w 548"/>
                  <a:gd name="T33" fmla="*/ 455 h 462"/>
                  <a:gd name="T34" fmla="*/ 402 w 548"/>
                  <a:gd name="T35" fmla="*/ 449 h 462"/>
                  <a:gd name="T36" fmla="*/ 389 w 548"/>
                  <a:gd name="T37" fmla="*/ 448 h 462"/>
                  <a:gd name="T38" fmla="*/ 329 w 548"/>
                  <a:gd name="T39" fmla="*/ 426 h 462"/>
                  <a:gd name="T40" fmla="*/ 322 w 548"/>
                  <a:gd name="T41" fmla="*/ 416 h 462"/>
                  <a:gd name="T42" fmla="*/ 322 w 548"/>
                  <a:gd name="T43" fmla="*/ 409 h 462"/>
                  <a:gd name="T44" fmla="*/ 507 w 548"/>
                  <a:gd name="T45" fmla="*/ 409 h 462"/>
                  <a:gd name="T46" fmla="*/ 548 w 548"/>
                  <a:gd name="T47" fmla="*/ 369 h 462"/>
                  <a:gd name="T48" fmla="*/ 548 w 548"/>
                  <a:gd name="T49" fmla="*/ 41 h 462"/>
                  <a:gd name="T50" fmla="*/ 507 w 548"/>
                  <a:gd name="T51" fmla="*/ 0 h 462"/>
                  <a:gd name="T52" fmla="*/ 510 w 548"/>
                  <a:gd name="T53" fmla="*/ 330 h 462"/>
                  <a:gd name="T54" fmla="*/ 497 w 548"/>
                  <a:gd name="T55" fmla="*/ 344 h 462"/>
                  <a:gd name="T56" fmla="*/ 51 w 548"/>
                  <a:gd name="T57" fmla="*/ 344 h 462"/>
                  <a:gd name="T58" fmla="*/ 38 w 548"/>
                  <a:gd name="T59" fmla="*/ 330 h 462"/>
                  <a:gd name="T60" fmla="*/ 38 w 548"/>
                  <a:gd name="T61" fmla="*/ 50 h 462"/>
                  <a:gd name="T62" fmla="*/ 51 w 548"/>
                  <a:gd name="T63" fmla="*/ 36 h 462"/>
                  <a:gd name="T64" fmla="*/ 497 w 548"/>
                  <a:gd name="T65" fmla="*/ 36 h 462"/>
                  <a:gd name="T66" fmla="*/ 510 w 548"/>
                  <a:gd name="T67" fmla="*/ 50 h 462"/>
                  <a:gd name="T68" fmla="*/ 510 w 548"/>
                  <a:gd name="T69" fmla="*/ 33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48" h="462">
                    <a:moveTo>
                      <a:pt x="507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91"/>
                      <a:pt x="18" y="409"/>
                      <a:pt x="41" y="409"/>
                    </a:cubicBezTo>
                    <a:cubicBezTo>
                      <a:pt x="226" y="409"/>
                      <a:pt x="226" y="409"/>
                      <a:pt x="226" y="409"/>
                    </a:cubicBezTo>
                    <a:cubicBezTo>
                      <a:pt x="226" y="416"/>
                      <a:pt x="226" y="416"/>
                      <a:pt x="226" y="416"/>
                    </a:cubicBezTo>
                    <a:cubicBezTo>
                      <a:pt x="226" y="419"/>
                      <a:pt x="225" y="425"/>
                      <a:pt x="223" y="428"/>
                    </a:cubicBezTo>
                    <a:cubicBezTo>
                      <a:pt x="177" y="445"/>
                      <a:pt x="177" y="445"/>
                      <a:pt x="177" y="445"/>
                    </a:cubicBezTo>
                    <a:cubicBezTo>
                      <a:pt x="173" y="447"/>
                      <a:pt x="165" y="449"/>
                      <a:pt x="160" y="449"/>
                    </a:cubicBezTo>
                    <a:cubicBezTo>
                      <a:pt x="151" y="449"/>
                      <a:pt x="151" y="449"/>
                      <a:pt x="151" y="449"/>
                    </a:cubicBezTo>
                    <a:cubicBezTo>
                      <a:pt x="146" y="449"/>
                      <a:pt x="142" y="452"/>
                      <a:pt x="142" y="455"/>
                    </a:cubicBezTo>
                    <a:cubicBezTo>
                      <a:pt x="142" y="455"/>
                      <a:pt x="142" y="455"/>
                      <a:pt x="142" y="455"/>
                    </a:cubicBezTo>
                    <a:cubicBezTo>
                      <a:pt x="142" y="459"/>
                      <a:pt x="146" y="462"/>
                      <a:pt x="151" y="462"/>
                    </a:cubicBezTo>
                    <a:cubicBezTo>
                      <a:pt x="397" y="462"/>
                      <a:pt x="397" y="462"/>
                      <a:pt x="397" y="462"/>
                    </a:cubicBezTo>
                    <a:cubicBezTo>
                      <a:pt x="402" y="462"/>
                      <a:pt x="406" y="459"/>
                      <a:pt x="406" y="455"/>
                    </a:cubicBezTo>
                    <a:cubicBezTo>
                      <a:pt x="406" y="455"/>
                      <a:pt x="406" y="455"/>
                      <a:pt x="406" y="455"/>
                    </a:cubicBezTo>
                    <a:cubicBezTo>
                      <a:pt x="406" y="452"/>
                      <a:pt x="404" y="449"/>
                      <a:pt x="402" y="449"/>
                    </a:cubicBezTo>
                    <a:cubicBezTo>
                      <a:pt x="399" y="449"/>
                      <a:pt x="393" y="448"/>
                      <a:pt x="389" y="448"/>
                    </a:cubicBezTo>
                    <a:cubicBezTo>
                      <a:pt x="329" y="426"/>
                      <a:pt x="329" y="426"/>
                      <a:pt x="329" y="426"/>
                    </a:cubicBezTo>
                    <a:cubicBezTo>
                      <a:pt x="325" y="424"/>
                      <a:pt x="322" y="419"/>
                      <a:pt x="322" y="416"/>
                    </a:cubicBezTo>
                    <a:cubicBezTo>
                      <a:pt x="322" y="409"/>
                      <a:pt x="322" y="409"/>
                      <a:pt x="322" y="409"/>
                    </a:cubicBezTo>
                    <a:cubicBezTo>
                      <a:pt x="507" y="409"/>
                      <a:pt x="507" y="409"/>
                      <a:pt x="507" y="409"/>
                    </a:cubicBezTo>
                    <a:cubicBezTo>
                      <a:pt x="530" y="409"/>
                      <a:pt x="548" y="391"/>
                      <a:pt x="548" y="369"/>
                    </a:cubicBezTo>
                    <a:cubicBezTo>
                      <a:pt x="548" y="41"/>
                      <a:pt x="548" y="41"/>
                      <a:pt x="548" y="41"/>
                    </a:cubicBezTo>
                    <a:cubicBezTo>
                      <a:pt x="548" y="18"/>
                      <a:pt x="530" y="0"/>
                      <a:pt x="507" y="0"/>
                    </a:cubicBezTo>
                    <a:close/>
                    <a:moveTo>
                      <a:pt x="510" y="330"/>
                    </a:moveTo>
                    <a:cubicBezTo>
                      <a:pt x="510" y="337"/>
                      <a:pt x="504" y="343"/>
                      <a:pt x="497" y="344"/>
                    </a:cubicBezTo>
                    <a:cubicBezTo>
                      <a:pt x="51" y="344"/>
                      <a:pt x="51" y="344"/>
                      <a:pt x="51" y="344"/>
                    </a:cubicBezTo>
                    <a:cubicBezTo>
                      <a:pt x="44" y="343"/>
                      <a:pt x="38" y="337"/>
                      <a:pt x="38" y="330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42"/>
                      <a:pt x="44" y="36"/>
                      <a:pt x="51" y="36"/>
                    </a:cubicBezTo>
                    <a:cubicBezTo>
                      <a:pt x="497" y="36"/>
                      <a:pt x="497" y="36"/>
                      <a:pt x="497" y="36"/>
                    </a:cubicBezTo>
                    <a:cubicBezTo>
                      <a:pt x="504" y="36"/>
                      <a:pt x="510" y="42"/>
                      <a:pt x="510" y="50"/>
                    </a:cubicBezTo>
                    <a:lnTo>
                      <a:pt x="510" y="3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7" name="Oval 33"/>
              <p:cNvSpPr>
                <a:spLocks noChangeArrowheads="1"/>
              </p:cNvSpPr>
              <p:nvPr/>
            </p:nvSpPr>
            <p:spPr bwMode="auto">
              <a:xfrm>
                <a:off x="4932363" y="4103688"/>
                <a:ext cx="6350" cy="4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4943475" y="4100513"/>
                <a:ext cx="47625" cy="9525"/>
              </a:xfrm>
              <a:custGeom>
                <a:avLst/>
                <a:gdLst>
                  <a:gd name="T0" fmla="*/ 63 w 63"/>
                  <a:gd name="T1" fmla="*/ 6 h 13"/>
                  <a:gd name="T2" fmla="*/ 57 w 63"/>
                  <a:gd name="T3" fmla="*/ 13 h 13"/>
                  <a:gd name="T4" fmla="*/ 6 w 63"/>
                  <a:gd name="T5" fmla="*/ 13 h 13"/>
                  <a:gd name="T6" fmla="*/ 0 w 63"/>
                  <a:gd name="T7" fmla="*/ 6 h 13"/>
                  <a:gd name="T8" fmla="*/ 0 w 63"/>
                  <a:gd name="T9" fmla="*/ 6 h 13"/>
                  <a:gd name="T10" fmla="*/ 6 w 63"/>
                  <a:gd name="T11" fmla="*/ 0 h 13"/>
                  <a:gd name="T12" fmla="*/ 57 w 63"/>
                  <a:gd name="T13" fmla="*/ 0 h 13"/>
                  <a:gd name="T14" fmla="*/ 63 w 63"/>
                  <a:gd name="T1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3">
                    <a:moveTo>
                      <a:pt x="63" y="6"/>
                    </a:moveTo>
                    <a:cubicBezTo>
                      <a:pt x="63" y="10"/>
                      <a:pt x="60" y="13"/>
                      <a:pt x="5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0" y="0"/>
                      <a:pt x="63" y="3"/>
                      <a:pt x="6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29" name="Freeform 35"/>
              <p:cNvSpPr/>
              <p:nvPr/>
            </p:nvSpPr>
            <p:spPr bwMode="auto">
              <a:xfrm>
                <a:off x="4922838" y="3875088"/>
                <a:ext cx="34925" cy="166688"/>
              </a:xfrm>
              <a:custGeom>
                <a:avLst/>
                <a:gdLst>
                  <a:gd name="T0" fmla="*/ 45 w 45"/>
                  <a:gd name="T1" fmla="*/ 193 h 216"/>
                  <a:gd name="T2" fmla="*/ 22 w 45"/>
                  <a:gd name="T3" fmla="*/ 216 h 216"/>
                  <a:gd name="T4" fmla="*/ 22 w 45"/>
                  <a:gd name="T5" fmla="*/ 216 h 216"/>
                  <a:gd name="T6" fmla="*/ 0 w 45"/>
                  <a:gd name="T7" fmla="*/ 193 h 216"/>
                  <a:gd name="T8" fmla="*/ 0 w 45"/>
                  <a:gd name="T9" fmla="*/ 23 h 216"/>
                  <a:gd name="T10" fmla="*/ 22 w 45"/>
                  <a:gd name="T11" fmla="*/ 0 h 216"/>
                  <a:gd name="T12" fmla="*/ 22 w 45"/>
                  <a:gd name="T13" fmla="*/ 0 h 216"/>
                  <a:gd name="T14" fmla="*/ 45 w 45"/>
                  <a:gd name="T15" fmla="*/ 23 h 216"/>
                  <a:gd name="T16" fmla="*/ 45 w 45"/>
                  <a:gd name="T17" fmla="*/ 19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216">
                    <a:moveTo>
                      <a:pt x="45" y="193"/>
                    </a:moveTo>
                    <a:cubicBezTo>
                      <a:pt x="45" y="206"/>
                      <a:pt x="35" y="216"/>
                      <a:pt x="22" y="216"/>
                    </a:cubicBezTo>
                    <a:cubicBezTo>
                      <a:pt x="22" y="216"/>
                      <a:pt x="22" y="216"/>
                      <a:pt x="22" y="216"/>
                    </a:cubicBezTo>
                    <a:cubicBezTo>
                      <a:pt x="10" y="216"/>
                      <a:pt x="0" y="206"/>
                      <a:pt x="0" y="19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0" name="Freeform 36"/>
              <p:cNvSpPr/>
              <p:nvPr/>
            </p:nvSpPr>
            <p:spPr bwMode="auto">
              <a:xfrm>
                <a:off x="4860925" y="3903663"/>
                <a:ext cx="34925" cy="138113"/>
              </a:xfrm>
              <a:custGeom>
                <a:avLst/>
                <a:gdLst>
                  <a:gd name="T0" fmla="*/ 45 w 45"/>
                  <a:gd name="T1" fmla="*/ 157 h 180"/>
                  <a:gd name="T2" fmla="*/ 23 w 45"/>
                  <a:gd name="T3" fmla="*/ 180 h 180"/>
                  <a:gd name="T4" fmla="*/ 23 w 45"/>
                  <a:gd name="T5" fmla="*/ 180 h 180"/>
                  <a:gd name="T6" fmla="*/ 0 w 45"/>
                  <a:gd name="T7" fmla="*/ 157 h 180"/>
                  <a:gd name="T8" fmla="*/ 0 w 45"/>
                  <a:gd name="T9" fmla="*/ 23 h 180"/>
                  <a:gd name="T10" fmla="*/ 23 w 45"/>
                  <a:gd name="T11" fmla="*/ 0 h 180"/>
                  <a:gd name="T12" fmla="*/ 23 w 45"/>
                  <a:gd name="T13" fmla="*/ 0 h 180"/>
                  <a:gd name="T14" fmla="*/ 45 w 45"/>
                  <a:gd name="T15" fmla="*/ 23 h 180"/>
                  <a:gd name="T16" fmla="*/ 45 w 45"/>
                  <a:gd name="T17" fmla="*/ 15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80">
                    <a:moveTo>
                      <a:pt x="45" y="157"/>
                    </a:moveTo>
                    <a:cubicBezTo>
                      <a:pt x="45" y="170"/>
                      <a:pt x="35" y="180"/>
                      <a:pt x="23" y="180"/>
                    </a:cubicBezTo>
                    <a:cubicBezTo>
                      <a:pt x="23" y="180"/>
                      <a:pt x="23" y="180"/>
                      <a:pt x="23" y="180"/>
                    </a:cubicBezTo>
                    <a:cubicBezTo>
                      <a:pt x="10" y="180"/>
                      <a:pt x="0" y="170"/>
                      <a:pt x="0" y="15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1" name="Freeform 37"/>
              <p:cNvSpPr/>
              <p:nvPr/>
            </p:nvSpPr>
            <p:spPr bwMode="auto">
              <a:xfrm>
                <a:off x="4799013" y="3930650"/>
                <a:ext cx="33338" cy="111125"/>
              </a:xfrm>
              <a:custGeom>
                <a:avLst/>
                <a:gdLst>
                  <a:gd name="T0" fmla="*/ 44 w 44"/>
                  <a:gd name="T1" fmla="*/ 121 h 144"/>
                  <a:gd name="T2" fmla="*/ 22 w 44"/>
                  <a:gd name="T3" fmla="*/ 144 h 144"/>
                  <a:gd name="T4" fmla="*/ 22 w 44"/>
                  <a:gd name="T5" fmla="*/ 144 h 144"/>
                  <a:gd name="T6" fmla="*/ 0 w 44"/>
                  <a:gd name="T7" fmla="*/ 121 h 144"/>
                  <a:gd name="T8" fmla="*/ 0 w 44"/>
                  <a:gd name="T9" fmla="*/ 23 h 144"/>
                  <a:gd name="T10" fmla="*/ 22 w 44"/>
                  <a:gd name="T11" fmla="*/ 0 h 144"/>
                  <a:gd name="T12" fmla="*/ 22 w 44"/>
                  <a:gd name="T13" fmla="*/ 0 h 144"/>
                  <a:gd name="T14" fmla="*/ 44 w 44"/>
                  <a:gd name="T15" fmla="*/ 23 h 144"/>
                  <a:gd name="T16" fmla="*/ 44 w 44"/>
                  <a:gd name="T17" fmla="*/ 12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44">
                    <a:moveTo>
                      <a:pt x="44" y="121"/>
                    </a:moveTo>
                    <a:cubicBezTo>
                      <a:pt x="44" y="134"/>
                      <a:pt x="34" y="144"/>
                      <a:pt x="22" y="144"/>
                    </a:cubicBezTo>
                    <a:cubicBezTo>
                      <a:pt x="22" y="144"/>
                      <a:pt x="22" y="144"/>
                      <a:pt x="22" y="144"/>
                    </a:cubicBezTo>
                    <a:cubicBezTo>
                      <a:pt x="10" y="144"/>
                      <a:pt x="0" y="134"/>
                      <a:pt x="0" y="1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4" y="10"/>
                      <a:pt x="44" y="23"/>
                    </a:cubicBezTo>
                    <a:lnTo>
                      <a:pt x="44" y="1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2" name="Freeform 38"/>
              <p:cNvSpPr/>
              <p:nvPr/>
            </p:nvSpPr>
            <p:spPr bwMode="auto">
              <a:xfrm>
                <a:off x="4737100" y="3959225"/>
                <a:ext cx="34925" cy="82550"/>
              </a:xfrm>
              <a:custGeom>
                <a:avLst/>
                <a:gdLst>
                  <a:gd name="T0" fmla="*/ 45 w 45"/>
                  <a:gd name="T1" fmla="*/ 85 h 108"/>
                  <a:gd name="T2" fmla="*/ 22 w 45"/>
                  <a:gd name="T3" fmla="*/ 108 h 108"/>
                  <a:gd name="T4" fmla="*/ 22 w 45"/>
                  <a:gd name="T5" fmla="*/ 108 h 108"/>
                  <a:gd name="T6" fmla="*/ 0 w 45"/>
                  <a:gd name="T7" fmla="*/ 85 h 108"/>
                  <a:gd name="T8" fmla="*/ 0 w 45"/>
                  <a:gd name="T9" fmla="*/ 23 h 108"/>
                  <a:gd name="T10" fmla="*/ 22 w 45"/>
                  <a:gd name="T11" fmla="*/ 0 h 108"/>
                  <a:gd name="T12" fmla="*/ 22 w 45"/>
                  <a:gd name="T13" fmla="*/ 0 h 108"/>
                  <a:gd name="T14" fmla="*/ 45 w 45"/>
                  <a:gd name="T15" fmla="*/ 23 h 108"/>
                  <a:gd name="T16" fmla="*/ 45 w 45"/>
                  <a:gd name="T17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08">
                    <a:moveTo>
                      <a:pt x="45" y="85"/>
                    </a:moveTo>
                    <a:cubicBezTo>
                      <a:pt x="45" y="98"/>
                      <a:pt x="35" y="108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0" y="108"/>
                      <a:pt x="0" y="98"/>
                      <a:pt x="0" y="8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33" name="Freeform 39"/>
              <p:cNvSpPr/>
              <p:nvPr/>
            </p:nvSpPr>
            <p:spPr bwMode="auto">
              <a:xfrm>
                <a:off x="4675188" y="3986213"/>
                <a:ext cx="33338" cy="55563"/>
              </a:xfrm>
              <a:custGeom>
                <a:avLst/>
                <a:gdLst>
                  <a:gd name="T0" fmla="*/ 45 w 45"/>
                  <a:gd name="T1" fmla="*/ 49 h 72"/>
                  <a:gd name="T2" fmla="*/ 23 w 45"/>
                  <a:gd name="T3" fmla="*/ 72 h 72"/>
                  <a:gd name="T4" fmla="*/ 23 w 45"/>
                  <a:gd name="T5" fmla="*/ 72 h 72"/>
                  <a:gd name="T6" fmla="*/ 0 w 45"/>
                  <a:gd name="T7" fmla="*/ 49 h 72"/>
                  <a:gd name="T8" fmla="*/ 0 w 45"/>
                  <a:gd name="T9" fmla="*/ 23 h 72"/>
                  <a:gd name="T10" fmla="*/ 23 w 45"/>
                  <a:gd name="T11" fmla="*/ 0 h 72"/>
                  <a:gd name="T12" fmla="*/ 23 w 45"/>
                  <a:gd name="T13" fmla="*/ 0 h 72"/>
                  <a:gd name="T14" fmla="*/ 45 w 45"/>
                  <a:gd name="T15" fmla="*/ 23 h 72"/>
                  <a:gd name="T16" fmla="*/ 45 w 45"/>
                  <a:gd name="T17" fmla="*/ 4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72">
                    <a:moveTo>
                      <a:pt x="45" y="49"/>
                    </a:moveTo>
                    <a:cubicBezTo>
                      <a:pt x="45" y="62"/>
                      <a:pt x="35" y="72"/>
                      <a:pt x="23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10" y="72"/>
                      <a:pt x="0" y="62"/>
                      <a:pt x="0" y="49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5" y="0"/>
                      <a:pt x="45" y="10"/>
                      <a:pt x="45" y="23"/>
                    </a:cubicBezTo>
                    <a:lnTo>
                      <a:pt x="45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417926" y="1901551"/>
            <a:ext cx="4315508" cy="1309668"/>
            <a:chOff x="5563444" y="1426163"/>
            <a:chExt cx="3236631" cy="982251"/>
          </a:xfrm>
        </p:grpSpPr>
        <p:grpSp>
          <p:nvGrpSpPr>
            <p:cNvPr id="12" name="组合 11"/>
            <p:cNvGrpSpPr/>
            <p:nvPr/>
          </p:nvGrpSpPr>
          <p:grpSpPr>
            <a:xfrm>
              <a:off x="5563444" y="1426163"/>
              <a:ext cx="514780" cy="514780"/>
              <a:chOff x="6357074" y="1008628"/>
              <a:chExt cx="1676757" cy="16767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6084643" y="1715916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148284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类别一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188254" y="175984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216"/>
            <p:cNvGrpSpPr/>
            <p:nvPr/>
          </p:nvGrpSpPr>
          <p:grpSpPr>
            <a:xfrm>
              <a:off x="5706380" y="1575688"/>
              <a:ext cx="228909" cy="185230"/>
              <a:chOff x="1209675" y="6354763"/>
              <a:chExt cx="449263" cy="363538"/>
            </a:xfrm>
            <a:solidFill>
              <a:schemeClr val="bg1"/>
            </a:solidFill>
          </p:grpSpPr>
          <p:sp>
            <p:nvSpPr>
              <p:cNvPr id="77" name="Freeform 205"/>
              <p:cNvSpPr/>
              <p:nvPr/>
            </p:nvSpPr>
            <p:spPr bwMode="auto">
              <a:xfrm>
                <a:off x="1560513" y="6529388"/>
                <a:ext cx="96838" cy="188913"/>
              </a:xfrm>
              <a:custGeom>
                <a:avLst/>
                <a:gdLst>
                  <a:gd name="T0" fmla="*/ 31 w 126"/>
                  <a:gd name="T1" fmla="*/ 0 h 245"/>
                  <a:gd name="T2" fmla="*/ 0 w 126"/>
                  <a:gd name="T3" fmla="*/ 39 h 245"/>
                  <a:gd name="T4" fmla="*/ 0 w 126"/>
                  <a:gd name="T5" fmla="*/ 245 h 245"/>
                  <a:gd name="T6" fmla="*/ 126 w 126"/>
                  <a:gd name="T7" fmla="*/ 245 h 245"/>
                  <a:gd name="T8" fmla="*/ 125 w 126"/>
                  <a:gd name="T9" fmla="*/ 74 h 245"/>
                  <a:gd name="T10" fmla="*/ 31 w 126"/>
                  <a:gd name="T1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45">
                    <a:moveTo>
                      <a:pt x="31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126" y="245"/>
                      <a:pt x="126" y="245"/>
                      <a:pt x="126" y="245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99" y="52"/>
                      <a:pt x="31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8" name="Freeform 207"/>
              <p:cNvSpPr/>
              <p:nvPr/>
            </p:nvSpPr>
            <p:spPr bwMode="auto">
              <a:xfrm>
                <a:off x="1209675" y="6354763"/>
                <a:ext cx="449263" cy="339725"/>
              </a:xfrm>
              <a:custGeom>
                <a:avLst/>
                <a:gdLst>
                  <a:gd name="T0" fmla="*/ 236 w 585"/>
                  <a:gd name="T1" fmla="*/ 248 h 442"/>
                  <a:gd name="T2" fmla="*/ 76 w 585"/>
                  <a:gd name="T3" fmla="*/ 428 h 442"/>
                  <a:gd name="T4" fmla="*/ 46 w 585"/>
                  <a:gd name="T5" fmla="*/ 442 h 442"/>
                  <a:gd name="T6" fmla="*/ 18 w 585"/>
                  <a:gd name="T7" fmla="*/ 432 h 442"/>
                  <a:gd name="T8" fmla="*/ 15 w 585"/>
                  <a:gd name="T9" fmla="*/ 374 h 442"/>
                  <a:gd name="T10" fmla="*/ 206 w 585"/>
                  <a:gd name="T11" fmla="*/ 158 h 442"/>
                  <a:gd name="T12" fmla="*/ 237 w 585"/>
                  <a:gd name="T13" fmla="*/ 144 h 442"/>
                  <a:gd name="T14" fmla="*/ 268 w 585"/>
                  <a:gd name="T15" fmla="*/ 158 h 442"/>
                  <a:gd name="T16" fmla="*/ 323 w 585"/>
                  <a:gd name="T17" fmla="*/ 224 h 442"/>
                  <a:gd name="T18" fmla="*/ 425 w 585"/>
                  <a:gd name="T19" fmla="*/ 101 h 442"/>
                  <a:gd name="T20" fmla="*/ 330 w 585"/>
                  <a:gd name="T21" fmla="*/ 19 h 442"/>
                  <a:gd name="T22" fmla="*/ 566 w 585"/>
                  <a:gd name="T23" fmla="*/ 0 h 442"/>
                  <a:gd name="T24" fmla="*/ 585 w 585"/>
                  <a:gd name="T25" fmla="*/ 239 h 442"/>
                  <a:gd name="T26" fmla="*/ 487 w 585"/>
                  <a:gd name="T27" fmla="*/ 154 h 442"/>
                  <a:gd name="T28" fmla="*/ 355 w 585"/>
                  <a:gd name="T29" fmla="*/ 314 h 442"/>
                  <a:gd name="T30" fmla="*/ 324 w 585"/>
                  <a:gd name="T31" fmla="*/ 329 h 442"/>
                  <a:gd name="T32" fmla="*/ 292 w 585"/>
                  <a:gd name="T33" fmla="*/ 314 h 442"/>
                  <a:gd name="T34" fmla="*/ 236 w 585"/>
                  <a:gd name="T35" fmla="*/ 24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5" h="442">
                    <a:moveTo>
                      <a:pt x="236" y="248"/>
                    </a:moveTo>
                    <a:cubicBezTo>
                      <a:pt x="76" y="428"/>
                      <a:pt x="76" y="428"/>
                      <a:pt x="76" y="428"/>
                    </a:cubicBezTo>
                    <a:cubicBezTo>
                      <a:pt x="68" y="438"/>
                      <a:pt x="57" y="442"/>
                      <a:pt x="46" y="442"/>
                    </a:cubicBezTo>
                    <a:cubicBezTo>
                      <a:pt x="36" y="442"/>
                      <a:pt x="26" y="439"/>
                      <a:pt x="18" y="432"/>
                    </a:cubicBezTo>
                    <a:cubicBezTo>
                      <a:pt x="1" y="417"/>
                      <a:pt x="0" y="391"/>
                      <a:pt x="15" y="374"/>
                    </a:cubicBezTo>
                    <a:cubicBezTo>
                      <a:pt x="206" y="158"/>
                      <a:pt x="206" y="158"/>
                      <a:pt x="206" y="158"/>
                    </a:cubicBezTo>
                    <a:cubicBezTo>
                      <a:pt x="214" y="149"/>
                      <a:pt x="225" y="143"/>
                      <a:pt x="237" y="144"/>
                    </a:cubicBezTo>
                    <a:cubicBezTo>
                      <a:pt x="249" y="144"/>
                      <a:pt x="260" y="149"/>
                      <a:pt x="268" y="158"/>
                    </a:cubicBezTo>
                    <a:cubicBezTo>
                      <a:pt x="323" y="224"/>
                      <a:pt x="323" y="224"/>
                      <a:pt x="323" y="224"/>
                    </a:cubicBezTo>
                    <a:cubicBezTo>
                      <a:pt x="425" y="101"/>
                      <a:pt x="425" y="101"/>
                      <a:pt x="425" y="101"/>
                    </a:cubicBezTo>
                    <a:cubicBezTo>
                      <a:pt x="330" y="19"/>
                      <a:pt x="330" y="19"/>
                      <a:pt x="330" y="19"/>
                    </a:cubicBezTo>
                    <a:cubicBezTo>
                      <a:pt x="566" y="0"/>
                      <a:pt x="566" y="0"/>
                      <a:pt x="566" y="0"/>
                    </a:cubicBezTo>
                    <a:cubicBezTo>
                      <a:pt x="585" y="239"/>
                      <a:pt x="585" y="239"/>
                      <a:pt x="585" y="239"/>
                    </a:cubicBezTo>
                    <a:cubicBezTo>
                      <a:pt x="487" y="154"/>
                      <a:pt x="487" y="154"/>
                      <a:pt x="487" y="154"/>
                    </a:cubicBezTo>
                    <a:cubicBezTo>
                      <a:pt x="355" y="314"/>
                      <a:pt x="355" y="314"/>
                      <a:pt x="355" y="314"/>
                    </a:cubicBezTo>
                    <a:cubicBezTo>
                      <a:pt x="348" y="323"/>
                      <a:pt x="336" y="329"/>
                      <a:pt x="324" y="329"/>
                    </a:cubicBezTo>
                    <a:cubicBezTo>
                      <a:pt x="311" y="329"/>
                      <a:pt x="300" y="324"/>
                      <a:pt x="292" y="314"/>
                    </a:cubicBezTo>
                    <a:lnTo>
                      <a:pt x="236" y="2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9" name="Freeform 208"/>
              <p:cNvSpPr/>
              <p:nvPr/>
            </p:nvSpPr>
            <p:spPr bwMode="auto">
              <a:xfrm>
                <a:off x="1417638" y="6589713"/>
                <a:ext cx="119063" cy="127000"/>
              </a:xfrm>
              <a:custGeom>
                <a:avLst/>
                <a:gdLst>
                  <a:gd name="T0" fmla="*/ 98 w 153"/>
                  <a:gd name="T1" fmla="*/ 64 h 167"/>
                  <a:gd name="T2" fmla="*/ 62 w 153"/>
                  <a:gd name="T3" fmla="*/ 83 h 167"/>
                  <a:gd name="T4" fmla="*/ 1 w 153"/>
                  <a:gd name="T5" fmla="*/ 56 h 167"/>
                  <a:gd name="T6" fmla="*/ 0 w 153"/>
                  <a:gd name="T7" fmla="*/ 167 h 167"/>
                  <a:gd name="T8" fmla="*/ 150 w 153"/>
                  <a:gd name="T9" fmla="*/ 167 h 167"/>
                  <a:gd name="T10" fmla="*/ 153 w 153"/>
                  <a:gd name="T11" fmla="*/ 0 h 167"/>
                  <a:gd name="T12" fmla="*/ 98 w 153"/>
                  <a:gd name="T13" fmla="*/ 6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67">
                    <a:moveTo>
                      <a:pt x="98" y="64"/>
                    </a:moveTo>
                    <a:cubicBezTo>
                      <a:pt x="76" y="83"/>
                      <a:pt x="62" y="83"/>
                      <a:pt x="62" y="83"/>
                    </a:cubicBezTo>
                    <a:cubicBezTo>
                      <a:pt x="43" y="86"/>
                      <a:pt x="15" y="67"/>
                      <a:pt x="1" y="5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50" y="167"/>
                      <a:pt x="150" y="167"/>
                      <a:pt x="150" y="167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32" y="24"/>
                      <a:pt x="116" y="47"/>
                      <a:pt x="98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0" name="Freeform 209"/>
              <p:cNvSpPr/>
              <p:nvPr/>
            </p:nvSpPr>
            <p:spPr bwMode="auto">
              <a:xfrm>
                <a:off x="1295400" y="6600825"/>
                <a:ext cx="96838" cy="115888"/>
              </a:xfrm>
              <a:custGeom>
                <a:avLst/>
                <a:gdLst>
                  <a:gd name="T0" fmla="*/ 0 w 61"/>
                  <a:gd name="T1" fmla="*/ 73 h 73"/>
                  <a:gd name="T2" fmla="*/ 61 w 61"/>
                  <a:gd name="T3" fmla="*/ 73 h 73"/>
                  <a:gd name="T4" fmla="*/ 61 w 61"/>
                  <a:gd name="T5" fmla="*/ 0 h 73"/>
                  <a:gd name="T6" fmla="*/ 0 w 61"/>
                  <a:gd name="T7" fmla="*/ 70 h 73"/>
                  <a:gd name="T8" fmla="*/ 0 w 61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3">
                    <a:moveTo>
                      <a:pt x="0" y="73"/>
                    </a:moveTo>
                    <a:lnTo>
                      <a:pt x="61" y="73"/>
                    </a:lnTo>
                    <a:lnTo>
                      <a:pt x="61" y="0"/>
                    </a:lnTo>
                    <a:lnTo>
                      <a:pt x="0" y="70"/>
                    </a:lnTo>
                    <a:lnTo>
                      <a:pt x="0" y="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17926" y="4582442"/>
            <a:ext cx="4315508" cy="1309668"/>
            <a:chOff x="5563444" y="3436831"/>
            <a:chExt cx="3236631" cy="982251"/>
          </a:xfrm>
        </p:grpSpPr>
        <p:grpSp>
          <p:nvGrpSpPr>
            <p:cNvPr id="51" name="组合 50"/>
            <p:cNvGrpSpPr/>
            <p:nvPr/>
          </p:nvGrpSpPr>
          <p:grpSpPr>
            <a:xfrm>
              <a:off x="5563444" y="3436831"/>
              <a:ext cx="514780" cy="514780"/>
              <a:chOff x="6357074" y="1008628"/>
              <a:chExt cx="1676757" cy="167675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084643" y="3726584"/>
              <a:ext cx="271543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088868" y="3493512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Adobe 黑体 Std R" panose="020B0400000000000000" pitchFamily="34" charset="-122"/>
                  <a:sym typeface="Calibri" panose="020F0502020204030204" pitchFamily="34" charset="0"/>
                </a:rPr>
                <a:t>类别三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dobe 黑体 Std R" panose="020B0400000000000000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188254" y="3770511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242"/>
            <p:cNvGrpSpPr/>
            <p:nvPr/>
          </p:nvGrpSpPr>
          <p:grpSpPr>
            <a:xfrm>
              <a:off x="5709339" y="3607268"/>
              <a:ext cx="228100" cy="173906"/>
              <a:chOff x="2908300" y="2946400"/>
              <a:chExt cx="447675" cy="341313"/>
            </a:xfrm>
            <a:solidFill>
              <a:schemeClr val="bg1"/>
            </a:solidFill>
          </p:grpSpPr>
          <p:sp>
            <p:nvSpPr>
              <p:cNvPr id="82" name="Freeform 227"/>
              <p:cNvSpPr/>
              <p:nvPr/>
            </p:nvSpPr>
            <p:spPr bwMode="auto">
              <a:xfrm>
                <a:off x="2957513" y="2946400"/>
                <a:ext cx="349250" cy="115888"/>
              </a:xfrm>
              <a:custGeom>
                <a:avLst/>
                <a:gdLst>
                  <a:gd name="T0" fmla="*/ 0 w 454"/>
                  <a:gd name="T1" fmla="*/ 136 h 152"/>
                  <a:gd name="T2" fmla="*/ 16 w 454"/>
                  <a:gd name="T3" fmla="*/ 119 h 152"/>
                  <a:gd name="T4" fmla="*/ 30 w 454"/>
                  <a:gd name="T5" fmla="*/ 127 h 152"/>
                  <a:gd name="T6" fmla="*/ 141 w 454"/>
                  <a:gd name="T7" fmla="*/ 79 h 152"/>
                  <a:gd name="T8" fmla="*/ 140 w 454"/>
                  <a:gd name="T9" fmla="*/ 75 h 152"/>
                  <a:gd name="T10" fmla="*/ 157 w 454"/>
                  <a:gd name="T11" fmla="*/ 58 h 152"/>
                  <a:gd name="T12" fmla="*/ 173 w 454"/>
                  <a:gd name="T13" fmla="*/ 75 h 152"/>
                  <a:gd name="T14" fmla="*/ 282 w 454"/>
                  <a:gd name="T15" fmla="*/ 97 h 152"/>
                  <a:gd name="T16" fmla="*/ 297 w 454"/>
                  <a:gd name="T17" fmla="*/ 86 h 152"/>
                  <a:gd name="T18" fmla="*/ 309 w 454"/>
                  <a:gd name="T19" fmla="*/ 92 h 152"/>
                  <a:gd name="T20" fmla="*/ 422 w 454"/>
                  <a:gd name="T21" fmla="*/ 22 h 152"/>
                  <a:gd name="T22" fmla="*/ 421 w 454"/>
                  <a:gd name="T23" fmla="*/ 17 h 152"/>
                  <a:gd name="T24" fmla="*/ 437 w 454"/>
                  <a:gd name="T25" fmla="*/ 0 h 152"/>
                  <a:gd name="T26" fmla="*/ 454 w 454"/>
                  <a:gd name="T27" fmla="*/ 17 h 152"/>
                  <a:gd name="T28" fmla="*/ 437 w 454"/>
                  <a:gd name="T29" fmla="*/ 33 h 152"/>
                  <a:gd name="T30" fmla="*/ 425 w 454"/>
                  <a:gd name="T31" fmla="*/ 27 h 152"/>
                  <a:gd name="T32" fmla="*/ 312 w 454"/>
                  <a:gd name="T33" fmla="*/ 97 h 152"/>
                  <a:gd name="T34" fmla="*/ 313 w 454"/>
                  <a:gd name="T35" fmla="*/ 103 h 152"/>
                  <a:gd name="T36" fmla="*/ 297 w 454"/>
                  <a:gd name="T37" fmla="*/ 119 h 152"/>
                  <a:gd name="T38" fmla="*/ 281 w 454"/>
                  <a:gd name="T39" fmla="*/ 103 h 152"/>
                  <a:gd name="T40" fmla="*/ 172 w 454"/>
                  <a:gd name="T41" fmla="*/ 81 h 152"/>
                  <a:gd name="T42" fmla="*/ 157 w 454"/>
                  <a:gd name="T43" fmla="*/ 91 h 152"/>
                  <a:gd name="T44" fmla="*/ 144 w 454"/>
                  <a:gd name="T45" fmla="*/ 84 h 152"/>
                  <a:gd name="T46" fmla="*/ 32 w 454"/>
                  <a:gd name="T47" fmla="*/ 132 h 152"/>
                  <a:gd name="T48" fmla="*/ 33 w 454"/>
                  <a:gd name="T49" fmla="*/ 136 h 152"/>
                  <a:gd name="T50" fmla="*/ 16 w 454"/>
                  <a:gd name="T51" fmla="*/ 152 h 152"/>
                  <a:gd name="T52" fmla="*/ 0 w 454"/>
                  <a:gd name="T53" fmla="*/ 13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4" h="152">
                    <a:moveTo>
                      <a:pt x="0" y="136"/>
                    </a:moveTo>
                    <a:cubicBezTo>
                      <a:pt x="0" y="127"/>
                      <a:pt x="7" y="119"/>
                      <a:pt x="16" y="119"/>
                    </a:cubicBezTo>
                    <a:cubicBezTo>
                      <a:pt x="22" y="119"/>
                      <a:pt x="27" y="122"/>
                      <a:pt x="30" y="127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7"/>
                      <a:pt x="140" y="76"/>
                      <a:pt x="140" y="75"/>
                    </a:cubicBezTo>
                    <a:cubicBezTo>
                      <a:pt x="140" y="66"/>
                      <a:pt x="148" y="58"/>
                      <a:pt x="157" y="58"/>
                    </a:cubicBezTo>
                    <a:cubicBezTo>
                      <a:pt x="166" y="58"/>
                      <a:pt x="173" y="66"/>
                      <a:pt x="173" y="75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84" y="91"/>
                      <a:pt x="290" y="86"/>
                      <a:pt x="297" y="86"/>
                    </a:cubicBezTo>
                    <a:cubicBezTo>
                      <a:pt x="302" y="86"/>
                      <a:pt x="306" y="88"/>
                      <a:pt x="309" y="92"/>
                    </a:cubicBezTo>
                    <a:cubicBezTo>
                      <a:pt x="422" y="22"/>
                      <a:pt x="422" y="22"/>
                      <a:pt x="422" y="22"/>
                    </a:cubicBezTo>
                    <a:cubicBezTo>
                      <a:pt x="421" y="20"/>
                      <a:pt x="421" y="18"/>
                      <a:pt x="421" y="17"/>
                    </a:cubicBezTo>
                    <a:cubicBezTo>
                      <a:pt x="421" y="8"/>
                      <a:pt x="428" y="0"/>
                      <a:pt x="437" y="0"/>
                    </a:cubicBezTo>
                    <a:cubicBezTo>
                      <a:pt x="446" y="0"/>
                      <a:pt x="454" y="8"/>
                      <a:pt x="454" y="17"/>
                    </a:cubicBezTo>
                    <a:cubicBezTo>
                      <a:pt x="454" y="26"/>
                      <a:pt x="446" y="33"/>
                      <a:pt x="437" y="33"/>
                    </a:cubicBezTo>
                    <a:cubicBezTo>
                      <a:pt x="432" y="33"/>
                      <a:pt x="428" y="31"/>
                      <a:pt x="425" y="27"/>
                    </a:cubicBezTo>
                    <a:cubicBezTo>
                      <a:pt x="312" y="97"/>
                      <a:pt x="312" y="97"/>
                      <a:pt x="312" y="97"/>
                    </a:cubicBezTo>
                    <a:cubicBezTo>
                      <a:pt x="313" y="99"/>
                      <a:pt x="313" y="101"/>
                      <a:pt x="313" y="103"/>
                    </a:cubicBezTo>
                    <a:cubicBezTo>
                      <a:pt x="313" y="112"/>
                      <a:pt x="306" y="119"/>
                      <a:pt x="297" y="119"/>
                    </a:cubicBezTo>
                    <a:cubicBezTo>
                      <a:pt x="288" y="119"/>
                      <a:pt x="281" y="112"/>
                      <a:pt x="281" y="10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70" y="87"/>
                      <a:pt x="164" y="91"/>
                      <a:pt x="157" y="91"/>
                    </a:cubicBezTo>
                    <a:cubicBezTo>
                      <a:pt x="151" y="91"/>
                      <a:pt x="147" y="88"/>
                      <a:pt x="144" y="84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3" y="134"/>
                      <a:pt x="33" y="134"/>
                      <a:pt x="33" y="136"/>
                    </a:cubicBezTo>
                    <a:cubicBezTo>
                      <a:pt x="33" y="145"/>
                      <a:pt x="26" y="152"/>
                      <a:pt x="16" y="152"/>
                    </a:cubicBezTo>
                    <a:cubicBezTo>
                      <a:pt x="7" y="152"/>
                      <a:pt x="0" y="145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28"/>
              <p:cNvSpPr/>
              <p:nvPr/>
            </p:nvSpPr>
            <p:spPr bwMode="auto">
              <a:xfrm>
                <a:off x="2908300" y="2987675"/>
                <a:ext cx="447675" cy="300038"/>
              </a:xfrm>
              <a:custGeom>
                <a:avLst/>
                <a:gdLst>
                  <a:gd name="T0" fmla="*/ 568 w 581"/>
                  <a:gd name="T1" fmla="*/ 367 h 392"/>
                  <a:gd name="T2" fmla="*/ 550 w 581"/>
                  <a:gd name="T3" fmla="*/ 367 h 392"/>
                  <a:gd name="T4" fmla="*/ 550 w 581"/>
                  <a:gd name="T5" fmla="*/ 32 h 392"/>
                  <a:gd name="T6" fmla="*/ 518 w 581"/>
                  <a:gd name="T7" fmla="*/ 0 h 392"/>
                  <a:gd name="T8" fmla="*/ 483 w 581"/>
                  <a:gd name="T9" fmla="*/ 0 h 392"/>
                  <a:gd name="T10" fmla="*/ 451 w 581"/>
                  <a:gd name="T11" fmla="*/ 32 h 392"/>
                  <a:gd name="T12" fmla="*/ 451 w 581"/>
                  <a:gd name="T13" fmla="*/ 367 h 392"/>
                  <a:gd name="T14" fmla="*/ 410 w 581"/>
                  <a:gd name="T15" fmla="*/ 367 h 392"/>
                  <a:gd name="T16" fmla="*/ 410 w 581"/>
                  <a:gd name="T17" fmla="*/ 120 h 392"/>
                  <a:gd name="T18" fmla="*/ 379 w 581"/>
                  <a:gd name="T19" fmla="*/ 88 h 392"/>
                  <a:gd name="T20" fmla="*/ 343 w 581"/>
                  <a:gd name="T21" fmla="*/ 88 h 392"/>
                  <a:gd name="T22" fmla="*/ 311 w 581"/>
                  <a:gd name="T23" fmla="*/ 120 h 392"/>
                  <a:gd name="T24" fmla="*/ 311 w 581"/>
                  <a:gd name="T25" fmla="*/ 367 h 392"/>
                  <a:gd name="T26" fmla="*/ 270 w 581"/>
                  <a:gd name="T27" fmla="*/ 367 h 392"/>
                  <a:gd name="T28" fmla="*/ 270 w 581"/>
                  <a:gd name="T29" fmla="*/ 92 h 392"/>
                  <a:gd name="T30" fmla="*/ 239 w 581"/>
                  <a:gd name="T31" fmla="*/ 61 h 392"/>
                  <a:gd name="T32" fmla="*/ 203 w 581"/>
                  <a:gd name="T33" fmla="*/ 61 h 392"/>
                  <a:gd name="T34" fmla="*/ 171 w 581"/>
                  <a:gd name="T35" fmla="*/ 92 h 392"/>
                  <a:gd name="T36" fmla="*/ 171 w 581"/>
                  <a:gd name="T37" fmla="*/ 367 h 392"/>
                  <a:gd name="T38" fmla="*/ 131 w 581"/>
                  <a:gd name="T39" fmla="*/ 367 h 392"/>
                  <a:gd name="T40" fmla="*/ 131 w 581"/>
                  <a:gd name="T41" fmla="*/ 160 h 392"/>
                  <a:gd name="T42" fmla="*/ 99 w 581"/>
                  <a:gd name="T43" fmla="*/ 128 h 392"/>
                  <a:gd name="T44" fmla="*/ 63 w 581"/>
                  <a:gd name="T45" fmla="*/ 128 h 392"/>
                  <a:gd name="T46" fmla="*/ 32 w 581"/>
                  <a:gd name="T47" fmla="*/ 160 h 392"/>
                  <a:gd name="T48" fmla="*/ 32 w 581"/>
                  <a:gd name="T49" fmla="*/ 367 h 392"/>
                  <a:gd name="T50" fmla="*/ 11 w 581"/>
                  <a:gd name="T51" fmla="*/ 367 h 392"/>
                  <a:gd name="T52" fmla="*/ 0 w 581"/>
                  <a:gd name="T53" fmla="*/ 378 h 392"/>
                  <a:gd name="T54" fmla="*/ 0 w 581"/>
                  <a:gd name="T55" fmla="*/ 381 h 392"/>
                  <a:gd name="T56" fmla="*/ 11 w 581"/>
                  <a:gd name="T57" fmla="*/ 392 h 392"/>
                  <a:gd name="T58" fmla="*/ 568 w 581"/>
                  <a:gd name="T59" fmla="*/ 392 h 392"/>
                  <a:gd name="T60" fmla="*/ 581 w 581"/>
                  <a:gd name="T61" fmla="*/ 381 h 392"/>
                  <a:gd name="T62" fmla="*/ 581 w 581"/>
                  <a:gd name="T63" fmla="*/ 378 h 392"/>
                  <a:gd name="T64" fmla="*/ 568 w 581"/>
                  <a:gd name="T65" fmla="*/ 36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1" h="392">
                    <a:moveTo>
                      <a:pt x="568" y="367"/>
                    </a:moveTo>
                    <a:cubicBezTo>
                      <a:pt x="550" y="367"/>
                      <a:pt x="550" y="367"/>
                      <a:pt x="550" y="367"/>
                    </a:cubicBezTo>
                    <a:cubicBezTo>
                      <a:pt x="550" y="32"/>
                      <a:pt x="550" y="32"/>
                      <a:pt x="550" y="32"/>
                    </a:cubicBezTo>
                    <a:cubicBezTo>
                      <a:pt x="550" y="14"/>
                      <a:pt x="536" y="0"/>
                      <a:pt x="518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65" y="0"/>
                      <a:pt x="451" y="14"/>
                      <a:pt x="451" y="32"/>
                    </a:cubicBezTo>
                    <a:cubicBezTo>
                      <a:pt x="451" y="367"/>
                      <a:pt x="451" y="367"/>
                      <a:pt x="451" y="367"/>
                    </a:cubicBezTo>
                    <a:cubicBezTo>
                      <a:pt x="410" y="367"/>
                      <a:pt x="410" y="367"/>
                      <a:pt x="410" y="367"/>
                    </a:cubicBezTo>
                    <a:cubicBezTo>
                      <a:pt x="410" y="120"/>
                      <a:pt x="410" y="120"/>
                      <a:pt x="410" y="120"/>
                    </a:cubicBezTo>
                    <a:cubicBezTo>
                      <a:pt x="410" y="102"/>
                      <a:pt x="396" y="88"/>
                      <a:pt x="379" y="88"/>
                    </a:cubicBezTo>
                    <a:cubicBezTo>
                      <a:pt x="343" y="88"/>
                      <a:pt x="343" y="88"/>
                      <a:pt x="343" y="88"/>
                    </a:cubicBezTo>
                    <a:cubicBezTo>
                      <a:pt x="325" y="88"/>
                      <a:pt x="311" y="102"/>
                      <a:pt x="311" y="120"/>
                    </a:cubicBezTo>
                    <a:cubicBezTo>
                      <a:pt x="311" y="367"/>
                      <a:pt x="311" y="367"/>
                      <a:pt x="311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70" y="92"/>
                      <a:pt x="270" y="92"/>
                      <a:pt x="270" y="92"/>
                    </a:cubicBezTo>
                    <a:cubicBezTo>
                      <a:pt x="270" y="75"/>
                      <a:pt x="256" y="61"/>
                      <a:pt x="239" y="61"/>
                    </a:cubicBezTo>
                    <a:cubicBezTo>
                      <a:pt x="203" y="61"/>
                      <a:pt x="203" y="61"/>
                      <a:pt x="203" y="61"/>
                    </a:cubicBezTo>
                    <a:cubicBezTo>
                      <a:pt x="186" y="61"/>
                      <a:pt x="171" y="75"/>
                      <a:pt x="171" y="92"/>
                    </a:cubicBezTo>
                    <a:cubicBezTo>
                      <a:pt x="171" y="367"/>
                      <a:pt x="171" y="367"/>
                      <a:pt x="171" y="367"/>
                    </a:cubicBezTo>
                    <a:cubicBezTo>
                      <a:pt x="131" y="367"/>
                      <a:pt x="131" y="367"/>
                      <a:pt x="131" y="367"/>
                    </a:cubicBezTo>
                    <a:cubicBezTo>
                      <a:pt x="131" y="160"/>
                      <a:pt x="131" y="160"/>
                      <a:pt x="131" y="160"/>
                    </a:cubicBezTo>
                    <a:cubicBezTo>
                      <a:pt x="131" y="143"/>
                      <a:pt x="117" y="128"/>
                      <a:pt x="99" y="128"/>
                    </a:cubicBezTo>
                    <a:cubicBezTo>
                      <a:pt x="63" y="128"/>
                      <a:pt x="63" y="128"/>
                      <a:pt x="63" y="128"/>
                    </a:cubicBezTo>
                    <a:cubicBezTo>
                      <a:pt x="46" y="128"/>
                      <a:pt x="32" y="143"/>
                      <a:pt x="32" y="160"/>
                    </a:cubicBezTo>
                    <a:cubicBezTo>
                      <a:pt x="32" y="367"/>
                      <a:pt x="32" y="367"/>
                      <a:pt x="32" y="367"/>
                    </a:cubicBezTo>
                    <a:cubicBezTo>
                      <a:pt x="11" y="367"/>
                      <a:pt x="11" y="367"/>
                      <a:pt x="11" y="367"/>
                    </a:cubicBezTo>
                    <a:cubicBezTo>
                      <a:pt x="4" y="367"/>
                      <a:pt x="0" y="372"/>
                      <a:pt x="0" y="378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387"/>
                      <a:pt x="4" y="392"/>
                      <a:pt x="11" y="392"/>
                    </a:cubicBezTo>
                    <a:cubicBezTo>
                      <a:pt x="568" y="392"/>
                      <a:pt x="568" y="392"/>
                      <a:pt x="568" y="392"/>
                    </a:cubicBezTo>
                    <a:cubicBezTo>
                      <a:pt x="575" y="392"/>
                      <a:pt x="581" y="387"/>
                      <a:pt x="581" y="381"/>
                    </a:cubicBezTo>
                    <a:cubicBezTo>
                      <a:pt x="581" y="378"/>
                      <a:pt x="581" y="378"/>
                      <a:pt x="581" y="378"/>
                    </a:cubicBezTo>
                    <a:cubicBezTo>
                      <a:pt x="581" y="372"/>
                      <a:pt x="575" y="367"/>
                      <a:pt x="568" y="3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1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2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38136" y="1429602"/>
            <a:ext cx="3164515" cy="769443"/>
            <a:chOff x="8548025" y="1459078"/>
            <a:chExt cx="3164514" cy="769442"/>
          </a:xfrm>
          <a:effectLst/>
        </p:grpSpPr>
        <p:sp>
          <p:nvSpPr>
            <p:cNvPr id="11" name="矩形 1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38136" y="2704165"/>
            <a:ext cx="3164515" cy="769443"/>
            <a:chOff x="8548025" y="1459078"/>
            <a:chExt cx="3164514" cy="769442"/>
          </a:xfrm>
          <a:effectLst/>
        </p:grpSpPr>
        <p:sp>
          <p:nvSpPr>
            <p:cNvPr id="14" name="矩形 13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338136" y="3975881"/>
            <a:ext cx="3164515" cy="769443"/>
            <a:chOff x="8548025" y="1459078"/>
            <a:chExt cx="3164514" cy="769442"/>
          </a:xfrm>
          <a:effectLst/>
        </p:grpSpPr>
        <p:sp>
          <p:nvSpPr>
            <p:cNvPr id="21" name="矩形 20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38136" y="5250442"/>
            <a:ext cx="3164515" cy="769443"/>
            <a:chOff x="8548025" y="1459078"/>
            <a:chExt cx="3164514" cy="769442"/>
          </a:xfrm>
          <a:effectLst/>
        </p:grpSpPr>
        <p:sp>
          <p:nvSpPr>
            <p:cNvPr id="28" name="矩形 27"/>
            <p:cNvSpPr/>
            <p:nvPr/>
          </p:nvSpPr>
          <p:spPr>
            <a:xfrm>
              <a:off x="8548025" y="1766855"/>
              <a:ext cx="31645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78531" y="2786247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283271" y="5327659"/>
            <a:ext cx="688368" cy="688368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44B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85890" y="3725864"/>
            <a:ext cx="928687" cy="216852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2525714" y="2892425"/>
            <a:ext cx="927100" cy="300196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802190" y="1573214"/>
            <a:ext cx="928687" cy="432117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663951" y="2195513"/>
            <a:ext cx="927100" cy="3698875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857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1547814" y="5549901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25614" y="5727701"/>
            <a:ext cx="268287" cy="269875"/>
            <a:chOff x="1725613" y="5727700"/>
            <a:chExt cx="268287" cy="26987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effectLst/>
        </p:grpSpPr>
        <p:sp>
          <p:nvSpPr>
            <p:cNvPr id="40" name="Freeform 10"/>
            <p:cNvSpPr/>
            <p:nvPr/>
          </p:nvSpPr>
          <p:spPr bwMode="auto">
            <a:xfrm>
              <a:off x="1766888" y="5757863"/>
              <a:ext cx="31750" cy="31750"/>
            </a:xfrm>
            <a:custGeom>
              <a:avLst/>
              <a:gdLst>
                <a:gd name="T0" fmla="*/ 10 w 12"/>
                <a:gd name="T1" fmla="*/ 6 h 12"/>
                <a:gd name="T2" fmla="*/ 6 w 12"/>
                <a:gd name="T3" fmla="*/ 2 h 12"/>
                <a:gd name="T4" fmla="*/ 2 w 12"/>
                <a:gd name="T5" fmla="*/ 2 h 12"/>
                <a:gd name="T6" fmla="*/ 2 w 12"/>
                <a:gd name="T7" fmla="*/ 6 h 12"/>
                <a:gd name="T8" fmla="*/ 6 w 12"/>
                <a:gd name="T9" fmla="*/ 10 h 12"/>
                <a:gd name="T10" fmla="*/ 10 w 12"/>
                <a:gd name="T11" fmla="*/ 10 h 12"/>
                <a:gd name="T12" fmla="*/ 1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6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2"/>
                    <a:pt x="9" y="12"/>
                    <a:pt x="10" y="10"/>
                  </a:cubicBezTo>
                  <a:cubicBezTo>
                    <a:pt x="12" y="9"/>
                    <a:pt x="12" y="7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1725613" y="5846763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1960563" y="5862638"/>
              <a:ext cx="33337" cy="15875"/>
            </a:xfrm>
            <a:custGeom>
              <a:avLst/>
              <a:gdLst>
                <a:gd name="T0" fmla="*/ 9 w 12"/>
                <a:gd name="T1" fmla="*/ 0 h 6"/>
                <a:gd name="T2" fmla="*/ 3 w 12"/>
                <a:gd name="T3" fmla="*/ 0 h 6"/>
                <a:gd name="T4" fmla="*/ 0 w 12"/>
                <a:gd name="T5" fmla="*/ 3 h 6"/>
                <a:gd name="T6" fmla="*/ 3 w 12"/>
                <a:gd name="T7" fmla="*/ 6 h 6"/>
                <a:gd name="T8" fmla="*/ 9 w 12"/>
                <a:gd name="T9" fmla="*/ 6 h 6"/>
                <a:gd name="T10" fmla="*/ 12 w 12"/>
                <a:gd name="T11" fmla="*/ 3 h 6"/>
                <a:gd name="T12" fmla="*/ 9 w 12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2" y="5"/>
                    <a:pt x="12" y="3"/>
                  </a:cubicBezTo>
                  <a:cubicBezTo>
                    <a:pt x="12" y="1"/>
                    <a:pt x="11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1933575" y="5770563"/>
              <a:ext cx="30162" cy="30162"/>
            </a:xfrm>
            <a:custGeom>
              <a:avLst/>
              <a:gdLst>
                <a:gd name="T0" fmla="*/ 10 w 11"/>
                <a:gd name="T1" fmla="*/ 1 h 11"/>
                <a:gd name="T2" fmla="*/ 5 w 11"/>
                <a:gd name="T3" fmla="*/ 1 h 11"/>
                <a:gd name="T4" fmla="*/ 1 w 11"/>
                <a:gd name="T5" fmla="*/ 5 h 11"/>
                <a:gd name="T6" fmla="*/ 1 w 11"/>
                <a:gd name="T7" fmla="*/ 10 h 11"/>
                <a:gd name="T8" fmla="*/ 5 w 11"/>
                <a:gd name="T9" fmla="*/ 10 h 11"/>
                <a:gd name="T10" fmla="*/ 10 w 11"/>
                <a:gd name="T11" fmla="*/ 5 h 11"/>
                <a:gd name="T12" fmla="*/ 10 w 11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1"/>
                  </a:moveTo>
                  <a:cubicBezTo>
                    <a:pt x="9" y="0"/>
                    <a:pt x="7" y="0"/>
                    <a:pt x="5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1"/>
                    <a:pt x="4" y="11"/>
                    <a:pt x="5" y="1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1" y="2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1860550" y="5727700"/>
              <a:ext cx="17462" cy="34925"/>
            </a:xfrm>
            <a:custGeom>
              <a:avLst/>
              <a:gdLst>
                <a:gd name="T0" fmla="*/ 3 w 6"/>
                <a:gd name="T1" fmla="*/ 13 h 13"/>
                <a:gd name="T2" fmla="*/ 5 w 6"/>
                <a:gd name="T3" fmla="*/ 12 h 13"/>
                <a:gd name="T4" fmla="*/ 6 w 6"/>
                <a:gd name="T5" fmla="*/ 10 h 13"/>
                <a:gd name="T6" fmla="*/ 6 w 6"/>
                <a:gd name="T7" fmla="*/ 3 h 13"/>
                <a:gd name="T8" fmla="*/ 3 w 6"/>
                <a:gd name="T9" fmla="*/ 0 h 13"/>
                <a:gd name="T10" fmla="*/ 0 w 6"/>
                <a:gd name="T11" fmla="*/ 2 h 13"/>
                <a:gd name="T12" fmla="*/ 0 w 6"/>
                <a:gd name="T13" fmla="*/ 3 h 13"/>
                <a:gd name="T14" fmla="*/ 0 w 6"/>
                <a:gd name="T15" fmla="*/ 10 h 13"/>
                <a:gd name="T16" fmla="*/ 3 w 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793875" y="5794375"/>
              <a:ext cx="131762" cy="152400"/>
            </a:xfrm>
            <a:custGeom>
              <a:avLst/>
              <a:gdLst>
                <a:gd name="T0" fmla="*/ 25 w 49"/>
                <a:gd name="T1" fmla="*/ 0 h 56"/>
                <a:gd name="T2" fmla="*/ 0 w 49"/>
                <a:gd name="T3" fmla="*/ 25 h 56"/>
                <a:gd name="T4" fmla="*/ 12 w 49"/>
                <a:gd name="T5" fmla="*/ 46 h 56"/>
                <a:gd name="T6" fmla="*/ 12 w 49"/>
                <a:gd name="T7" fmla="*/ 56 h 56"/>
                <a:gd name="T8" fmla="*/ 37 w 49"/>
                <a:gd name="T9" fmla="*/ 56 h 56"/>
                <a:gd name="T10" fmla="*/ 37 w 49"/>
                <a:gd name="T11" fmla="*/ 46 h 56"/>
                <a:gd name="T12" fmla="*/ 49 w 49"/>
                <a:gd name="T13" fmla="*/ 25 h 56"/>
                <a:gd name="T14" fmla="*/ 25 w 49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4"/>
                    <a:pt x="5" y="42"/>
                    <a:pt x="12" y="4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4" y="42"/>
                    <a:pt x="49" y="34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1825625" y="5962650"/>
              <a:ext cx="68262" cy="34925"/>
            </a:xfrm>
            <a:custGeom>
              <a:avLst/>
              <a:gdLst>
                <a:gd name="T0" fmla="*/ 0 w 25"/>
                <a:gd name="T1" fmla="*/ 6 h 13"/>
                <a:gd name="T2" fmla="*/ 7 w 25"/>
                <a:gd name="T3" fmla="*/ 6 h 13"/>
                <a:gd name="T4" fmla="*/ 6 w 25"/>
                <a:gd name="T5" fmla="*/ 7 h 13"/>
                <a:gd name="T6" fmla="*/ 13 w 25"/>
                <a:gd name="T7" fmla="*/ 13 h 13"/>
                <a:gd name="T8" fmla="*/ 19 w 25"/>
                <a:gd name="T9" fmla="*/ 7 h 13"/>
                <a:gd name="T10" fmla="*/ 19 w 25"/>
                <a:gd name="T11" fmla="*/ 6 h 13"/>
                <a:gd name="T12" fmla="*/ 25 w 25"/>
                <a:gd name="T13" fmla="*/ 6 h 13"/>
                <a:gd name="T14" fmla="*/ 25 w 25"/>
                <a:gd name="T15" fmla="*/ 0 h 13"/>
                <a:gd name="T16" fmla="*/ 0 w 25"/>
                <a:gd name="T17" fmla="*/ 0 h 13"/>
                <a:gd name="T18" fmla="*/ 0 w 25"/>
                <a:gd name="T1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3">
                  <a:moveTo>
                    <a:pt x="0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9" y="13"/>
                    <a:pt x="13" y="13"/>
                  </a:cubicBezTo>
                  <a:cubicBezTo>
                    <a:pt x="16" y="13"/>
                    <a:pt x="19" y="10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684464" y="5549901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8" name="Freeform 18"/>
          <p:cNvSpPr/>
          <p:nvPr/>
        </p:nvSpPr>
        <p:spPr bwMode="auto">
          <a:xfrm>
            <a:off x="2881313" y="5770565"/>
            <a:ext cx="228600" cy="211137"/>
          </a:xfrm>
          <a:custGeom>
            <a:avLst/>
            <a:gdLst>
              <a:gd name="T0" fmla="*/ 63 w 85"/>
              <a:gd name="T1" fmla="*/ 4 h 78"/>
              <a:gd name="T2" fmla="*/ 35 w 85"/>
              <a:gd name="T3" fmla="*/ 6 h 78"/>
              <a:gd name="T4" fmla="*/ 6 w 85"/>
              <a:gd name="T5" fmla="*/ 11 h 78"/>
              <a:gd name="T6" fmla="*/ 2 w 85"/>
              <a:gd name="T7" fmla="*/ 11 h 78"/>
              <a:gd name="T8" fmla="*/ 1 w 85"/>
              <a:gd name="T9" fmla="*/ 16 h 78"/>
              <a:gd name="T10" fmla="*/ 38 w 85"/>
              <a:gd name="T11" fmla="*/ 76 h 78"/>
              <a:gd name="T12" fmla="*/ 42 w 85"/>
              <a:gd name="T13" fmla="*/ 78 h 78"/>
              <a:gd name="T14" fmla="*/ 43 w 85"/>
              <a:gd name="T15" fmla="*/ 77 h 78"/>
              <a:gd name="T16" fmla="*/ 45 w 85"/>
              <a:gd name="T17" fmla="*/ 72 h 78"/>
              <a:gd name="T18" fmla="*/ 28 w 85"/>
              <a:gd name="T19" fmla="*/ 45 h 78"/>
              <a:gd name="T20" fmla="*/ 57 w 85"/>
              <a:gd name="T21" fmla="*/ 40 h 78"/>
              <a:gd name="T22" fmla="*/ 85 w 85"/>
              <a:gd name="T23" fmla="*/ 39 h 78"/>
              <a:gd name="T24" fmla="*/ 63 w 85"/>
              <a:gd name="T25" fmla="*/ 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5" h="78">
                <a:moveTo>
                  <a:pt x="63" y="4"/>
                </a:moveTo>
                <a:cubicBezTo>
                  <a:pt x="63" y="4"/>
                  <a:pt x="49" y="11"/>
                  <a:pt x="35" y="6"/>
                </a:cubicBezTo>
                <a:cubicBezTo>
                  <a:pt x="20" y="0"/>
                  <a:pt x="13" y="3"/>
                  <a:pt x="6" y="11"/>
                </a:cubicBezTo>
                <a:cubicBezTo>
                  <a:pt x="5" y="10"/>
                  <a:pt x="4" y="10"/>
                  <a:pt x="2" y="11"/>
                </a:cubicBezTo>
                <a:cubicBezTo>
                  <a:pt x="1" y="12"/>
                  <a:pt x="0" y="14"/>
                  <a:pt x="1" y="16"/>
                </a:cubicBezTo>
                <a:cubicBezTo>
                  <a:pt x="38" y="76"/>
                  <a:pt x="38" y="76"/>
                  <a:pt x="38" y="76"/>
                </a:cubicBezTo>
                <a:cubicBezTo>
                  <a:pt x="39" y="77"/>
                  <a:pt x="40" y="78"/>
                  <a:pt x="42" y="78"/>
                </a:cubicBezTo>
                <a:cubicBezTo>
                  <a:pt x="42" y="78"/>
                  <a:pt x="43" y="77"/>
                  <a:pt x="43" y="77"/>
                </a:cubicBezTo>
                <a:cubicBezTo>
                  <a:pt x="45" y="76"/>
                  <a:pt x="46" y="74"/>
                  <a:pt x="45" y="72"/>
                </a:cubicBezTo>
                <a:cubicBezTo>
                  <a:pt x="28" y="45"/>
                  <a:pt x="28" y="45"/>
                  <a:pt x="28" y="45"/>
                </a:cubicBezTo>
                <a:cubicBezTo>
                  <a:pt x="35" y="37"/>
                  <a:pt x="41" y="35"/>
                  <a:pt x="57" y="40"/>
                </a:cubicBezTo>
                <a:cubicBezTo>
                  <a:pt x="71" y="45"/>
                  <a:pt x="85" y="39"/>
                  <a:pt x="85" y="39"/>
                </a:cubicBezTo>
                <a:lnTo>
                  <a:pt x="63" y="4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9" name="Oval 19"/>
          <p:cNvSpPr>
            <a:spLocks noChangeArrowheads="1"/>
          </p:cNvSpPr>
          <p:nvPr/>
        </p:nvSpPr>
        <p:spPr bwMode="auto">
          <a:xfrm>
            <a:off x="3819526" y="5549901"/>
            <a:ext cx="627063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0" name="Freeform 20"/>
          <p:cNvSpPr/>
          <p:nvPr/>
        </p:nvSpPr>
        <p:spPr bwMode="auto">
          <a:xfrm>
            <a:off x="4000501" y="5735639"/>
            <a:ext cx="266700" cy="242887"/>
          </a:xfrm>
          <a:custGeom>
            <a:avLst/>
            <a:gdLst>
              <a:gd name="T0" fmla="*/ 82 w 168"/>
              <a:gd name="T1" fmla="*/ 0 h 153"/>
              <a:gd name="T2" fmla="*/ 106 w 168"/>
              <a:gd name="T3" fmla="*/ 59 h 153"/>
              <a:gd name="T4" fmla="*/ 168 w 168"/>
              <a:gd name="T5" fmla="*/ 59 h 153"/>
              <a:gd name="T6" fmla="*/ 114 w 168"/>
              <a:gd name="T7" fmla="*/ 95 h 153"/>
              <a:gd name="T8" fmla="*/ 136 w 168"/>
              <a:gd name="T9" fmla="*/ 153 h 153"/>
              <a:gd name="T10" fmla="*/ 82 w 168"/>
              <a:gd name="T11" fmla="*/ 119 h 153"/>
              <a:gd name="T12" fmla="*/ 33 w 168"/>
              <a:gd name="T13" fmla="*/ 153 h 153"/>
              <a:gd name="T14" fmla="*/ 49 w 168"/>
              <a:gd name="T15" fmla="*/ 95 h 153"/>
              <a:gd name="T16" fmla="*/ 0 w 168"/>
              <a:gd name="T17" fmla="*/ 59 h 153"/>
              <a:gd name="T18" fmla="*/ 63 w 168"/>
              <a:gd name="T19" fmla="*/ 59 h 153"/>
              <a:gd name="T20" fmla="*/ 82 w 168"/>
              <a:gd name="T2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153">
                <a:moveTo>
                  <a:pt x="82" y="0"/>
                </a:moveTo>
                <a:lnTo>
                  <a:pt x="106" y="59"/>
                </a:lnTo>
                <a:lnTo>
                  <a:pt x="168" y="59"/>
                </a:lnTo>
                <a:lnTo>
                  <a:pt x="114" y="95"/>
                </a:lnTo>
                <a:lnTo>
                  <a:pt x="136" y="153"/>
                </a:lnTo>
                <a:lnTo>
                  <a:pt x="82" y="119"/>
                </a:lnTo>
                <a:lnTo>
                  <a:pt x="33" y="153"/>
                </a:lnTo>
                <a:lnTo>
                  <a:pt x="49" y="95"/>
                </a:lnTo>
                <a:lnTo>
                  <a:pt x="0" y="59"/>
                </a:lnTo>
                <a:lnTo>
                  <a:pt x="63" y="59"/>
                </a:lnTo>
                <a:lnTo>
                  <a:pt x="82" y="0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1" name="Oval 21"/>
          <p:cNvSpPr>
            <a:spLocks noChangeArrowheads="1"/>
          </p:cNvSpPr>
          <p:nvPr/>
        </p:nvSpPr>
        <p:spPr bwMode="auto">
          <a:xfrm>
            <a:off x="4956176" y="5549901"/>
            <a:ext cx="625475" cy="6254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153026" y="5711826"/>
            <a:ext cx="231775" cy="231775"/>
            <a:chOff x="5153025" y="5711825"/>
            <a:chExt cx="231775" cy="23177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effectLst/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214938" y="5711825"/>
              <a:ext cx="169862" cy="169862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5153025" y="5778500"/>
              <a:ext cx="77787" cy="69850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246688" y="5865813"/>
              <a:ext cx="71437" cy="77787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5214938" y="5843588"/>
              <a:ext cx="38100" cy="38100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5160963" y="5865813"/>
              <a:ext cx="76200" cy="74612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428749" y="2633663"/>
            <a:ext cx="871539" cy="1031875"/>
            <a:chOff x="1428750" y="2633663"/>
            <a:chExt cx="871538" cy="1031874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effectLst/>
        </p:grpSpPr>
        <p:sp>
          <p:nvSpPr>
            <p:cNvPr id="59" name="Freeform 27"/>
            <p:cNvSpPr/>
            <p:nvPr/>
          </p:nvSpPr>
          <p:spPr bwMode="auto">
            <a:xfrm>
              <a:off x="1895475" y="2633663"/>
              <a:ext cx="280987" cy="279400"/>
            </a:xfrm>
            <a:custGeom>
              <a:avLst/>
              <a:gdLst>
                <a:gd name="T0" fmla="*/ 99 w 104"/>
                <a:gd name="T1" fmla="*/ 44 h 104"/>
                <a:gd name="T2" fmla="*/ 60 w 104"/>
                <a:gd name="T3" fmla="*/ 100 h 104"/>
                <a:gd name="T4" fmla="*/ 4 w 104"/>
                <a:gd name="T5" fmla="*/ 60 h 104"/>
                <a:gd name="T6" fmla="*/ 44 w 104"/>
                <a:gd name="T7" fmla="*/ 4 h 104"/>
                <a:gd name="T8" fmla="*/ 99 w 104"/>
                <a:gd name="T9" fmla="*/ 4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9" y="44"/>
                  </a:moveTo>
                  <a:cubicBezTo>
                    <a:pt x="104" y="70"/>
                    <a:pt x="86" y="95"/>
                    <a:pt x="60" y="100"/>
                  </a:cubicBezTo>
                  <a:cubicBezTo>
                    <a:pt x="34" y="104"/>
                    <a:pt x="9" y="87"/>
                    <a:pt x="4" y="60"/>
                  </a:cubicBezTo>
                  <a:cubicBezTo>
                    <a:pt x="0" y="34"/>
                    <a:pt x="17" y="9"/>
                    <a:pt x="44" y="4"/>
                  </a:cubicBezTo>
                  <a:cubicBezTo>
                    <a:pt x="70" y="0"/>
                    <a:pt x="95" y="17"/>
                    <a:pt x="99" y="44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0" name="Freeform 28"/>
            <p:cNvSpPr/>
            <p:nvPr/>
          </p:nvSpPr>
          <p:spPr bwMode="auto">
            <a:xfrm>
              <a:off x="1966913" y="2965450"/>
              <a:ext cx="333375" cy="231775"/>
            </a:xfrm>
            <a:custGeom>
              <a:avLst/>
              <a:gdLst>
                <a:gd name="T0" fmla="*/ 97 w 124"/>
                <a:gd name="T1" fmla="*/ 28 h 86"/>
                <a:gd name="T2" fmla="*/ 35 w 124"/>
                <a:gd name="T3" fmla="*/ 38 h 86"/>
                <a:gd name="T4" fmla="*/ 14 w 124"/>
                <a:gd name="T5" fmla="*/ 0 h 86"/>
                <a:gd name="T6" fmla="*/ 12 w 124"/>
                <a:gd name="T7" fmla="*/ 44 h 86"/>
                <a:gd name="T8" fmla="*/ 0 w 124"/>
                <a:gd name="T9" fmla="*/ 67 h 86"/>
                <a:gd name="T10" fmla="*/ 4 w 124"/>
                <a:gd name="T11" fmla="*/ 74 h 86"/>
                <a:gd name="T12" fmla="*/ 28 w 124"/>
                <a:gd name="T13" fmla="*/ 85 h 86"/>
                <a:gd name="T14" fmla="*/ 104 w 124"/>
                <a:gd name="T15" fmla="*/ 71 h 86"/>
                <a:gd name="T16" fmla="*/ 122 w 124"/>
                <a:gd name="T17" fmla="*/ 46 h 86"/>
                <a:gd name="T18" fmla="*/ 97 w 124"/>
                <a:gd name="T1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86">
                  <a:moveTo>
                    <a:pt x="97" y="28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0" y="14"/>
                    <a:pt x="20" y="30"/>
                    <a:pt x="12" y="4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9" y="82"/>
                    <a:pt x="18" y="86"/>
                    <a:pt x="28" y="85"/>
                  </a:cubicBezTo>
                  <a:cubicBezTo>
                    <a:pt x="104" y="71"/>
                    <a:pt x="104" y="71"/>
                    <a:pt x="104" y="71"/>
                  </a:cubicBezTo>
                  <a:cubicBezTo>
                    <a:pt x="116" y="69"/>
                    <a:pt x="124" y="58"/>
                    <a:pt x="122" y="46"/>
                  </a:cubicBezTo>
                  <a:cubicBezTo>
                    <a:pt x="120" y="34"/>
                    <a:pt x="109" y="26"/>
                    <a:pt x="97" y="2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1428750" y="2835275"/>
              <a:ext cx="592137" cy="736600"/>
            </a:xfrm>
            <a:custGeom>
              <a:avLst/>
              <a:gdLst>
                <a:gd name="T0" fmla="*/ 203 w 219"/>
                <a:gd name="T1" fmla="*/ 169 h 273"/>
                <a:gd name="T2" fmla="*/ 176 w 219"/>
                <a:gd name="T3" fmla="*/ 159 h 273"/>
                <a:gd name="T4" fmla="*/ 165 w 219"/>
                <a:gd name="T5" fmla="*/ 155 h 273"/>
                <a:gd name="T6" fmla="*/ 203 w 219"/>
                <a:gd name="T7" fmla="*/ 81 h 273"/>
                <a:gd name="T8" fmla="*/ 187 w 219"/>
                <a:gd name="T9" fmla="*/ 28 h 273"/>
                <a:gd name="T10" fmla="*/ 182 w 219"/>
                <a:gd name="T11" fmla="*/ 26 h 273"/>
                <a:gd name="T12" fmla="*/ 177 w 219"/>
                <a:gd name="T13" fmla="*/ 24 h 273"/>
                <a:gd name="T14" fmla="*/ 109 w 219"/>
                <a:gd name="T15" fmla="*/ 2 h 273"/>
                <a:gd name="T16" fmla="*/ 91 w 219"/>
                <a:gd name="T17" fmla="*/ 4 h 273"/>
                <a:gd name="T18" fmla="*/ 14 w 219"/>
                <a:gd name="T19" fmla="*/ 51 h 273"/>
                <a:gd name="T20" fmla="*/ 6 w 219"/>
                <a:gd name="T21" fmla="*/ 81 h 273"/>
                <a:gd name="T22" fmla="*/ 29 w 219"/>
                <a:gd name="T23" fmla="*/ 92 h 273"/>
                <a:gd name="T24" fmla="*/ 36 w 219"/>
                <a:gd name="T25" fmla="*/ 89 h 273"/>
                <a:gd name="T26" fmla="*/ 105 w 219"/>
                <a:gd name="T27" fmla="*/ 48 h 273"/>
                <a:gd name="T28" fmla="*/ 128 w 219"/>
                <a:gd name="T29" fmla="*/ 55 h 273"/>
                <a:gd name="T30" fmla="*/ 92 w 219"/>
                <a:gd name="T31" fmla="*/ 127 h 273"/>
                <a:gd name="T32" fmla="*/ 107 w 219"/>
                <a:gd name="T33" fmla="*/ 180 h 273"/>
                <a:gd name="T34" fmla="*/ 110 w 219"/>
                <a:gd name="T35" fmla="*/ 181 h 273"/>
                <a:gd name="T36" fmla="*/ 109 w 219"/>
                <a:gd name="T37" fmla="*/ 181 h 273"/>
                <a:gd name="T38" fmla="*/ 141 w 219"/>
                <a:gd name="T39" fmla="*/ 194 h 273"/>
                <a:gd name="T40" fmla="*/ 154 w 219"/>
                <a:gd name="T41" fmla="*/ 198 h 273"/>
                <a:gd name="T42" fmla="*/ 115 w 219"/>
                <a:gd name="T43" fmla="*/ 234 h 273"/>
                <a:gd name="T44" fmla="*/ 114 w 219"/>
                <a:gd name="T45" fmla="*/ 265 h 273"/>
                <a:gd name="T46" fmla="*/ 134 w 219"/>
                <a:gd name="T47" fmla="*/ 272 h 273"/>
                <a:gd name="T48" fmla="*/ 146 w 219"/>
                <a:gd name="T49" fmla="*/ 266 h 273"/>
                <a:gd name="T50" fmla="*/ 210 w 219"/>
                <a:gd name="T51" fmla="*/ 206 h 273"/>
                <a:gd name="T52" fmla="*/ 217 w 219"/>
                <a:gd name="T53" fmla="*/ 185 h 273"/>
                <a:gd name="T54" fmla="*/ 203 w 219"/>
                <a:gd name="T55" fmla="*/ 16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9" h="273">
                  <a:moveTo>
                    <a:pt x="203" y="169"/>
                  </a:moveTo>
                  <a:cubicBezTo>
                    <a:pt x="176" y="159"/>
                    <a:pt x="176" y="159"/>
                    <a:pt x="176" y="159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203" y="81"/>
                    <a:pt x="203" y="81"/>
                    <a:pt x="203" y="81"/>
                  </a:cubicBezTo>
                  <a:cubicBezTo>
                    <a:pt x="213" y="62"/>
                    <a:pt x="206" y="38"/>
                    <a:pt x="187" y="28"/>
                  </a:cubicBezTo>
                  <a:cubicBezTo>
                    <a:pt x="185" y="27"/>
                    <a:pt x="183" y="26"/>
                    <a:pt x="182" y="26"/>
                  </a:cubicBezTo>
                  <a:cubicBezTo>
                    <a:pt x="180" y="25"/>
                    <a:pt x="179" y="24"/>
                    <a:pt x="177" y="24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3" y="0"/>
                    <a:pt x="96" y="1"/>
                    <a:pt x="91" y="4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57"/>
                    <a:pt x="0" y="71"/>
                    <a:pt x="6" y="81"/>
                  </a:cubicBezTo>
                  <a:cubicBezTo>
                    <a:pt x="11" y="89"/>
                    <a:pt x="20" y="93"/>
                    <a:pt x="29" y="92"/>
                  </a:cubicBezTo>
                  <a:cubicBezTo>
                    <a:pt x="31" y="91"/>
                    <a:pt x="34" y="90"/>
                    <a:pt x="36" y="89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92" y="127"/>
                    <a:pt x="92" y="127"/>
                    <a:pt x="92" y="127"/>
                  </a:cubicBezTo>
                  <a:cubicBezTo>
                    <a:pt x="81" y="146"/>
                    <a:pt x="88" y="170"/>
                    <a:pt x="107" y="180"/>
                  </a:cubicBezTo>
                  <a:cubicBezTo>
                    <a:pt x="108" y="180"/>
                    <a:pt x="109" y="181"/>
                    <a:pt x="110" y="181"/>
                  </a:cubicBezTo>
                  <a:cubicBezTo>
                    <a:pt x="110" y="181"/>
                    <a:pt x="110" y="181"/>
                    <a:pt x="109" y="181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06" y="242"/>
                    <a:pt x="106" y="256"/>
                    <a:pt x="114" y="265"/>
                  </a:cubicBezTo>
                  <a:cubicBezTo>
                    <a:pt x="120" y="271"/>
                    <a:pt x="127" y="273"/>
                    <a:pt x="134" y="272"/>
                  </a:cubicBezTo>
                  <a:cubicBezTo>
                    <a:pt x="138" y="271"/>
                    <a:pt x="142" y="269"/>
                    <a:pt x="146" y="266"/>
                  </a:cubicBezTo>
                  <a:cubicBezTo>
                    <a:pt x="210" y="206"/>
                    <a:pt x="210" y="206"/>
                    <a:pt x="210" y="206"/>
                  </a:cubicBezTo>
                  <a:cubicBezTo>
                    <a:pt x="216" y="200"/>
                    <a:pt x="219" y="193"/>
                    <a:pt x="217" y="185"/>
                  </a:cubicBezTo>
                  <a:cubicBezTo>
                    <a:pt x="215" y="177"/>
                    <a:pt x="210" y="171"/>
                    <a:pt x="203" y="169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2" name="Freeform 30"/>
            <p:cNvSpPr/>
            <p:nvPr/>
          </p:nvSpPr>
          <p:spPr bwMode="auto">
            <a:xfrm>
              <a:off x="1428750" y="3289300"/>
              <a:ext cx="315912" cy="376237"/>
            </a:xfrm>
            <a:custGeom>
              <a:avLst/>
              <a:gdLst>
                <a:gd name="T0" fmla="*/ 82 w 117"/>
                <a:gd name="T1" fmla="*/ 0 h 140"/>
                <a:gd name="T2" fmla="*/ 7 w 117"/>
                <a:gd name="T3" fmla="*/ 105 h 140"/>
                <a:gd name="T4" fmla="*/ 12 w 117"/>
                <a:gd name="T5" fmla="*/ 135 h 140"/>
                <a:gd name="T6" fmla="*/ 29 w 117"/>
                <a:gd name="T7" fmla="*/ 139 h 140"/>
                <a:gd name="T8" fmla="*/ 43 w 117"/>
                <a:gd name="T9" fmla="*/ 130 h 140"/>
                <a:gd name="T10" fmla="*/ 117 w 117"/>
                <a:gd name="T11" fmla="*/ 26 h 140"/>
                <a:gd name="T12" fmla="*/ 102 w 117"/>
                <a:gd name="T13" fmla="*/ 21 h 140"/>
                <a:gd name="T14" fmla="*/ 82 w 117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40">
                  <a:moveTo>
                    <a:pt x="82" y="0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0" y="114"/>
                    <a:pt x="2" y="128"/>
                    <a:pt x="12" y="135"/>
                  </a:cubicBezTo>
                  <a:cubicBezTo>
                    <a:pt x="17" y="139"/>
                    <a:pt x="23" y="140"/>
                    <a:pt x="29" y="139"/>
                  </a:cubicBezTo>
                  <a:cubicBezTo>
                    <a:pt x="35" y="138"/>
                    <a:pt x="40" y="135"/>
                    <a:pt x="43" y="130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2" y="25"/>
                    <a:pt x="107" y="24"/>
                    <a:pt x="102" y="21"/>
                  </a:cubicBezTo>
                  <a:cubicBezTo>
                    <a:pt x="93" y="16"/>
                    <a:pt x="86" y="9"/>
                    <a:pt x="82" y="0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 rot="16200000">
            <a:off x="1161907" y="4489308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2304479" y="4052996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3477159" y="3439353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6200000">
            <a:off x="4588427" y="2976541"/>
            <a:ext cx="135620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prstClr val="white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rPr>
              <a:t>Your title here</a:t>
            </a:r>
            <a:endParaRPr lang="zh-CN" altLang="en-US" sz="1400" b="1" dirty="0">
              <a:solidFill>
                <a:prstClr val="white"/>
              </a:solidFill>
              <a:latin typeface="Segoe UI Semilight" panose="020B0402040204020203" pitchFamily="34" charset="0"/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63230" y="420108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03%</a:t>
            </a:r>
            <a:endParaRPr lang="zh-CN" altLang="en-US" sz="2000" b="1" dirty="0">
              <a:solidFill>
                <a:srgbClr val="2C344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74781" y="1702745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01%</a:t>
            </a:r>
            <a:endParaRPr lang="zh-CN" altLang="en-US" sz="2000" b="1" dirty="0">
              <a:solidFill>
                <a:srgbClr val="2C344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02018" y="2940731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02%</a:t>
            </a:r>
            <a:endParaRPr lang="zh-CN" altLang="en-US" sz="2000" b="1" dirty="0">
              <a:solidFill>
                <a:srgbClr val="2C344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213735" y="5477928"/>
            <a:ext cx="897143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C344B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04%</a:t>
            </a:r>
            <a:endParaRPr lang="zh-CN" altLang="en-US" sz="2000" b="1" dirty="0">
              <a:solidFill>
                <a:srgbClr val="2C344B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75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524129" y="-445722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29412" y="2289655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项目框架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11456" y="3048963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后端实现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29412" y="3795393"/>
            <a:ext cx="3308851" cy="528685"/>
            <a:chOff x="7160548" y="2534162"/>
            <a:chExt cx="3308851" cy="528685"/>
          </a:xfrm>
        </p:grpSpPr>
        <p:sp>
          <p:nvSpPr>
            <p:cNvPr id="78" name="文本框 77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前端实现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911456" y="4554701"/>
            <a:ext cx="3308851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8514376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实机展示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329412" y="5301130"/>
            <a:ext cx="3308851" cy="528685"/>
            <a:chOff x="7160548" y="2534162"/>
            <a:chExt cx="3308851" cy="528685"/>
          </a:xfrm>
        </p:grpSpPr>
        <p:sp>
          <p:nvSpPr>
            <p:cNvPr id="90" name="文本框 89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心路历程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05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4416325" y="2202280"/>
            <a:ext cx="3089921" cy="3084977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44866" y="2176323"/>
            <a:ext cx="2931717" cy="2836547"/>
            <a:chOff x="4544865" y="2176322"/>
            <a:chExt cx="2931717" cy="2836547"/>
          </a:xfrm>
        </p:grpSpPr>
        <p:sp>
          <p:nvSpPr>
            <p:cNvPr id="12" name="Freeform 6"/>
            <p:cNvSpPr/>
            <p:nvPr/>
          </p:nvSpPr>
          <p:spPr bwMode="auto">
            <a:xfrm>
              <a:off x="6364211" y="2275200"/>
              <a:ext cx="61798" cy="46967"/>
            </a:xfrm>
            <a:custGeom>
              <a:avLst/>
              <a:gdLst>
                <a:gd name="T0" fmla="*/ 4 w 21"/>
                <a:gd name="T1" fmla="*/ 16 h 16"/>
                <a:gd name="T2" fmla="*/ 1 w 21"/>
                <a:gd name="T3" fmla="*/ 14 h 16"/>
                <a:gd name="T4" fmla="*/ 0 w 21"/>
                <a:gd name="T5" fmla="*/ 11 h 16"/>
                <a:gd name="T6" fmla="*/ 0 w 21"/>
                <a:gd name="T7" fmla="*/ 10 h 16"/>
                <a:gd name="T8" fmla="*/ 0 w 21"/>
                <a:gd name="T9" fmla="*/ 0 h 16"/>
                <a:gd name="T10" fmla="*/ 16 w 21"/>
                <a:gd name="T11" fmla="*/ 0 h 16"/>
                <a:gd name="T12" fmla="*/ 16 w 21"/>
                <a:gd name="T13" fmla="*/ 3 h 16"/>
                <a:gd name="T14" fmla="*/ 16 w 21"/>
                <a:gd name="T15" fmla="*/ 5 h 16"/>
                <a:gd name="T16" fmla="*/ 18 w 21"/>
                <a:gd name="T17" fmla="*/ 7 h 16"/>
                <a:gd name="T18" fmla="*/ 20 w 21"/>
                <a:gd name="T19" fmla="*/ 11 h 16"/>
                <a:gd name="T20" fmla="*/ 20 w 21"/>
                <a:gd name="T21" fmla="*/ 12 h 16"/>
                <a:gd name="T22" fmla="*/ 21 w 21"/>
                <a:gd name="T23" fmla="*/ 16 h 16"/>
                <a:gd name="T24" fmla="*/ 17 w 21"/>
                <a:gd name="T25" fmla="*/ 16 h 16"/>
                <a:gd name="T26" fmla="*/ 4 w 21"/>
                <a:gd name="T2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4" y="16"/>
                  </a:moveTo>
                  <a:cubicBezTo>
                    <a:pt x="4" y="16"/>
                    <a:pt x="2" y="16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7" y="6"/>
                    <a:pt x="17" y="6"/>
                    <a:pt x="18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64211" y="2301155"/>
              <a:ext cx="132249" cy="132249"/>
            </a:xfrm>
            <a:custGeom>
              <a:avLst/>
              <a:gdLst>
                <a:gd name="T0" fmla="*/ 23 w 45"/>
                <a:gd name="T1" fmla="*/ 45 h 45"/>
                <a:gd name="T2" fmla="*/ 20 w 45"/>
                <a:gd name="T3" fmla="*/ 45 h 45"/>
                <a:gd name="T4" fmla="*/ 17 w 45"/>
                <a:gd name="T5" fmla="*/ 45 h 45"/>
                <a:gd name="T6" fmla="*/ 11 w 45"/>
                <a:gd name="T7" fmla="*/ 42 h 45"/>
                <a:gd name="T8" fmla="*/ 10 w 45"/>
                <a:gd name="T9" fmla="*/ 36 h 45"/>
                <a:gd name="T10" fmla="*/ 10 w 45"/>
                <a:gd name="T11" fmla="*/ 35 h 45"/>
                <a:gd name="T12" fmla="*/ 10 w 45"/>
                <a:gd name="T13" fmla="*/ 35 h 45"/>
                <a:gd name="T14" fmla="*/ 8 w 45"/>
                <a:gd name="T15" fmla="*/ 35 h 45"/>
                <a:gd name="T16" fmla="*/ 4 w 45"/>
                <a:gd name="T17" fmla="*/ 35 h 45"/>
                <a:gd name="T18" fmla="*/ 5 w 45"/>
                <a:gd name="T19" fmla="*/ 31 h 45"/>
                <a:gd name="T20" fmla="*/ 5 w 45"/>
                <a:gd name="T21" fmla="*/ 31 h 45"/>
                <a:gd name="T22" fmla="*/ 5 w 45"/>
                <a:gd name="T23" fmla="*/ 31 h 45"/>
                <a:gd name="T24" fmla="*/ 3 w 45"/>
                <a:gd name="T25" fmla="*/ 30 h 45"/>
                <a:gd name="T26" fmla="*/ 0 w 45"/>
                <a:gd name="T27" fmla="*/ 30 h 45"/>
                <a:gd name="T28" fmla="*/ 0 w 45"/>
                <a:gd name="T29" fmla="*/ 20 h 45"/>
                <a:gd name="T30" fmla="*/ 0 w 45"/>
                <a:gd name="T31" fmla="*/ 20 h 45"/>
                <a:gd name="T32" fmla="*/ 1 w 45"/>
                <a:gd name="T33" fmla="*/ 16 h 45"/>
                <a:gd name="T34" fmla="*/ 4 w 45"/>
                <a:gd name="T35" fmla="*/ 15 h 45"/>
                <a:gd name="T36" fmla="*/ 8 w 45"/>
                <a:gd name="T37" fmla="*/ 15 h 45"/>
                <a:gd name="T38" fmla="*/ 9 w 45"/>
                <a:gd name="T39" fmla="*/ 15 h 45"/>
                <a:gd name="T40" fmla="*/ 9 w 45"/>
                <a:gd name="T41" fmla="*/ 15 h 45"/>
                <a:gd name="T42" fmla="*/ 9 w 45"/>
                <a:gd name="T43" fmla="*/ 15 h 45"/>
                <a:gd name="T44" fmla="*/ 10 w 45"/>
                <a:gd name="T45" fmla="*/ 13 h 45"/>
                <a:gd name="T46" fmla="*/ 10 w 45"/>
                <a:gd name="T47" fmla="*/ 10 h 45"/>
                <a:gd name="T48" fmla="*/ 13 w 45"/>
                <a:gd name="T49" fmla="*/ 10 h 45"/>
                <a:gd name="T50" fmla="*/ 14 w 45"/>
                <a:gd name="T51" fmla="*/ 10 h 45"/>
                <a:gd name="T52" fmla="*/ 16 w 45"/>
                <a:gd name="T53" fmla="*/ 10 h 45"/>
                <a:gd name="T54" fmla="*/ 18 w 45"/>
                <a:gd name="T55" fmla="*/ 9 h 45"/>
                <a:gd name="T56" fmla="*/ 19 w 45"/>
                <a:gd name="T57" fmla="*/ 7 h 45"/>
                <a:gd name="T58" fmla="*/ 19 w 45"/>
                <a:gd name="T59" fmla="*/ 6 h 45"/>
                <a:gd name="T60" fmla="*/ 19 w 45"/>
                <a:gd name="T61" fmla="*/ 4 h 45"/>
                <a:gd name="T62" fmla="*/ 23 w 45"/>
                <a:gd name="T63" fmla="*/ 0 h 45"/>
                <a:gd name="T64" fmla="*/ 24 w 45"/>
                <a:gd name="T65" fmla="*/ 1 h 45"/>
                <a:gd name="T66" fmla="*/ 25 w 45"/>
                <a:gd name="T67" fmla="*/ 1 h 45"/>
                <a:gd name="T68" fmla="*/ 26 w 45"/>
                <a:gd name="T69" fmla="*/ 1 h 45"/>
                <a:gd name="T70" fmla="*/ 28 w 45"/>
                <a:gd name="T71" fmla="*/ 1 h 45"/>
                <a:gd name="T72" fmla="*/ 37 w 45"/>
                <a:gd name="T73" fmla="*/ 3 h 45"/>
                <a:gd name="T74" fmla="*/ 40 w 45"/>
                <a:gd name="T75" fmla="*/ 5 h 45"/>
                <a:gd name="T76" fmla="*/ 41 w 45"/>
                <a:gd name="T77" fmla="*/ 5 h 45"/>
                <a:gd name="T78" fmla="*/ 44 w 45"/>
                <a:gd name="T79" fmla="*/ 5 h 45"/>
                <a:gd name="T80" fmla="*/ 44 w 45"/>
                <a:gd name="T81" fmla="*/ 8 h 45"/>
                <a:gd name="T82" fmla="*/ 44 w 45"/>
                <a:gd name="T83" fmla="*/ 12 h 45"/>
                <a:gd name="T84" fmla="*/ 41 w 45"/>
                <a:gd name="T85" fmla="*/ 17 h 45"/>
                <a:gd name="T86" fmla="*/ 40 w 45"/>
                <a:gd name="T87" fmla="*/ 17 h 45"/>
                <a:gd name="T88" fmla="*/ 40 w 45"/>
                <a:gd name="T89" fmla="*/ 17 h 45"/>
                <a:gd name="T90" fmla="*/ 41 w 45"/>
                <a:gd name="T91" fmla="*/ 23 h 45"/>
                <a:gd name="T92" fmla="*/ 43 w 45"/>
                <a:gd name="T93" fmla="*/ 25 h 45"/>
                <a:gd name="T94" fmla="*/ 39 w 45"/>
                <a:gd name="T95" fmla="*/ 39 h 45"/>
                <a:gd name="T96" fmla="*/ 35 w 45"/>
                <a:gd name="T97" fmla="*/ 40 h 45"/>
                <a:gd name="T98" fmla="*/ 34 w 45"/>
                <a:gd name="T99" fmla="*/ 40 h 45"/>
                <a:gd name="T100" fmla="*/ 33 w 45"/>
                <a:gd name="T101" fmla="*/ 42 h 45"/>
                <a:gd name="T102" fmla="*/ 31 w 45"/>
                <a:gd name="T103" fmla="*/ 43 h 45"/>
                <a:gd name="T104" fmla="*/ 23 w 45"/>
                <a:gd name="T10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22" y="45"/>
                    <a:pt x="21" y="45"/>
                    <a:pt x="20" y="45"/>
                  </a:cubicBezTo>
                  <a:cubicBezTo>
                    <a:pt x="19" y="45"/>
                    <a:pt x="18" y="45"/>
                    <a:pt x="17" y="45"/>
                  </a:cubicBezTo>
                  <a:cubicBezTo>
                    <a:pt x="15" y="44"/>
                    <a:pt x="12" y="44"/>
                    <a:pt x="11" y="42"/>
                  </a:cubicBezTo>
                  <a:cubicBezTo>
                    <a:pt x="10" y="41"/>
                    <a:pt x="9" y="39"/>
                    <a:pt x="10" y="36"/>
                  </a:cubicBezTo>
                  <a:cubicBezTo>
                    <a:pt x="10" y="36"/>
                    <a:pt x="10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9" y="35"/>
                    <a:pt x="8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4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7"/>
                    <a:pt x="1" y="16"/>
                  </a:cubicBezTo>
                  <a:cubicBezTo>
                    <a:pt x="2" y="15"/>
                    <a:pt x="4" y="15"/>
                    <a:pt x="4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8" y="10"/>
                    <a:pt x="18" y="10"/>
                    <a:pt x="18" y="9"/>
                  </a:cubicBezTo>
                  <a:cubicBezTo>
                    <a:pt x="18" y="9"/>
                    <a:pt x="18" y="8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4"/>
                    <a:pt x="19" y="4"/>
                  </a:cubicBezTo>
                  <a:cubicBezTo>
                    <a:pt x="19" y="2"/>
                    <a:pt x="21" y="0"/>
                    <a:pt x="23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31" y="1"/>
                    <a:pt x="34" y="1"/>
                    <a:pt x="37" y="3"/>
                  </a:cubicBezTo>
                  <a:cubicBezTo>
                    <a:pt x="38" y="4"/>
                    <a:pt x="39" y="5"/>
                    <a:pt x="40" y="5"/>
                  </a:cubicBezTo>
                  <a:cubicBezTo>
                    <a:pt x="40" y="5"/>
                    <a:pt x="41" y="5"/>
                    <a:pt x="41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5"/>
                    <a:pt x="42" y="16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9" y="18"/>
                    <a:pt x="41" y="21"/>
                    <a:pt x="41" y="23"/>
                  </a:cubicBezTo>
                  <a:cubicBezTo>
                    <a:pt x="42" y="23"/>
                    <a:pt x="42" y="24"/>
                    <a:pt x="43" y="25"/>
                  </a:cubicBezTo>
                  <a:cubicBezTo>
                    <a:pt x="45" y="31"/>
                    <a:pt x="44" y="36"/>
                    <a:pt x="39" y="39"/>
                  </a:cubicBezTo>
                  <a:cubicBezTo>
                    <a:pt x="37" y="40"/>
                    <a:pt x="36" y="40"/>
                    <a:pt x="35" y="40"/>
                  </a:cubicBezTo>
                  <a:cubicBezTo>
                    <a:pt x="35" y="40"/>
                    <a:pt x="34" y="40"/>
                    <a:pt x="34" y="40"/>
                  </a:cubicBezTo>
                  <a:cubicBezTo>
                    <a:pt x="34" y="41"/>
                    <a:pt x="33" y="41"/>
                    <a:pt x="33" y="42"/>
                  </a:cubicBezTo>
                  <a:cubicBezTo>
                    <a:pt x="32" y="42"/>
                    <a:pt x="32" y="42"/>
                    <a:pt x="31" y="43"/>
                  </a:cubicBezTo>
                  <a:cubicBezTo>
                    <a:pt x="29" y="45"/>
                    <a:pt x="26" y="45"/>
                    <a:pt x="23" y="45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490279" y="2328346"/>
              <a:ext cx="87754" cy="75394"/>
            </a:xfrm>
            <a:custGeom>
              <a:avLst/>
              <a:gdLst>
                <a:gd name="T0" fmla="*/ 14 w 30"/>
                <a:gd name="T1" fmla="*/ 26 h 26"/>
                <a:gd name="T2" fmla="*/ 14 w 30"/>
                <a:gd name="T3" fmla="*/ 23 h 26"/>
                <a:gd name="T4" fmla="*/ 13 w 30"/>
                <a:gd name="T5" fmla="*/ 21 h 26"/>
                <a:gd name="T6" fmla="*/ 13 w 30"/>
                <a:gd name="T7" fmla="*/ 21 h 26"/>
                <a:gd name="T8" fmla="*/ 10 w 30"/>
                <a:gd name="T9" fmla="*/ 22 h 26"/>
                <a:gd name="T10" fmla="*/ 9 w 30"/>
                <a:gd name="T11" fmla="*/ 19 h 26"/>
                <a:gd name="T12" fmla="*/ 5 w 30"/>
                <a:gd name="T13" fmla="*/ 14 h 26"/>
                <a:gd name="T14" fmla="*/ 2 w 30"/>
                <a:gd name="T15" fmla="*/ 12 h 26"/>
                <a:gd name="T16" fmla="*/ 0 w 30"/>
                <a:gd name="T17" fmla="*/ 9 h 26"/>
                <a:gd name="T18" fmla="*/ 1 w 30"/>
                <a:gd name="T19" fmla="*/ 4 h 26"/>
                <a:gd name="T20" fmla="*/ 12 w 30"/>
                <a:gd name="T21" fmla="*/ 0 h 26"/>
                <a:gd name="T22" fmla="*/ 18 w 30"/>
                <a:gd name="T23" fmla="*/ 1 h 26"/>
                <a:gd name="T24" fmla="*/ 22 w 30"/>
                <a:gd name="T25" fmla="*/ 1 h 26"/>
                <a:gd name="T26" fmla="*/ 25 w 30"/>
                <a:gd name="T27" fmla="*/ 1 h 26"/>
                <a:gd name="T28" fmla="*/ 25 w 30"/>
                <a:gd name="T29" fmla="*/ 5 h 26"/>
                <a:gd name="T30" fmla="*/ 25 w 30"/>
                <a:gd name="T31" fmla="*/ 5 h 26"/>
                <a:gd name="T32" fmla="*/ 25 w 30"/>
                <a:gd name="T33" fmla="*/ 5 h 26"/>
                <a:gd name="T34" fmla="*/ 27 w 30"/>
                <a:gd name="T35" fmla="*/ 6 h 26"/>
                <a:gd name="T36" fmla="*/ 29 w 30"/>
                <a:gd name="T37" fmla="*/ 6 h 26"/>
                <a:gd name="T38" fmla="*/ 29 w 30"/>
                <a:gd name="T39" fmla="*/ 9 h 26"/>
                <a:gd name="T40" fmla="*/ 30 w 30"/>
                <a:gd name="T41" fmla="*/ 11 h 26"/>
                <a:gd name="T42" fmla="*/ 28 w 30"/>
                <a:gd name="T43" fmla="*/ 21 h 26"/>
                <a:gd name="T44" fmla="*/ 19 w 30"/>
                <a:gd name="T45" fmla="*/ 26 h 26"/>
                <a:gd name="T46" fmla="*/ 14 w 3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" h="26">
                  <a:moveTo>
                    <a:pt x="14" y="26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4" y="22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7"/>
                    <a:pt x="8" y="15"/>
                    <a:pt x="5" y="14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8"/>
                    <a:pt x="0" y="6"/>
                    <a:pt x="1" y="4"/>
                  </a:cubicBezTo>
                  <a:cubicBezTo>
                    <a:pt x="4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21" y="1"/>
                    <a:pt x="22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7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30" y="11"/>
                    <a:pt x="30" y="11"/>
                  </a:cubicBezTo>
                  <a:cubicBezTo>
                    <a:pt x="30" y="15"/>
                    <a:pt x="30" y="18"/>
                    <a:pt x="28" y="21"/>
                  </a:cubicBezTo>
                  <a:cubicBezTo>
                    <a:pt x="26" y="26"/>
                    <a:pt x="21" y="26"/>
                    <a:pt x="19" y="26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6487807" y="2401268"/>
              <a:ext cx="90226" cy="58091"/>
            </a:xfrm>
            <a:custGeom>
              <a:avLst/>
              <a:gdLst>
                <a:gd name="T0" fmla="*/ 27 w 31"/>
                <a:gd name="T1" fmla="*/ 20 h 20"/>
                <a:gd name="T2" fmla="*/ 26 w 31"/>
                <a:gd name="T3" fmla="*/ 20 h 20"/>
                <a:gd name="T4" fmla="*/ 10 w 31"/>
                <a:gd name="T5" fmla="*/ 20 h 20"/>
                <a:gd name="T6" fmla="*/ 10 w 31"/>
                <a:gd name="T7" fmla="*/ 15 h 20"/>
                <a:gd name="T8" fmla="*/ 1 w 31"/>
                <a:gd name="T9" fmla="*/ 15 h 20"/>
                <a:gd name="T10" fmla="*/ 1 w 31"/>
                <a:gd name="T11" fmla="*/ 5 h 20"/>
                <a:gd name="T12" fmla="*/ 1 w 31"/>
                <a:gd name="T13" fmla="*/ 4 h 20"/>
                <a:gd name="T14" fmla="*/ 1 w 31"/>
                <a:gd name="T15" fmla="*/ 1 h 20"/>
                <a:gd name="T16" fmla="*/ 5 w 31"/>
                <a:gd name="T17" fmla="*/ 0 h 20"/>
                <a:gd name="T18" fmla="*/ 21 w 31"/>
                <a:gd name="T19" fmla="*/ 0 h 20"/>
                <a:gd name="T20" fmla="*/ 21 w 31"/>
                <a:gd name="T21" fmla="*/ 2 h 20"/>
                <a:gd name="T22" fmla="*/ 21 w 31"/>
                <a:gd name="T23" fmla="*/ 4 h 20"/>
                <a:gd name="T24" fmla="*/ 23 w 31"/>
                <a:gd name="T25" fmla="*/ 4 h 20"/>
                <a:gd name="T26" fmla="*/ 23 w 31"/>
                <a:gd name="T27" fmla="*/ 4 h 20"/>
                <a:gd name="T28" fmla="*/ 24 w 31"/>
                <a:gd name="T29" fmla="*/ 4 h 20"/>
                <a:gd name="T30" fmla="*/ 30 w 31"/>
                <a:gd name="T31" fmla="*/ 10 h 20"/>
                <a:gd name="T32" fmla="*/ 30 w 31"/>
                <a:gd name="T33" fmla="*/ 15 h 20"/>
                <a:gd name="T34" fmla="*/ 30 w 31"/>
                <a:gd name="T35" fmla="*/ 15 h 20"/>
                <a:gd name="T36" fmla="*/ 30 w 31"/>
                <a:gd name="T37" fmla="*/ 19 h 20"/>
                <a:gd name="T38" fmla="*/ 27 w 31"/>
                <a:gd name="T3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0">
                  <a:moveTo>
                    <a:pt x="27" y="20"/>
                  </a:moveTo>
                  <a:cubicBezTo>
                    <a:pt x="27" y="20"/>
                    <a:pt x="26" y="20"/>
                    <a:pt x="26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7" y="4"/>
                    <a:pt x="30" y="6"/>
                    <a:pt x="30" y="10"/>
                  </a:cubicBezTo>
                  <a:cubicBezTo>
                    <a:pt x="30" y="12"/>
                    <a:pt x="30" y="13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8"/>
                    <a:pt x="30" y="19"/>
                  </a:cubicBezTo>
                  <a:cubicBezTo>
                    <a:pt x="29" y="20"/>
                    <a:pt x="28" y="20"/>
                    <a:pt x="27" y="2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5704203" y="2176322"/>
              <a:ext cx="321352" cy="227418"/>
            </a:xfrm>
            <a:custGeom>
              <a:avLst/>
              <a:gdLst>
                <a:gd name="T0" fmla="*/ 34 w 110"/>
                <a:gd name="T1" fmla="*/ 78 h 78"/>
                <a:gd name="T2" fmla="*/ 16 w 110"/>
                <a:gd name="T3" fmla="*/ 78 h 78"/>
                <a:gd name="T4" fmla="*/ 5 w 110"/>
                <a:gd name="T5" fmla="*/ 67 h 78"/>
                <a:gd name="T6" fmla="*/ 0 w 110"/>
                <a:gd name="T7" fmla="*/ 59 h 78"/>
                <a:gd name="T8" fmla="*/ 0 w 110"/>
                <a:gd name="T9" fmla="*/ 49 h 78"/>
                <a:gd name="T10" fmla="*/ 8 w 110"/>
                <a:gd name="T11" fmla="*/ 44 h 78"/>
                <a:gd name="T12" fmla="*/ 13 w 110"/>
                <a:gd name="T13" fmla="*/ 39 h 78"/>
                <a:gd name="T14" fmla="*/ 14 w 110"/>
                <a:gd name="T15" fmla="*/ 31 h 78"/>
                <a:gd name="T16" fmla="*/ 11 w 110"/>
                <a:gd name="T17" fmla="*/ 19 h 78"/>
                <a:gd name="T18" fmla="*/ 7 w 110"/>
                <a:gd name="T19" fmla="*/ 17 h 78"/>
                <a:gd name="T20" fmla="*/ 5 w 110"/>
                <a:gd name="T21" fmla="*/ 6 h 78"/>
                <a:gd name="T22" fmla="*/ 46 w 110"/>
                <a:gd name="T23" fmla="*/ 3 h 78"/>
                <a:gd name="T24" fmla="*/ 100 w 110"/>
                <a:gd name="T25" fmla="*/ 1 h 78"/>
                <a:gd name="T26" fmla="*/ 109 w 110"/>
                <a:gd name="T27" fmla="*/ 3 h 78"/>
                <a:gd name="T28" fmla="*/ 110 w 110"/>
                <a:gd name="T29" fmla="*/ 7 h 78"/>
                <a:gd name="T30" fmla="*/ 110 w 110"/>
                <a:gd name="T31" fmla="*/ 10 h 78"/>
                <a:gd name="T32" fmla="*/ 104 w 110"/>
                <a:gd name="T33" fmla="*/ 18 h 78"/>
                <a:gd name="T34" fmla="*/ 101 w 110"/>
                <a:gd name="T35" fmla="*/ 29 h 78"/>
                <a:gd name="T36" fmla="*/ 103 w 110"/>
                <a:gd name="T37" fmla="*/ 33 h 78"/>
                <a:gd name="T38" fmla="*/ 97 w 110"/>
                <a:gd name="T39" fmla="*/ 40 h 78"/>
                <a:gd name="T40" fmla="*/ 96 w 110"/>
                <a:gd name="T41" fmla="*/ 40 h 78"/>
                <a:gd name="T42" fmla="*/ 92 w 110"/>
                <a:gd name="T43" fmla="*/ 45 h 78"/>
                <a:gd name="T44" fmla="*/ 85 w 110"/>
                <a:gd name="T45" fmla="*/ 45 h 78"/>
                <a:gd name="T46" fmla="*/ 77 w 110"/>
                <a:gd name="T47" fmla="*/ 51 h 78"/>
                <a:gd name="T48" fmla="*/ 71 w 110"/>
                <a:gd name="T49" fmla="*/ 55 h 78"/>
                <a:gd name="T50" fmla="*/ 68 w 110"/>
                <a:gd name="T51" fmla="*/ 54 h 78"/>
                <a:gd name="T52" fmla="*/ 63 w 110"/>
                <a:gd name="T53" fmla="*/ 59 h 78"/>
                <a:gd name="T54" fmla="*/ 54 w 110"/>
                <a:gd name="T55" fmla="*/ 59 h 78"/>
                <a:gd name="T56" fmla="*/ 49 w 110"/>
                <a:gd name="T57" fmla="*/ 59 h 78"/>
                <a:gd name="T58" fmla="*/ 45 w 110"/>
                <a:gd name="T59" fmla="*/ 64 h 78"/>
                <a:gd name="T60" fmla="*/ 44 w 110"/>
                <a:gd name="T61" fmla="*/ 69 h 78"/>
                <a:gd name="T62" fmla="*/ 36 w 110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78">
                  <a:moveTo>
                    <a:pt x="36" y="78"/>
                  </a:moveTo>
                  <a:cubicBezTo>
                    <a:pt x="36" y="78"/>
                    <a:pt x="35" y="78"/>
                    <a:pt x="34" y="78"/>
                  </a:cubicBezTo>
                  <a:cubicBezTo>
                    <a:pt x="34" y="78"/>
                    <a:pt x="33" y="78"/>
                    <a:pt x="3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2" y="74"/>
                    <a:pt x="8" y="70"/>
                    <a:pt x="5" y="67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0" y="62"/>
                    <a:pt x="0" y="61"/>
                    <a:pt x="0" y="5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6" y="47"/>
                    <a:pt x="8" y="44"/>
                  </a:cubicBezTo>
                  <a:cubicBezTo>
                    <a:pt x="8" y="43"/>
                    <a:pt x="9" y="42"/>
                    <a:pt x="9" y="41"/>
                  </a:cubicBezTo>
                  <a:cubicBezTo>
                    <a:pt x="10" y="39"/>
                    <a:pt x="12" y="39"/>
                    <a:pt x="13" y="39"/>
                  </a:cubicBezTo>
                  <a:cubicBezTo>
                    <a:pt x="13" y="39"/>
                    <a:pt x="13" y="39"/>
                    <a:pt x="14" y="39"/>
                  </a:cubicBezTo>
                  <a:cubicBezTo>
                    <a:pt x="14" y="37"/>
                    <a:pt x="14" y="34"/>
                    <a:pt x="14" y="31"/>
                  </a:cubicBezTo>
                  <a:cubicBezTo>
                    <a:pt x="14" y="30"/>
                    <a:pt x="14" y="29"/>
                    <a:pt x="14" y="28"/>
                  </a:cubicBezTo>
                  <a:cubicBezTo>
                    <a:pt x="14" y="23"/>
                    <a:pt x="14" y="21"/>
                    <a:pt x="11" y="19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5" y="14"/>
                    <a:pt x="5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0" y="6"/>
                    <a:pt x="33" y="4"/>
                    <a:pt x="46" y="3"/>
                  </a:cubicBezTo>
                  <a:cubicBezTo>
                    <a:pt x="59" y="2"/>
                    <a:pt x="74" y="0"/>
                    <a:pt x="88" y="0"/>
                  </a:cubicBezTo>
                  <a:cubicBezTo>
                    <a:pt x="92" y="0"/>
                    <a:pt x="96" y="0"/>
                    <a:pt x="100" y="1"/>
                  </a:cubicBezTo>
                  <a:cubicBezTo>
                    <a:pt x="102" y="1"/>
                    <a:pt x="104" y="1"/>
                    <a:pt x="106" y="1"/>
                  </a:cubicBezTo>
                  <a:cubicBezTo>
                    <a:pt x="106" y="1"/>
                    <a:pt x="108" y="1"/>
                    <a:pt x="109" y="3"/>
                  </a:cubicBezTo>
                  <a:cubicBezTo>
                    <a:pt x="110" y="4"/>
                    <a:pt x="110" y="5"/>
                    <a:pt x="110" y="6"/>
                  </a:cubicBezTo>
                  <a:cubicBezTo>
                    <a:pt x="110" y="6"/>
                    <a:pt x="110" y="6"/>
                    <a:pt x="110" y="7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10"/>
                    <a:pt x="110" y="10"/>
                  </a:cubicBezTo>
                  <a:cubicBezTo>
                    <a:pt x="110" y="12"/>
                    <a:pt x="110" y="16"/>
                    <a:pt x="107" y="17"/>
                  </a:cubicBezTo>
                  <a:cubicBezTo>
                    <a:pt x="106" y="17"/>
                    <a:pt x="105" y="18"/>
                    <a:pt x="104" y="18"/>
                  </a:cubicBezTo>
                  <a:cubicBezTo>
                    <a:pt x="103" y="19"/>
                    <a:pt x="102" y="21"/>
                    <a:pt x="101" y="23"/>
                  </a:cubicBezTo>
                  <a:cubicBezTo>
                    <a:pt x="100" y="25"/>
                    <a:pt x="100" y="28"/>
                    <a:pt x="101" y="29"/>
                  </a:cubicBezTo>
                  <a:cubicBezTo>
                    <a:pt x="101" y="30"/>
                    <a:pt x="101" y="30"/>
                    <a:pt x="101" y="31"/>
                  </a:cubicBezTo>
                  <a:cubicBezTo>
                    <a:pt x="102" y="31"/>
                    <a:pt x="103" y="32"/>
                    <a:pt x="103" y="33"/>
                  </a:cubicBezTo>
                  <a:cubicBezTo>
                    <a:pt x="104" y="35"/>
                    <a:pt x="103" y="36"/>
                    <a:pt x="103" y="38"/>
                  </a:cubicBezTo>
                  <a:cubicBezTo>
                    <a:pt x="101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1"/>
                  </a:cubicBezTo>
                  <a:cubicBezTo>
                    <a:pt x="95" y="44"/>
                    <a:pt x="93" y="45"/>
                    <a:pt x="92" y="45"/>
                  </a:cubicBezTo>
                  <a:cubicBezTo>
                    <a:pt x="91" y="45"/>
                    <a:pt x="90" y="45"/>
                    <a:pt x="90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45"/>
                    <a:pt x="83" y="45"/>
                    <a:pt x="82" y="46"/>
                  </a:cubicBezTo>
                  <a:cubicBezTo>
                    <a:pt x="80" y="47"/>
                    <a:pt x="79" y="49"/>
                    <a:pt x="77" y="51"/>
                  </a:cubicBezTo>
                  <a:cubicBezTo>
                    <a:pt x="76" y="53"/>
                    <a:pt x="75" y="55"/>
                    <a:pt x="72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0" y="55"/>
                    <a:pt x="69" y="54"/>
                    <a:pt x="68" y="54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8" y="54"/>
                    <a:pt x="68" y="55"/>
                    <a:pt x="68" y="55"/>
                  </a:cubicBezTo>
                  <a:cubicBezTo>
                    <a:pt x="67" y="58"/>
                    <a:pt x="65" y="59"/>
                    <a:pt x="6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9"/>
                    <a:pt x="54" y="59"/>
                    <a:pt x="54" y="59"/>
                  </a:cubicBezTo>
                  <a:cubicBezTo>
                    <a:pt x="53" y="59"/>
                    <a:pt x="52" y="59"/>
                    <a:pt x="51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8" y="63"/>
                    <a:pt x="47" y="64"/>
                    <a:pt x="45" y="64"/>
                  </a:cubicBezTo>
                  <a:cubicBezTo>
                    <a:pt x="45" y="64"/>
                    <a:pt x="45" y="64"/>
                    <a:pt x="45" y="65"/>
                  </a:cubicBezTo>
                  <a:cubicBezTo>
                    <a:pt x="44" y="66"/>
                    <a:pt x="44" y="67"/>
                    <a:pt x="44" y="69"/>
                  </a:cubicBezTo>
                  <a:cubicBezTo>
                    <a:pt x="44" y="70"/>
                    <a:pt x="44" y="72"/>
                    <a:pt x="43" y="73"/>
                  </a:cubicBezTo>
                  <a:cubicBezTo>
                    <a:pt x="43" y="75"/>
                    <a:pt x="41" y="78"/>
                    <a:pt x="36" y="78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6254209" y="2296211"/>
              <a:ext cx="1222373" cy="2356992"/>
            </a:xfrm>
            <a:custGeom>
              <a:avLst/>
              <a:gdLst>
                <a:gd name="T0" fmla="*/ 232 w 418"/>
                <a:gd name="T1" fmla="*/ 714 h 806"/>
                <a:gd name="T2" fmla="*/ 232 w 418"/>
                <a:gd name="T3" fmla="*/ 693 h 806"/>
                <a:gd name="T4" fmla="*/ 241 w 418"/>
                <a:gd name="T5" fmla="*/ 635 h 806"/>
                <a:gd name="T6" fmla="*/ 250 w 418"/>
                <a:gd name="T7" fmla="*/ 577 h 806"/>
                <a:gd name="T8" fmla="*/ 251 w 418"/>
                <a:gd name="T9" fmla="*/ 542 h 806"/>
                <a:gd name="T10" fmla="*/ 225 w 418"/>
                <a:gd name="T11" fmla="*/ 499 h 806"/>
                <a:gd name="T12" fmla="*/ 213 w 418"/>
                <a:gd name="T13" fmla="*/ 453 h 806"/>
                <a:gd name="T14" fmla="*/ 170 w 418"/>
                <a:gd name="T15" fmla="*/ 438 h 806"/>
                <a:gd name="T16" fmla="*/ 141 w 418"/>
                <a:gd name="T17" fmla="*/ 457 h 806"/>
                <a:gd name="T18" fmla="*/ 101 w 418"/>
                <a:gd name="T19" fmla="*/ 452 h 806"/>
                <a:gd name="T20" fmla="*/ 69 w 418"/>
                <a:gd name="T21" fmla="*/ 433 h 806"/>
                <a:gd name="T22" fmla="*/ 26 w 418"/>
                <a:gd name="T23" fmla="*/ 389 h 806"/>
                <a:gd name="T24" fmla="*/ 10 w 418"/>
                <a:gd name="T25" fmla="*/ 351 h 806"/>
                <a:gd name="T26" fmla="*/ 3 w 418"/>
                <a:gd name="T27" fmla="*/ 313 h 806"/>
                <a:gd name="T28" fmla="*/ 24 w 418"/>
                <a:gd name="T29" fmla="*/ 258 h 806"/>
                <a:gd name="T30" fmla="*/ 51 w 418"/>
                <a:gd name="T31" fmla="*/ 234 h 806"/>
                <a:gd name="T32" fmla="*/ 80 w 418"/>
                <a:gd name="T33" fmla="*/ 190 h 806"/>
                <a:gd name="T34" fmla="*/ 112 w 418"/>
                <a:gd name="T35" fmla="*/ 177 h 806"/>
                <a:gd name="T36" fmla="*/ 169 w 418"/>
                <a:gd name="T37" fmla="*/ 168 h 806"/>
                <a:gd name="T38" fmla="*/ 188 w 418"/>
                <a:gd name="T39" fmla="*/ 191 h 806"/>
                <a:gd name="T40" fmla="*/ 218 w 418"/>
                <a:gd name="T41" fmla="*/ 205 h 806"/>
                <a:gd name="T42" fmla="*/ 238 w 418"/>
                <a:gd name="T43" fmla="*/ 215 h 806"/>
                <a:gd name="T44" fmla="*/ 266 w 418"/>
                <a:gd name="T45" fmla="*/ 215 h 806"/>
                <a:gd name="T46" fmla="*/ 296 w 418"/>
                <a:gd name="T47" fmla="*/ 207 h 806"/>
                <a:gd name="T48" fmla="*/ 283 w 418"/>
                <a:gd name="T49" fmla="*/ 180 h 806"/>
                <a:gd name="T50" fmla="*/ 259 w 418"/>
                <a:gd name="T51" fmla="*/ 178 h 806"/>
                <a:gd name="T52" fmla="*/ 245 w 418"/>
                <a:gd name="T53" fmla="*/ 144 h 806"/>
                <a:gd name="T54" fmla="*/ 224 w 418"/>
                <a:gd name="T55" fmla="*/ 112 h 806"/>
                <a:gd name="T56" fmla="*/ 217 w 418"/>
                <a:gd name="T57" fmla="*/ 161 h 806"/>
                <a:gd name="T58" fmla="*/ 193 w 418"/>
                <a:gd name="T59" fmla="*/ 141 h 806"/>
                <a:gd name="T60" fmla="*/ 195 w 418"/>
                <a:gd name="T61" fmla="*/ 175 h 806"/>
                <a:gd name="T62" fmla="*/ 162 w 418"/>
                <a:gd name="T63" fmla="*/ 146 h 806"/>
                <a:gd name="T64" fmla="*/ 129 w 418"/>
                <a:gd name="T65" fmla="*/ 136 h 806"/>
                <a:gd name="T66" fmla="*/ 74 w 418"/>
                <a:gd name="T67" fmla="*/ 84 h 806"/>
                <a:gd name="T68" fmla="*/ 114 w 418"/>
                <a:gd name="T69" fmla="*/ 59 h 806"/>
                <a:gd name="T70" fmla="*/ 118 w 418"/>
                <a:gd name="T71" fmla="*/ 30 h 806"/>
                <a:gd name="T72" fmla="*/ 114 w 418"/>
                <a:gd name="T73" fmla="*/ 9 h 806"/>
                <a:gd name="T74" fmla="*/ 211 w 418"/>
                <a:gd name="T75" fmla="*/ 61 h 806"/>
                <a:gd name="T76" fmla="*/ 282 w 418"/>
                <a:gd name="T77" fmla="*/ 122 h 806"/>
                <a:gd name="T78" fmla="*/ 330 w 418"/>
                <a:gd name="T79" fmla="*/ 173 h 806"/>
                <a:gd name="T80" fmla="*/ 355 w 418"/>
                <a:gd name="T81" fmla="*/ 209 h 806"/>
                <a:gd name="T82" fmla="*/ 370 w 418"/>
                <a:gd name="T83" fmla="*/ 237 h 806"/>
                <a:gd name="T84" fmla="*/ 381 w 418"/>
                <a:gd name="T85" fmla="*/ 257 h 806"/>
                <a:gd name="T86" fmla="*/ 393 w 418"/>
                <a:gd name="T87" fmla="*/ 282 h 806"/>
                <a:gd name="T88" fmla="*/ 382 w 418"/>
                <a:gd name="T89" fmla="*/ 334 h 806"/>
                <a:gd name="T90" fmla="*/ 363 w 418"/>
                <a:gd name="T91" fmla="*/ 301 h 806"/>
                <a:gd name="T92" fmla="*/ 338 w 418"/>
                <a:gd name="T93" fmla="*/ 268 h 806"/>
                <a:gd name="T94" fmla="*/ 322 w 418"/>
                <a:gd name="T95" fmla="*/ 245 h 806"/>
                <a:gd name="T96" fmla="*/ 351 w 418"/>
                <a:gd name="T97" fmla="*/ 299 h 806"/>
                <a:gd name="T98" fmla="*/ 384 w 418"/>
                <a:gd name="T99" fmla="*/ 356 h 806"/>
                <a:gd name="T100" fmla="*/ 415 w 418"/>
                <a:gd name="T101" fmla="*/ 408 h 806"/>
                <a:gd name="T102" fmla="*/ 407 w 418"/>
                <a:gd name="T103" fmla="*/ 481 h 806"/>
                <a:gd name="T104" fmla="*/ 403 w 418"/>
                <a:gd name="T105" fmla="*/ 521 h 806"/>
                <a:gd name="T106" fmla="*/ 388 w 418"/>
                <a:gd name="T107" fmla="*/ 607 h 806"/>
                <a:gd name="T108" fmla="*/ 351 w 418"/>
                <a:gd name="T109" fmla="*/ 684 h 806"/>
                <a:gd name="T110" fmla="*/ 328 w 418"/>
                <a:gd name="T111" fmla="*/ 725 h 806"/>
                <a:gd name="T112" fmla="*/ 313 w 418"/>
                <a:gd name="T113" fmla="*/ 763 h 806"/>
                <a:gd name="T114" fmla="*/ 249 w 418"/>
                <a:gd name="T115" fmla="*/ 800 h 806"/>
                <a:gd name="T116" fmla="*/ 156 w 418"/>
                <a:gd name="T117" fmla="*/ 113 h 806"/>
                <a:gd name="T118" fmla="*/ 172 w 418"/>
                <a:gd name="T119" fmla="*/ 129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8" h="806">
                  <a:moveTo>
                    <a:pt x="229" y="806"/>
                  </a:moveTo>
                  <a:cubicBezTo>
                    <a:pt x="228" y="806"/>
                    <a:pt x="227" y="805"/>
                    <a:pt x="226" y="804"/>
                  </a:cubicBezTo>
                  <a:cubicBezTo>
                    <a:pt x="223" y="802"/>
                    <a:pt x="223" y="799"/>
                    <a:pt x="223" y="797"/>
                  </a:cubicBezTo>
                  <a:cubicBezTo>
                    <a:pt x="223" y="796"/>
                    <a:pt x="223" y="795"/>
                    <a:pt x="222" y="795"/>
                  </a:cubicBezTo>
                  <a:cubicBezTo>
                    <a:pt x="222" y="792"/>
                    <a:pt x="221" y="788"/>
                    <a:pt x="224" y="786"/>
                  </a:cubicBezTo>
                  <a:cubicBezTo>
                    <a:pt x="225" y="785"/>
                    <a:pt x="226" y="784"/>
                    <a:pt x="228" y="783"/>
                  </a:cubicBezTo>
                  <a:cubicBezTo>
                    <a:pt x="229" y="783"/>
                    <a:pt x="230" y="782"/>
                    <a:pt x="232" y="782"/>
                  </a:cubicBezTo>
                  <a:cubicBezTo>
                    <a:pt x="233" y="781"/>
                    <a:pt x="234" y="781"/>
                    <a:pt x="236" y="780"/>
                  </a:cubicBezTo>
                  <a:cubicBezTo>
                    <a:pt x="238" y="779"/>
                    <a:pt x="240" y="778"/>
                    <a:pt x="240" y="776"/>
                  </a:cubicBezTo>
                  <a:cubicBezTo>
                    <a:pt x="241" y="774"/>
                    <a:pt x="241" y="770"/>
                    <a:pt x="240" y="768"/>
                  </a:cubicBezTo>
                  <a:cubicBezTo>
                    <a:pt x="239" y="765"/>
                    <a:pt x="238" y="762"/>
                    <a:pt x="236" y="760"/>
                  </a:cubicBezTo>
                  <a:cubicBezTo>
                    <a:pt x="235" y="759"/>
                    <a:pt x="234" y="759"/>
                    <a:pt x="233" y="758"/>
                  </a:cubicBezTo>
                  <a:cubicBezTo>
                    <a:pt x="232" y="757"/>
                    <a:pt x="232" y="757"/>
                    <a:pt x="232" y="757"/>
                  </a:cubicBezTo>
                  <a:cubicBezTo>
                    <a:pt x="232" y="714"/>
                    <a:pt x="232" y="714"/>
                    <a:pt x="232" y="714"/>
                  </a:cubicBezTo>
                  <a:cubicBezTo>
                    <a:pt x="235" y="715"/>
                    <a:pt x="235" y="715"/>
                    <a:pt x="235" y="715"/>
                  </a:cubicBezTo>
                  <a:cubicBezTo>
                    <a:pt x="236" y="715"/>
                    <a:pt x="236" y="715"/>
                    <a:pt x="236" y="715"/>
                  </a:cubicBezTo>
                  <a:cubicBezTo>
                    <a:pt x="237" y="714"/>
                    <a:pt x="237" y="711"/>
                    <a:pt x="236" y="706"/>
                  </a:cubicBezTo>
                  <a:cubicBezTo>
                    <a:pt x="236" y="705"/>
                    <a:pt x="236" y="704"/>
                    <a:pt x="236" y="704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3"/>
                    <a:pt x="236" y="703"/>
                  </a:cubicBezTo>
                  <a:cubicBezTo>
                    <a:pt x="236" y="703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6" y="702"/>
                    <a:pt x="236" y="702"/>
                    <a:pt x="236" y="702"/>
                  </a:cubicBezTo>
                  <a:cubicBezTo>
                    <a:pt x="235" y="702"/>
                    <a:pt x="235" y="702"/>
                    <a:pt x="235" y="702"/>
                  </a:cubicBezTo>
                  <a:cubicBezTo>
                    <a:pt x="233" y="702"/>
                    <a:pt x="232" y="701"/>
                    <a:pt x="232" y="698"/>
                  </a:cubicBezTo>
                  <a:cubicBezTo>
                    <a:pt x="232" y="695"/>
                    <a:pt x="232" y="695"/>
                    <a:pt x="232" y="695"/>
                  </a:cubicBezTo>
                  <a:cubicBezTo>
                    <a:pt x="232" y="695"/>
                    <a:pt x="232" y="694"/>
                    <a:pt x="232" y="694"/>
                  </a:cubicBezTo>
                  <a:cubicBezTo>
                    <a:pt x="232" y="694"/>
                    <a:pt x="232" y="693"/>
                    <a:pt x="232" y="693"/>
                  </a:cubicBezTo>
                  <a:cubicBezTo>
                    <a:pt x="232" y="693"/>
                    <a:pt x="232" y="693"/>
                    <a:pt x="231" y="693"/>
                  </a:cubicBezTo>
                  <a:cubicBezTo>
                    <a:pt x="231" y="693"/>
                    <a:pt x="230" y="693"/>
                    <a:pt x="230" y="693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48"/>
                    <a:pt x="227" y="648"/>
                    <a:pt x="227" y="648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9"/>
                    <a:pt x="231" y="649"/>
                    <a:pt x="231" y="649"/>
                  </a:cubicBezTo>
                  <a:cubicBezTo>
                    <a:pt x="231" y="648"/>
                    <a:pt x="231" y="648"/>
                    <a:pt x="231" y="648"/>
                  </a:cubicBezTo>
                  <a:cubicBezTo>
                    <a:pt x="232" y="647"/>
                    <a:pt x="232" y="645"/>
                    <a:pt x="232" y="644"/>
                  </a:cubicBezTo>
                  <a:cubicBezTo>
                    <a:pt x="233" y="643"/>
                    <a:pt x="234" y="642"/>
                    <a:pt x="235" y="641"/>
                  </a:cubicBezTo>
                  <a:cubicBezTo>
                    <a:pt x="236" y="640"/>
                    <a:pt x="236" y="639"/>
                    <a:pt x="236" y="638"/>
                  </a:cubicBezTo>
                  <a:cubicBezTo>
                    <a:pt x="236" y="634"/>
                    <a:pt x="236" y="634"/>
                    <a:pt x="236" y="634"/>
                  </a:cubicBezTo>
                  <a:cubicBezTo>
                    <a:pt x="240" y="635"/>
                    <a:pt x="240" y="635"/>
                    <a:pt x="240" y="635"/>
                  </a:cubicBezTo>
                  <a:cubicBezTo>
                    <a:pt x="240" y="635"/>
                    <a:pt x="240" y="635"/>
                    <a:pt x="241" y="635"/>
                  </a:cubicBezTo>
                  <a:cubicBezTo>
                    <a:pt x="241" y="635"/>
                    <a:pt x="241" y="635"/>
                    <a:pt x="241" y="635"/>
                  </a:cubicBezTo>
                  <a:cubicBezTo>
                    <a:pt x="241" y="635"/>
                    <a:pt x="241" y="634"/>
                    <a:pt x="241" y="633"/>
                  </a:cubicBezTo>
                  <a:cubicBezTo>
                    <a:pt x="241" y="615"/>
                    <a:pt x="241" y="615"/>
                    <a:pt x="241" y="615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5" y="616"/>
                    <a:pt x="245" y="616"/>
                  </a:cubicBezTo>
                  <a:cubicBezTo>
                    <a:pt x="245" y="616"/>
                    <a:pt x="246" y="614"/>
                    <a:pt x="246" y="613"/>
                  </a:cubicBezTo>
                  <a:cubicBezTo>
                    <a:pt x="246" y="612"/>
                    <a:pt x="247" y="610"/>
                    <a:pt x="248" y="609"/>
                  </a:cubicBezTo>
                  <a:cubicBezTo>
                    <a:pt x="249" y="607"/>
                    <a:pt x="250" y="606"/>
                    <a:pt x="251" y="605"/>
                  </a:cubicBezTo>
                  <a:cubicBezTo>
                    <a:pt x="253" y="604"/>
                    <a:pt x="254" y="602"/>
                    <a:pt x="255" y="600"/>
                  </a:cubicBezTo>
                  <a:cubicBezTo>
                    <a:pt x="255" y="600"/>
                    <a:pt x="255" y="600"/>
                    <a:pt x="255" y="600"/>
                  </a:cubicBezTo>
                  <a:cubicBezTo>
                    <a:pt x="255" y="599"/>
                    <a:pt x="256" y="598"/>
                    <a:pt x="258" y="597"/>
                  </a:cubicBezTo>
                  <a:cubicBezTo>
                    <a:pt x="258" y="596"/>
                    <a:pt x="257" y="596"/>
                    <a:pt x="257" y="596"/>
                  </a:cubicBezTo>
                  <a:cubicBezTo>
                    <a:pt x="255" y="594"/>
                    <a:pt x="254" y="594"/>
                    <a:pt x="253" y="593"/>
                  </a:cubicBezTo>
                  <a:cubicBezTo>
                    <a:pt x="250" y="593"/>
                    <a:pt x="250" y="593"/>
                    <a:pt x="250" y="593"/>
                  </a:cubicBezTo>
                  <a:cubicBezTo>
                    <a:pt x="250" y="577"/>
                    <a:pt x="250" y="577"/>
                    <a:pt x="250" y="577"/>
                  </a:cubicBezTo>
                  <a:cubicBezTo>
                    <a:pt x="254" y="578"/>
                    <a:pt x="254" y="578"/>
                    <a:pt x="254" y="578"/>
                  </a:cubicBezTo>
                  <a:cubicBezTo>
                    <a:pt x="254" y="578"/>
                    <a:pt x="255" y="578"/>
                    <a:pt x="255" y="578"/>
                  </a:cubicBezTo>
                  <a:cubicBezTo>
                    <a:pt x="256" y="577"/>
                    <a:pt x="255" y="572"/>
                    <a:pt x="255" y="570"/>
                  </a:cubicBezTo>
                  <a:cubicBezTo>
                    <a:pt x="255" y="569"/>
                    <a:pt x="255" y="569"/>
                    <a:pt x="255" y="568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7"/>
                    <a:pt x="255" y="557"/>
                    <a:pt x="255" y="557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4" y="556"/>
                    <a:pt x="254" y="556"/>
                    <a:pt x="253" y="556"/>
                  </a:cubicBezTo>
                  <a:cubicBezTo>
                    <a:pt x="250" y="556"/>
                    <a:pt x="250" y="556"/>
                    <a:pt x="250" y="556"/>
                  </a:cubicBezTo>
                  <a:cubicBezTo>
                    <a:pt x="250" y="550"/>
                    <a:pt x="250" y="550"/>
                    <a:pt x="250" y="550"/>
                  </a:cubicBezTo>
                  <a:cubicBezTo>
                    <a:pt x="250" y="549"/>
                    <a:pt x="251" y="548"/>
                    <a:pt x="251" y="546"/>
                  </a:cubicBezTo>
                  <a:cubicBezTo>
                    <a:pt x="251" y="545"/>
                    <a:pt x="251" y="545"/>
                    <a:pt x="251" y="545"/>
                  </a:cubicBezTo>
                  <a:cubicBezTo>
                    <a:pt x="251" y="544"/>
                    <a:pt x="251" y="543"/>
                    <a:pt x="251" y="542"/>
                  </a:cubicBezTo>
                  <a:cubicBezTo>
                    <a:pt x="250" y="541"/>
                    <a:pt x="249" y="540"/>
                    <a:pt x="247" y="539"/>
                  </a:cubicBezTo>
                  <a:cubicBezTo>
                    <a:pt x="247" y="539"/>
                    <a:pt x="246" y="538"/>
                    <a:pt x="245" y="538"/>
                  </a:cubicBezTo>
                  <a:cubicBezTo>
                    <a:pt x="243" y="536"/>
                    <a:pt x="242" y="534"/>
                    <a:pt x="241" y="532"/>
                  </a:cubicBezTo>
                  <a:cubicBezTo>
                    <a:pt x="241" y="531"/>
                    <a:pt x="241" y="529"/>
                    <a:pt x="241" y="528"/>
                  </a:cubicBezTo>
                  <a:cubicBezTo>
                    <a:pt x="241" y="527"/>
                    <a:pt x="241" y="526"/>
                    <a:pt x="241" y="526"/>
                  </a:cubicBezTo>
                  <a:cubicBezTo>
                    <a:pt x="239" y="523"/>
                    <a:pt x="238" y="521"/>
                    <a:pt x="238" y="518"/>
                  </a:cubicBezTo>
                  <a:cubicBezTo>
                    <a:pt x="237" y="517"/>
                    <a:pt x="236" y="515"/>
                    <a:pt x="236" y="514"/>
                  </a:cubicBezTo>
                  <a:cubicBezTo>
                    <a:pt x="235" y="512"/>
                    <a:pt x="234" y="511"/>
                    <a:pt x="233" y="510"/>
                  </a:cubicBezTo>
                  <a:cubicBezTo>
                    <a:pt x="232" y="509"/>
                    <a:pt x="231" y="509"/>
                    <a:pt x="231" y="509"/>
                  </a:cubicBezTo>
                  <a:cubicBezTo>
                    <a:pt x="228" y="508"/>
                    <a:pt x="227" y="507"/>
                    <a:pt x="227" y="504"/>
                  </a:cubicBezTo>
                  <a:cubicBezTo>
                    <a:pt x="227" y="503"/>
                    <a:pt x="227" y="503"/>
                    <a:pt x="227" y="503"/>
                  </a:cubicBezTo>
                  <a:cubicBezTo>
                    <a:pt x="227" y="503"/>
                    <a:pt x="227" y="502"/>
                    <a:pt x="227" y="501"/>
                  </a:cubicBezTo>
                  <a:cubicBezTo>
                    <a:pt x="227" y="501"/>
                    <a:pt x="227" y="500"/>
                    <a:pt x="227" y="500"/>
                  </a:cubicBezTo>
                  <a:cubicBezTo>
                    <a:pt x="226" y="499"/>
                    <a:pt x="226" y="499"/>
                    <a:pt x="225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2" y="496"/>
                    <a:pt x="222" y="496"/>
                    <a:pt x="222" y="496"/>
                  </a:cubicBezTo>
                  <a:cubicBezTo>
                    <a:pt x="222" y="488"/>
                    <a:pt x="222" y="488"/>
                    <a:pt x="222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6" y="488"/>
                    <a:pt x="226" y="488"/>
                    <a:pt x="226" y="488"/>
                  </a:cubicBezTo>
                  <a:cubicBezTo>
                    <a:pt x="227" y="488"/>
                    <a:pt x="227" y="487"/>
                    <a:pt x="227" y="486"/>
                  </a:cubicBezTo>
                  <a:cubicBezTo>
                    <a:pt x="227" y="485"/>
                    <a:pt x="228" y="483"/>
                    <a:pt x="228" y="482"/>
                  </a:cubicBezTo>
                  <a:cubicBezTo>
                    <a:pt x="229" y="481"/>
                    <a:pt x="229" y="480"/>
                    <a:pt x="230" y="480"/>
                  </a:cubicBezTo>
                  <a:cubicBezTo>
                    <a:pt x="231" y="477"/>
                    <a:pt x="232" y="475"/>
                    <a:pt x="232" y="472"/>
                  </a:cubicBezTo>
                  <a:cubicBezTo>
                    <a:pt x="232" y="468"/>
                    <a:pt x="229" y="464"/>
                    <a:pt x="227" y="461"/>
                  </a:cubicBezTo>
                  <a:cubicBezTo>
                    <a:pt x="226" y="460"/>
                    <a:pt x="224" y="459"/>
                    <a:pt x="222" y="458"/>
                  </a:cubicBezTo>
                  <a:cubicBezTo>
                    <a:pt x="220" y="457"/>
                    <a:pt x="219" y="457"/>
                    <a:pt x="216" y="457"/>
                  </a:cubicBezTo>
                  <a:cubicBezTo>
                    <a:pt x="212" y="457"/>
                    <a:pt x="212" y="457"/>
                    <a:pt x="212" y="457"/>
                  </a:cubicBezTo>
                  <a:cubicBezTo>
                    <a:pt x="213" y="453"/>
                    <a:pt x="213" y="453"/>
                    <a:pt x="213" y="453"/>
                  </a:cubicBezTo>
                  <a:cubicBezTo>
                    <a:pt x="213" y="453"/>
                    <a:pt x="213" y="452"/>
                    <a:pt x="213" y="452"/>
                  </a:cubicBezTo>
                  <a:cubicBezTo>
                    <a:pt x="213" y="452"/>
                    <a:pt x="213" y="452"/>
                    <a:pt x="213" y="452"/>
                  </a:cubicBezTo>
                  <a:cubicBezTo>
                    <a:pt x="213" y="452"/>
                    <a:pt x="212" y="452"/>
                    <a:pt x="208" y="452"/>
                  </a:cubicBezTo>
                  <a:cubicBezTo>
                    <a:pt x="207" y="452"/>
                    <a:pt x="205" y="452"/>
                    <a:pt x="204" y="452"/>
                  </a:cubicBezTo>
                  <a:cubicBezTo>
                    <a:pt x="203" y="452"/>
                    <a:pt x="202" y="452"/>
                    <a:pt x="202" y="452"/>
                  </a:cubicBezTo>
                  <a:cubicBezTo>
                    <a:pt x="198" y="452"/>
                    <a:pt x="198" y="452"/>
                    <a:pt x="198" y="452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199" y="448"/>
                    <a:pt x="199" y="448"/>
                    <a:pt x="198" y="448"/>
                  </a:cubicBezTo>
                  <a:cubicBezTo>
                    <a:pt x="197" y="447"/>
                    <a:pt x="196" y="447"/>
                    <a:pt x="195" y="447"/>
                  </a:cubicBezTo>
                  <a:cubicBezTo>
                    <a:pt x="194" y="447"/>
                    <a:pt x="194" y="447"/>
                    <a:pt x="194" y="447"/>
                  </a:cubicBezTo>
                  <a:cubicBezTo>
                    <a:pt x="190" y="447"/>
                    <a:pt x="189" y="445"/>
                    <a:pt x="189" y="444"/>
                  </a:cubicBezTo>
                  <a:cubicBezTo>
                    <a:pt x="188" y="441"/>
                    <a:pt x="184" y="438"/>
                    <a:pt x="180" y="438"/>
                  </a:cubicBezTo>
                  <a:cubicBezTo>
                    <a:pt x="170" y="438"/>
                    <a:pt x="170" y="438"/>
                    <a:pt x="170" y="438"/>
                  </a:cubicBezTo>
                  <a:cubicBezTo>
                    <a:pt x="169" y="438"/>
                    <a:pt x="169" y="438"/>
                    <a:pt x="168" y="438"/>
                  </a:cubicBezTo>
                  <a:cubicBezTo>
                    <a:pt x="168" y="438"/>
                    <a:pt x="167" y="438"/>
                    <a:pt x="166" y="438"/>
                  </a:cubicBezTo>
                  <a:cubicBezTo>
                    <a:pt x="164" y="438"/>
                    <a:pt x="163" y="438"/>
                    <a:pt x="162" y="439"/>
                  </a:cubicBezTo>
                  <a:cubicBezTo>
                    <a:pt x="161" y="439"/>
                    <a:pt x="160" y="441"/>
                    <a:pt x="159" y="443"/>
                  </a:cubicBezTo>
                  <a:cubicBezTo>
                    <a:pt x="158" y="445"/>
                    <a:pt x="158" y="446"/>
                    <a:pt x="158" y="44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54" y="452"/>
                    <a:pt x="154" y="452"/>
                    <a:pt x="154" y="452"/>
                  </a:cubicBezTo>
                  <a:cubicBezTo>
                    <a:pt x="154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2"/>
                  </a:cubicBezTo>
                  <a:cubicBezTo>
                    <a:pt x="153" y="452"/>
                    <a:pt x="153" y="452"/>
                    <a:pt x="153" y="453"/>
                  </a:cubicBezTo>
                  <a:cubicBezTo>
                    <a:pt x="153" y="455"/>
                    <a:pt x="152" y="457"/>
                    <a:pt x="147" y="457"/>
                  </a:cubicBezTo>
                  <a:cubicBezTo>
                    <a:pt x="146" y="457"/>
                    <a:pt x="145" y="457"/>
                    <a:pt x="144" y="457"/>
                  </a:cubicBezTo>
                  <a:cubicBezTo>
                    <a:pt x="144" y="457"/>
                    <a:pt x="144" y="457"/>
                    <a:pt x="144" y="457"/>
                  </a:cubicBezTo>
                  <a:cubicBezTo>
                    <a:pt x="143" y="457"/>
                    <a:pt x="142" y="457"/>
                    <a:pt x="141" y="457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37" y="456"/>
                    <a:pt x="134" y="456"/>
                    <a:pt x="132" y="455"/>
                  </a:cubicBezTo>
                  <a:cubicBezTo>
                    <a:pt x="130" y="454"/>
                    <a:pt x="129" y="453"/>
                    <a:pt x="129" y="452"/>
                  </a:cubicBezTo>
                  <a:cubicBezTo>
                    <a:pt x="128" y="452"/>
                    <a:pt x="128" y="452"/>
                    <a:pt x="127" y="452"/>
                  </a:cubicBezTo>
                  <a:cubicBezTo>
                    <a:pt x="127" y="452"/>
                    <a:pt x="127" y="452"/>
                    <a:pt x="126" y="452"/>
                  </a:cubicBezTo>
                  <a:cubicBezTo>
                    <a:pt x="122" y="452"/>
                    <a:pt x="122" y="452"/>
                    <a:pt x="122" y="452"/>
                  </a:cubicBezTo>
                  <a:cubicBezTo>
                    <a:pt x="119" y="452"/>
                    <a:pt x="119" y="450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7" y="448"/>
                    <a:pt x="115" y="448"/>
                    <a:pt x="114" y="448"/>
                  </a:cubicBezTo>
                  <a:cubicBezTo>
                    <a:pt x="112" y="448"/>
                    <a:pt x="111" y="448"/>
                    <a:pt x="111" y="448"/>
                  </a:cubicBezTo>
                  <a:cubicBezTo>
                    <a:pt x="111" y="449"/>
                    <a:pt x="110" y="449"/>
                    <a:pt x="110" y="449"/>
                  </a:cubicBezTo>
                  <a:cubicBezTo>
                    <a:pt x="110" y="452"/>
                    <a:pt x="110" y="452"/>
                    <a:pt x="110" y="452"/>
                  </a:cubicBezTo>
                  <a:cubicBezTo>
                    <a:pt x="106" y="452"/>
                    <a:pt x="106" y="452"/>
                    <a:pt x="106" y="452"/>
                  </a:cubicBezTo>
                  <a:cubicBezTo>
                    <a:pt x="105" y="452"/>
                    <a:pt x="103" y="452"/>
                    <a:pt x="101" y="452"/>
                  </a:cubicBezTo>
                  <a:cubicBezTo>
                    <a:pt x="101" y="452"/>
                    <a:pt x="101" y="452"/>
                    <a:pt x="101" y="452"/>
                  </a:cubicBezTo>
                  <a:cubicBezTo>
                    <a:pt x="101" y="452"/>
                    <a:pt x="101" y="452"/>
                    <a:pt x="101" y="454"/>
                  </a:cubicBezTo>
                  <a:cubicBezTo>
                    <a:pt x="101" y="457"/>
                    <a:pt x="101" y="457"/>
                    <a:pt x="101" y="457"/>
                  </a:cubicBezTo>
                  <a:cubicBezTo>
                    <a:pt x="94" y="457"/>
                    <a:pt x="94" y="457"/>
                    <a:pt x="94" y="457"/>
                  </a:cubicBezTo>
                  <a:cubicBezTo>
                    <a:pt x="93" y="457"/>
                    <a:pt x="91" y="457"/>
                    <a:pt x="90" y="453"/>
                  </a:cubicBezTo>
                  <a:cubicBezTo>
                    <a:pt x="90" y="453"/>
                    <a:pt x="90" y="453"/>
                    <a:pt x="90" y="453"/>
                  </a:cubicBezTo>
                  <a:cubicBezTo>
                    <a:pt x="89" y="452"/>
                    <a:pt x="89" y="451"/>
                    <a:pt x="88" y="451"/>
                  </a:cubicBezTo>
                  <a:cubicBezTo>
                    <a:pt x="87" y="449"/>
                    <a:pt x="84" y="448"/>
                    <a:pt x="82" y="447"/>
                  </a:cubicBezTo>
                  <a:cubicBezTo>
                    <a:pt x="79" y="446"/>
                    <a:pt x="76" y="444"/>
                    <a:pt x="74" y="440"/>
                  </a:cubicBezTo>
                  <a:cubicBezTo>
                    <a:pt x="73" y="440"/>
                    <a:pt x="73" y="440"/>
                    <a:pt x="73" y="440"/>
                  </a:cubicBezTo>
                  <a:cubicBezTo>
                    <a:pt x="72" y="438"/>
                    <a:pt x="71" y="436"/>
                    <a:pt x="71" y="434"/>
                  </a:cubicBezTo>
                  <a:cubicBezTo>
                    <a:pt x="71" y="434"/>
                    <a:pt x="71" y="434"/>
                    <a:pt x="71" y="434"/>
                  </a:cubicBezTo>
                  <a:cubicBezTo>
                    <a:pt x="71" y="433"/>
                    <a:pt x="70" y="433"/>
                    <a:pt x="70" y="433"/>
                  </a:cubicBezTo>
                  <a:cubicBezTo>
                    <a:pt x="70" y="433"/>
                    <a:pt x="70" y="433"/>
                    <a:pt x="69" y="433"/>
                  </a:cubicBezTo>
                  <a:cubicBezTo>
                    <a:pt x="69" y="433"/>
                    <a:pt x="69" y="433"/>
                    <a:pt x="69" y="433"/>
                  </a:cubicBezTo>
                  <a:cubicBezTo>
                    <a:pt x="68" y="433"/>
                    <a:pt x="68" y="433"/>
                    <a:pt x="67" y="433"/>
                  </a:cubicBezTo>
                  <a:cubicBezTo>
                    <a:pt x="63" y="433"/>
                    <a:pt x="62" y="431"/>
                    <a:pt x="62" y="430"/>
                  </a:cubicBezTo>
                  <a:cubicBezTo>
                    <a:pt x="62" y="430"/>
                    <a:pt x="61" y="428"/>
                    <a:pt x="54" y="428"/>
                  </a:cubicBezTo>
                  <a:cubicBezTo>
                    <a:pt x="51" y="428"/>
                    <a:pt x="51" y="428"/>
                    <a:pt x="51" y="428"/>
                  </a:cubicBezTo>
                  <a:cubicBezTo>
                    <a:pt x="47" y="428"/>
                    <a:pt x="47" y="428"/>
                    <a:pt x="47" y="428"/>
                  </a:cubicBezTo>
                  <a:cubicBezTo>
                    <a:pt x="48" y="425"/>
                    <a:pt x="48" y="425"/>
                    <a:pt x="48" y="425"/>
                  </a:cubicBezTo>
                  <a:cubicBezTo>
                    <a:pt x="48" y="425"/>
                    <a:pt x="48" y="424"/>
                    <a:pt x="48" y="424"/>
                  </a:cubicBezTo>
                  <a:cubicBezTo>
                    <a:pt x="47" y="424"/>
                    <a:pt x="46" y="424"/>
                    <a:pt x="45" y="424"/>
                  </a:cubicBezTo>
                  <a:cubicBezTo>
                    <a:pt x="45" y="424"/>
                    <a:pt x="44" y="424"/>
                    <a:pt x="43" y="423"/>
                  </a:cubicBezTo>
                  <a:cubicBezTo>
                    <a:pt x="37" y="422"/>
                    <a:pt x="38" y="415"/>
                    <a:pt x="38" y="411"/>
                  </a:cubicBezTo>
                  <a:cubicBezTo>
                    <a:pt x="38" y="411"/>
                    <a:pt x="38" y="410"/>
                    <a:pt x="38" y="410"/>
                  </a:cubicBezTo>
                  <a:cubicBezTo>
                    <a:pt x="39" y="403"/>
                    <a:pt x="37" y="398"/>
                    <a:pt x="33" y="394"/>
                  </a:cubicBezTo>
                  <a:cubicBezTo>
                    <a:pt x="31" y="392"/>
                    <a:pt x="28" y="391"/>
                    <a:pt x="26" y="389"/>
                  </a:cubicBezTo>
                  <a:cubicBezTo>
                    <a:pt x="25" y="389"/>
                    <a:pt x="25" y="389"/>
                    <a:pt x="25" y="389"/>
                  </a:cubicBezTo>
                  <a:cubicBezTo>
                    <a:pt x="24" y="388"/>
                    <a:pt x="22" y="387"/>
                    <a:pt x="21" y="386"/>
                  </a:cubicBezTo>
                  <a:cubicBezTo>
                    <a:pt x="19" y="385"/>
                    <a:pt x="19" y="382"/>
                    <a:pt x="18" y="381"/>
                  </a:cubicBezTo>
                  <a:cubicBezTo>
                    <a:pt x="18" y="380"/>
                    <a:pt x="17" y="379"/>
                    <a:pt x="17" y="379"/>
                  </a:cubicBezTo>
                  <a:cubicBezTo>
                    <a:pt x="16" y="377"/>
                    <a:pt x="15" y="375"/>
                    <a:pt x="14" y="374"/>
                  </a:cubicBezTo>
                  <a:cubicBezTo>
                    <a:pt x="13" y="373"/>
                    <a:pt x="12" y="372"/>
                    <a:pt x="12" y="372"/>
                  </a:cubicBezTo>
                  <a:cubicBezTo>
                    <a:pt x="10" y="370"/>
                    <a:pt x="10" y="368"/>
                    <a:pt x="10" y="367"/>
                  </a:cubicBezTo>
                  <a:cubicBezTo>
                    <a:pt x="10" y="367"/>
                    <a:pt x="10" y="367"/>
                    <a:pt x="10" y="366"/>
                  </a:cubicBezTo>
                  <a:cubicBezTo>
                    <a:pt x="10" y="366"/>
                    <a:pt x="10" y="365"/>
                    <a:pt x="10" y="365"/>
                  </a:cubicBezTo>
                  <a:cubicBezTo>
                    <a:pt x="10" y="364"/>
                    <a:pt x="10" y="363"/>
                    <a:pt x="10" y="363"/>
                  </a:cubicBezTo>
                  <a:cubicBezTo>
                    <a:pt x="10" y="363"/>
                    <a:pt x="9" y="363"/>
                    <a:pt x="8" y="362"/>
                  </a:cubicBezTo>
                  <a:cubicBezTo>
                    <a:pt x="4" y="362"/>
                    <a:pt x="4" y="362"/>
                    <a:pt x="4" y="362"/>
                  </a:cubicBezTo>
                  <a:cubicBezTo>
                    <a:pt x="6" y="358"/>
                    <a:pt x="6" y="358"/>
                    <a:pt x="6" y="358"/>
                  </a:cubicBezTo>
                  <a:cubicBezTo>
                    <a:pt x="7" y="355"/>
                    <a:pt x="8" y="353"/>
                    <a:pt x="10" y="351"/>
                  </a:cubicBezTo>
                  <a:cubicBezTo>
                    <a:pt x="11" y="350"/>
                    <a:pt x="12" y="349"/>
                    <a:pt x="13" y="348"/>
                  </a:cubicBezTo>
                  <a:cubicBezTo>
                    <a:pt x="15" y="345"/>
                    <a:pt x="16" y="341"/>
                    <a:pt x="15" y="337"/>
                  </a:cubicBezTo>
                  <a:cubicBezTo>
                    <a:pt x="15" y="336"/>
                    <a:pt x="15" y="335"/>
                    <a:pt x="15" y="335"/>
                  </a:cubicBezTo>
                  <a:cubicBezTo>
                    <a:pt x="15" y="333"/>
                    <a:pt x="15" y="332"/>
                    <a:pt x="15" y="330"/>
                  </a:cubicBezTo>
                  <a:cubicBezTo>
                    <a:pt x="15" y="330"/>
                    <a:pt x="15" y="330"/>
                    <a:pt x="15" y="330"/>
                  </a:cubicBezTo>
                  <a:cubicBezTo>
                    <a:pt x="15" y="330"/>
                    <a:pt x="14" y="330"/>
                    <a:pt x="14" y="330"/>
                  </a:cubicBezTo>
                  <a:cubicBezTo>
                    <a:pt x="11" y="329"/>
                    <a:pt x="10" y="327"/>
                    <a:pt x="10" y="325"/>
                  </a:cubicBezTo>
                  <a:cubicBezTo>
                    <a:pt x="10" y="324"/>
                    <a:pt x="10" y="324"/>
                    <a:pt x="10" y="323"/>
                  </a:cubicBezTo>
                  <a:cubicBezTo>
                    <a:pt x="10" y="322"/>
                    <a:pt x="10" y="321"/>
                    <a:pt x="10" y="320"/>
                  </a:cubicBezTo>
                  <a:cubicBezTo>
                    <a:pt x="10" y="320"/>
                    <a:pt x="10" y="320"/>
                    <a:pt x="9" y="320"/>
                  </a:cubicBezTo>
                  <a:cubicBezTo>
                    <a:pt x="9" y="320"/>
                    <a:pt x="9" y="320"/>
                    <a:pt x="9" y="320"/>
                  </a:cubicBezTo>
                  <a:cubicBezTo>
                    <a:pt x="7" y="320"/>
                    <a:pt x="5" y="319"/>
                    <a:pt x="5" y="316"/>
                  </a:cubicBezTo>
                  <a:cubicBezTo>
                    <a:pt x="5" y="316"/>
                    <a:pt x="5" y="316"/>
                    <a:pt x="5" y="315"/>
                  </a:cubicBezTo>
                  <a:cubicBezTo>
                    <a:pt x="5" y="315"/>
                    <a:pt x="4" y="314"/>
                    <a:pt x="3" y="313"/>
                  </a:cubicBezTo>
                  <a:cubicBezTo>
                    <a:pt x="2" y="312"/>
                    <a:pt x="0" y="310"/>
                    <a:pt x="0" y="30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3" y="295"/>
                    <a:pt x="3" y="295"/>
                    <a:pt x="3" y="295"/>
                  </a:cubicBezTo>
                  <a:cubicBezTo>
                    <a:pt x="4" y="295"/>
                    <a:pt x="5" y="294"/>
                    <a:pt x="6" y="294"/>
                  </a:cubicBezTo>
                  <a:cubicBezTo>
                    <a:pt x="7" y="293"/>
                    <a:pt x="9" y="291"/>
                    <a:pt x="9" y="289"/>
                  </a:cubicBezTo>
                  <a:cubicBezTo>
                    <a:pt x="10" y="287"/>
                    <a:pt x="10" y="286"/>
                    <a:pt x="10" y="284"/>
                  </a:cubicBezTo>
                  <a:cubicBezTo>
                    <a:pt x="10" y="281"/>
                    <a:pt x="10" y="281"/>
                    <a:pt x="10" y="281"/>
                  </a:cubicBezTo>
                  <a:cubicBezTo>
                    <a:pt x="12" y="281"/>
                    <a:pt x="12" y="281"/>
                    <a:pt x="12" y="281"/>
                  </a:cubicBezTo>
                  <a:cubicBezTo>
                    <a:pt x="14" y="281"/>
                    <a:pt x="15" y="280"/>
                    <a:pt x="16" y="279"/>
                  </a:cubicBezTo>
                  <a:cubicBezTo>
                    <a:pt x="18" y="278"/>
                    <a:pt x="19" y="275"/>
                    <a:pt x="19" y="273"/>
                  </a:cubicBezTo>
                  <a:cubicBezTo>
                    <a:pt x="19" y="262"/>
                    <a:pt x="19" y="262"/>
                    <a:pt x="19" y="262"/>
                  </a:cubicBezTo>
                  <a:cubicBezTo>
                    <a:pt x="22" y="262"/>
                    <a:pt x="22" y="262"/>
                    <a:pt x="22" y="262"/>
                  </a:cubicBezTo>
                  <a:cubicBezTo>
                    <a:pt x="23" y="262"/>
                    <a:pt x="23" y="262"/>
                    <a:pt x="23" y="262"/>
                  </a:cubicBezTo>
                  <a:cubicBezTo>
                    <a:pt x="23" y="261"/>
                    <a:pt x="23" y="260"/>
                    <a:pt x="24" y="258"/>
                  </a:cubicBezTo>
                  <a:cubicBezTo>
                    <a:pt x="24" y="257"/>
                    <a:pt x="24" y="256"/>
                    <a:pt x="24" y="255"/>
                  </a:cubicBezTo>
                  <a:cubicBezTo>
                    <a:pt x="24" y="251"/>
                    <a:pt x="25" y="247"/>
                    <a:pt x="27" y="243"/>
                  </a:cubicBezTo>
                  <a:cubicBezTo>
                    <a:pt x="28" y="242"/>
                    <a:pt x="28" y="241"/>
                    <a:pt x="29" y="240"/>
                  </a:cubicBezTo>
                  <a:cubicBezTo>
                    <a:pt x="30" y="239"/>
                    <a:pt x="31" y="238"/>
                    <a:pt x="32" y="238"/>
                  </a:cubicBezTo>
                  <a:cubicBezTo>
                    <a:pt x="33" y="238"/>
                    <a:pt x="33" y="238"/>
                    <a:pt x="34" y="238"/>
                  </a:cubicBezTo>
                  <a:cubicBezTo>
                    <a:pt x="34" y="238"/>
                    <a:pt x="34" y="239"/>
                    <a:pt x="34" y="239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35" y="239"/>
                    <a:pt x="36" y="238"/>
                    <a:pt x="37" y="238"/>
                  </a:cubicBezTo>
                  <a:cubicBezTo>
                    <a:pt x="38" y="238"/>
                    <a:pt x="38" y="237"/>
                    <a:pt x="38" y="236"/>
                  </a:cubicBezTo>
                  <a:cubicBezTo>
                    <a:pt x="38" y="236"/>
                    <a:pt x="39" y="234"/>
                    <a:pt x="42" y="234"/>
                  </a:cubicBezTo>
                  <a:cubicBezTo>
                    <a:pt x="43" y="234"/>
                    <a:pt x="44" y="234"/>
                    <a:pt x="45" y="234"/>
                  </a:cubicBezTo>
                  <a:cubicBezTo>
                    <a:pt x="45" y="234"/>
                    <a:pt x="45" y="234"/>
                    <a:pt x="46" y="234"/>
                  </a:cubicBezTo>
                  <a:cubicBezTo>
                    <a:pt x="46" y="234"/>
                    <a:pt x="47" y="234"/>
                    <a:pt x="47" y="234"/>
                  </a:cubicBezTo>
                  <a:cubicBezTo>
                    <a:pt x="49" y="234"/>
                    <a:pt x="50" y="234"/>
                    <a:pt x="51" y="234"/>
                  </a:cubicBezTo>
                  <a:cubicBezTo>
                    <a:pt x="53" y="233"/>
                    <a:pt x="54" y="229"/>
                    <a:pt x="52" y="223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5" y="220"/>
                    <a:pt x="55" y="220"/>
                    <a:pt x="55" y="220"/>
                  </a:cubicBezTo>
                  <a:cubicBezTo>
                    <a:pt x="56" y="219"/>
                    <a:pt x="57" y="217"/>
                    <a:pt x="57" y="214"/>
                  </a:cubicBezTo>
                  <a:cubicBezTo>
                    <a:pt x="57" y="213"/>
                    <a:pt x="57" y="213"/>
                    <a:pt x="57" y="212"/>
                  </a:cubicBezTo>
                  <a:cubicBezTo>
                    <a:pt x="57" y="209"/>
                    <a:pt x="57" y="202"/>
                    <a:pt x="62" y="201"/>
                  </a:cubicBezTo>
                  <a:cubicBezTo>
                    <a:pt x="62" y="201"/>
                    <a:pt x="63" y="200"/>
                    <a:pt x="63" y="200"/>
                  </a:cubicBezTo>
                  <a:cubicBezTo>
                    <a:pt x="64" y="200"/>
                    <a:pt x="65" y="201"/>
                    <a:pt x="65" y="201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1"/>
                    <a:pt x="66" y="201"/>
                    <a:pt x="66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97"/>
                    <a:pt x="68" y="196"/>
                    <a:pt x="71" y="196"/>
                  </a:cubicBezTo>
                  <a:cubicBezTo>
                    <a:pt x="75" y="196"/>
                    <a:pt x="77" y="195"/>
                    <a:pt x="80" y="191"/>
                  </a:cubicBezTo>
                  <a:cubicBezTo>
                    <a:pt x="80" y="190"/>
                    <a:pt x="80" y="190"/>
                    <a:pt x="80" y="190"/>
                  </a:cubicBezTo>
                  <a:cubicBezTo>
                    <a:pt x="80" y="190"/>
                    <a:pt x="81" y="189"/>
                    <a:pt x="81" y="189"/>
                  </a:cubicBezTo>
                  <a:cubicBezTo>
                    <a:pt x="81" y="187"/>
                    <a:pt x="81" y="186"/>
                    <a:pt x="82" y="185"/>
                  </a:cubicBezTo>
                  <a:cubicBezTo>
                    <a:pt x="83" y="182"/>
                    <a:pt x="86" y="182"/>
                    <a:pt x="87" y="182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8" y="182"/>
                    <a:pt x="88" y="182"/>
                  </a:cubicBezTo>
                  <a:cubicBezTo>
                    <a:pt x="89" y="181"/>
                    <a:pt x="91" y="181"/>
                    <a:pt x="92" y="181"/>
                  </a:cubicBezTo>
                  <a:cubicBezTo>
                    <a:pt x="94" y="181"/>
                    <a:pt x="96" y="181"/>
                    <a:pt x="98" y="182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2" y="182"/>
                    <a:pt x="104" y="182"/>
                    <a:pt x="105" y="182"/>
                  </a:cubicBezTo>
                  <a:cubicBezTo>
                    <a:pt x="108" y="182"/>
                    <a:pt x="109" y="182"/>
                    <a:pt x="109" y="182"/>
                  </a:cubicBezTo>
                  <a:cubicBezTo>
                    <a:pt x="109" y="181"/>
                    <a:pt x="109" y="181"/>
                    <a:pt x="109" y="180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12" y="177"/>
                    <a:pt x="113" y="177"/>
                    <a:pt x="113" y="177"/>
                  </a:cubicBezTo>
                  <a:cubicBezTo>
                    <a:pt x="114" y="177"/>
                    <a:pt x="115" y="177"/>
                    <a:pt x="115" y="177"/>
                  </a:cubicBezTo>
                  <a:cubicBezTo>
                    <a:pt x="118" y="177"/>
                    <a:pt x="118" y="177"/>
                    <a:pt x="119" y="177"/>
                  </a:cubicBezTo>
                  <a:cubicBezTo>
                    <a:pt x="119" y="177"/>
                    <a:pt x="119" y="176"/>
                    <a:pt x="118" y="176"/>
                  </a:cubicBezTo>
                  <a:cubicBezTo>
                    <a:pt x="118" y="172"/>
                    <a:pt x="118" y="172"/>
                    <a:pt x="118" y="172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23" y="172"/>
                    <a:pt x="125" y="172"/>
                    <a:pt x="126" y="172"/>
                  </a:cubicBezTo>
                  <a:cubicBezTo>
                    <a:pt x="128" y="172"/>
                    <a:pt x="130" y="172"/>
                    <a:pt x="131" y="172"/>
                  </a:cubicBezTo>
                  <a:cubicBezTo>
                    <a:pt x="134" y="172"/>
                    <a:pt x="139" y="172"/>
                    <a:pt x="143" y="173"/>
                  </a:cubicBezTo>
                  <a:cubicBezTo>
                    <a:pt x="145" y="174"/>
                    <a:pt x="147" y="175"/>
                    <a:pt x="148" y="176"/>
                  </a:cubicBezTo>
                  <a:cubicBezTo>
                    <a:pt x="150" y="177"/>
                    <a:pt x="152" y="178"/>
                    <a:pt x="154" y="178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6" y="177"/>
                    <a:pt x="157" y="176"/>
                    <a:pt x="159" y="174"/>
                  </a:cubicBezTo>
                  <a:cubicBezTo>
                    <a:pt x="161" y="171"/>
                    <a:pt x="163" y="168"/>
                    <a:pt x="169" y="168"/>
                  </a:cubicBezTo>
                  <a:cubicBezTo>
                    <a:pt x="173" y="168"/>
                    <a:pt x="173" y="168"/>
                    <a:pt x="173" y="168"/>
                  </a:cubicBezTo>
                  <a:cubicBezTo>
                    <a:pt x="172" y="171"/>
                    <a:pt x="172" y="171"/>
                    <a:pt x="172" y="171"/>
                  </a:cubicBezTo>
                  <a:cubicBezTo>
                    <a:pt x="172" y="172"/>
                    <a:pt x="172" y="172"/>
                    <a:pt x="172" y="172"/>
                  </a:cubicBezTo>
                  <a:cubicBezTo>
                    <a:pt x="172" y="172"/>
                    <a:pt x="174" y="172"/>
                    <a:pt x="174" y="172"/>
                  </a:cubicBezTo>
                  <a:cubicBezTo>
                    <a:pt x="176" y="173"/>
                    <a:pt x="179" y="173"/>
                    <a:pt x="181" y="176"/>
                  </a:cubicBezTo>
                  <a:cubicBezTo>
                    <a:pt x="182" y="178"/>
                    <a:pt x="181" y="179"/>
                    <a:pt x="181" y="181"/>
                  </a:cubicBezTo>
                  <a:cubicBezTo>
                    <a:pt x="181" y="181"/>
                    <a:pt x="181" y="181"/>
                    <a:pt x="181" y="181"/>
                  </a:cubicBezTo>
                  <a:cubicBezTo>
                    <a:pt x="181" y="181"/>
                    <a:pt x="181" y="182"/>
                    <a:pt x="181" y="182"/>
                  </a:cubicBezTo>
                  <a:cubicBezTo>
                    <a:pt x="182" y="182"/>
                    <a:pt x="183" y="182"/>
                    <a:pt x="183" y="182"/>
                  </a:cubicBezTo>
                  <a:cubicBezTo>
                    <a:pt x="186" y="182"/>
                    <a:pt x="186" y="182"/>
                    <a:pt x="186" y="182"/>
                  </a:cubicBezTo>
                  <a:cubicBezTo>
                    <a:pt x="186" y="188"/>
                    <a:pt x="186" y="188"/>
                    <a:pt x="186" y="188"/>
                  </a:cubicBezTo>
                  <a:cubicBezTo>
                    <a:pt x="186" y="189"/>
                    <a:pt x="186" y="189"/>
                    <a:pt x="186" y="190"/>
                  </a:cubicBezTo>
                  <a:cubicBezTo>
                    <a:pt x="186" y="190"/>
                    <a:pt x="186" y="191"/>
                    <a:pt x="186" y="191"/>
                  </a:cubicBezTo>
                  <a:cubicBezTo>
                    <a:pt x="186" y="191"/>
                    <a:pt x="187" y="191"/>
                    <a:pt x="188" y="191"/>
                  </a:cubicBezTo>
                  <a:cubicBezTo>
                    <a:pt x="191" y="192"/>
                    <a:pt x="191" y="192"/>
                    <a:pt x="191" y="192"/>
                  </a:cubicBezTo>
                  <a:cubicBezTo>
                    <a:pt x="190" y="195"/>
                    <a:pt x="190" y="195"/>
                    <a:pt x="190" y="195"/>
                  </a:cubicBezTo>
                  <a:cubicBezTo>
                    <a:pt x="190" y="197"/>
                    <a:pt x="190" y="199"/>
                    <a:pt x="190" y="200"/>
                  </a:cubicBezTo>
                  <a:cubicBezTo>
                    <a:pt x="191" y="201"/>
                    <a:pt x="192" y="201"/>
                    <a:pt x="193" y="201"/>
                  </a:cubicBezTo>
                  <a:cubicBezTo>
                    <a:pt x="193" y="201"/>
                    <a:pt x="194" y="201"/>
                    <a:pt x="194" y="201"/>
                  </a:cubicBezTo>
                  <a:cubicBezTo>
                    <a:pt x="196" y="201"/>
                    <a:pt x="197" y="201"/>
                    <a:pt x="199" y="201"/>
                  </a:cubicBezTo>
                  <a:cubicBezTo>
                    <a:pt x="200" y="201"/>
                    <a:pt x="202" y="200"/>
                    <a:pt x="204" y="200"/>
                  </a:cubicBezTo>
                  <a:cubicBezTo>
                    <a:pt x="205" y="200"/>
                    <a:pt x="206" y="201"/>
                    <a:pt x="207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5"/>
                    <a:pt x="210" y="206"/>
                    <a:pt x="214" y="206"/>
                  </a:cubicBezTo>
                  <a:cubicBezTo>
                    <a:pt x="215" y="206"/>
                    <a:pt x="217" y="206"/>
                    <a:pt x="218" y="205"/>
                  </a:cubicBezTo>
                  <a:cubicBezTo>
                    <a:pt x="219" y="205"/>
                    <a:pt x="220" y="205"/>
                    <a:pt x="221" y="205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9"/>
                    <a:pt x="224" y="209"/>
                    <a:pt x="224" y="209"/>
                  </a:cubicBezTo>
                  <a:cubicBezTo>
                    <a:pt x="223" y="209"/>
                    <a:pt x="223" y="210"/>
                    <a:pt x="223" y="21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24" y="210"/>
                    <a:pt x="224" y="210"/>
                    <a:pt x="226" y="210"/>
                  </a:cubicBezTo>
                  <a:cubicBezTo>
                    <a:pt x="229" y="210"/>
                    <a:pt x="229" y="210"/>
                    <a:pt x="229" y="210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8" y="214"/>
                    <a:pt x="229" y="215"/>
                    <a:pt x="232" y="215"/>
                  </a:cubicBezTo>
                  <a:cubicBezTo>
                    <a:pt x="232" y="215"/>
                    <a:pt x="233" y="215"/>
                    <a:pt x="233" y="215"/>
                  </a:cubicBezTo>
                  <a:cubicBezTo>
                    <a:pt x="234" y="215"/>
                    <a:pt x="234" y="215"/>
                    <a:pt x="235" y="215"/>
                  </a:cubicBezTo>
                  <a:cubicBezTo>
                    <a:pt x="238" y="215"/>
                    <a:pt x="238" y="215"/>
                    <a:pt x="238" y="215"/>
                  </a:cubicBezTo>
                  <a:cubicBezTo>
                    <a:pt x="238" y="218"/>
                    <a:pt x="238" y="218"/>
                    <a:pt x="238" y="218"/>
                  </a:cubicBezTo>
                  <a:cubicBezTo>
                    <a:pt x="238" y="219"/>
                    <a:pt x="241" y="219"/>
                    <a:pt x="241" y="219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244" y="219"/>
                    <a:pt x="244" y="219"/>
                    <a:pt x="244" y="219"/>
                  </a:cubicBezTo>
                  <a:cubicBezTo>
                    <a:pt x="245" y="220"/>
                    <a:pt x="246" y="220"/>
                    <a:pt x="247" y="220"/>
                  </a:cubicBezTo>
                  <a:cubicBezTo>
                    <a:pt x="248" y="220"/>
                    <a:pt x="249" y="219"/>
                    <a:pt x="249" y="219"/>
                  </a:cubicBezTo>
                  <a:cubicBezTo>
                    <a:pt x="250" y="216"/>
                    <a:pt x="250" y="213"/>
                    <a:pt x="250" y="210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4" y="205"/>
                    <a:pt x="254" y="205"/>
                    <a:pt x="254" y="205"/>
                  </a:cubicBezTo>
                  <a:cubicBezTo>
                    <a:pt x="257" y="206"/>
                    <a:pt x="258" y="207"/>
                    <a:pt x="260" y="208"/>
                  </a:cubicBezTo>
                  <a:cubicBezTo>
                    <a:pt x="261" y="209"/>
                    <a:pt x="262" y="210"/>
                    <a:pt x="263" y="210"/>
                  </a:cubicBezTo>
                  <a:cubicBezTo>
                    <a:pt x="267" y="210"/>
                    <a:pt x="267" y="210"/>
                    <a:pt x="267" y="210"/>
                  </a:cubicBezTo>
                  <a:cubicBezTo>
                    <a:pt x="266" y="214"/>
                    <a:pt x="266" y="214"/>
                    <a:pt x="266" y="214"/>
                  </a:cubicBezTo>
                  <a:cubicBezTo>
                    <a:pt x="266" y="214"/>
                    <a:pt x="266" y="215"/>
                    <a:pt x="266" y="215"/>
                  </a:cubicBezTo>
                  <a:cubicBezTo>
                    <a:pt x="266" y="215"/>
                    <a:pt x="269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272" y="215"/>
                    <a:pt x="273" y="215"/>
                    <a:pt x="274" y="215"/>
                  </a:cubicBezTo>
                  <a:cubicBezTo>
                    <a:pt x="276" y="215"/>
                    <a:pt x="279" y="215"/>
                    <a:pt x="280" y="217"/>
                  </a:cubicBezTo>
                  <a:cubicBezTo>
                    <a:pt x="280" y="218"/>
                    <a:pt x="281" y="218"/>
                    <a:pt x="281" y="218"/>
                  </a:cubicBezTo>
                  <a:cubicBezTo>
                    <a:pt x="282" y="219"/>
                    <a:pt x="283" y="219"/>
                    <a:pt x="285" y="219"/>
                  </a:cubicBezTo>
                  <a:cubicBezTo>
                    <a:pt x="286" y="219"/>
                    <a:pt x="288" y="219"/>
                    <a:pt x="288" y="218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3" y="215"/>
                    <a:pt x="293" y="215"/>
                    <a:pt x="294" y="215"/>
                  </a:cubicBezTo>
                  <a:cubicBezTo>
                    <a:pt x="295" y="215"/>
                    <a:pt x="296" y="215"/>
                    <a:pt x="297" y="212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297" y="210"/>
                    <a:pt x="298" y="208"/>
                    <a:pt x="298" y="207"/>
                  </a:cubicBezTo>
                  <a:cubicBezTo>
                    <a:pt x="297" y="207"/>
                    <a:pt x="296" y="207"/>
                    <a:pt x="296" y="207"/>
                  </a:cubicBezTo>
                  <a:cubicBezTo>
                    <a:pt x="293" y="207"/>
                    <a:pt x="293" y="207"/>
                    <a:pt x="293" y="207"/>
                  </a:cubicBezTo>
                  <a:cubicBezTo>
                    <a:pt x="293" y="204"/>
                    <a:pt x="293" y="204"/>
                    <a:pt x="293" y="204"/>
                  </a:cubicBezTo>
                  <a:cubicBezTo>
                    <a:pt x="293" y="203"/>
                    <a:pt x="293" y="202"/>
                    <a:pt x="293" y="201"/>
                  </a:cubicBezTo>
                  <a:cubicBezTo>
                    <a:pt x="293" y="200"/>
                    <a:pt x="293" y="198"/>
                    <a:pt x="293" y="198"/>
                  </a:cubicBezTo>
                  <a:cubicBezTo>
                    <a:pt x="293" y="198"/>
                    <a:pt x="293" y="198"/>
                    <a:pt x="293" y="198"/>
                  </a:cubicBezTo>
                  <a:cubicBezTo>
                    <a:pt x="293" y="198"/>
                    <a:pt x="293" y="198"/>
                    <a:pt x="292" y="198"/>
                  </a:cubicBezTo>
                  <a:cubicBezTo>
                    <a:pt x="288" y="197"/>
                    <a:pt x="288" y="194"/>
                    <a:pt x="288" y="193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88" y="185"/>
                    <a:pt x="288" y="185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8" y="183"/>
                    <a:pt x="287" y="183"/>
                    <a:pt x="286" y="183"/>
                  </a:cubicBezTo>
                  <a:cubicBezTo>
                    <a:pt x="283" y="183"/>
                    <a:pt x="283" y="183"/>
                    <a:pt x="283" y="183"/>
                  </a:cubicBezTo>
                  <a:cubicBezTo>
                    <a:pt x="283" y="180"/>
                    <a:pt x="283" y="180"/>
                    <a:pt x="283" y="180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4" y="179"/>
                    <a:pt x="284" y="179"/>
                    <a:pt x="284" y="179"/>
                  </a:cubicBezTo>
                  <a:cubicBezTo>
                    <a:pt x="283" y="179"/>
                    <a:pt x="283" y="179"/>
                    <a:pt x="282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1" y="178"/>
                    <a:pt x="281" y="178"/>
                  </a:cubicBezTo>
                  <a:cubicBezTo>
                    <a:pt x="281" y="178"/>
                    <a:pt x="280" y="179"/>
                    <a:pt x="280" y="180"/>
                  </a:cubicBezTo>
                  <a:cubicBezTo>
                    <a:pt x="280" y="183"/>
                    <a:pt x="280" y="183"/>
                    <a:pt x="280" y="183"/>
                  </a:cubicBezTo>
                  <a:cubicBezTo>
                    <a:pt x="278" y="183"/>
                    <a:pt x="278" y="183"/>
                    <a:pt x="278" y="183"/>
                  </a:cubicBezTo>
                  <a:cubicBezTo>
                    <a:pt x="277" y="183"/>
                    <a:pt x="276" y="183"/>
                    <a:pt x="275" y="183"/>
                  </a:cubicBezTo>
                  <a:cubicBezTo>
                    <a:pt x="273" y="183"/>
                    <a:pt x="270" y="183"/>
                    <a:pt x="268" y="181"/>
                  </a:cubicBezTo>
                  <a:cubicBezTo>
                    <a:pt x="266" y="179"/>
                    <a:pt x="264" y="179"/>
                    <a:pt x="263" y="179"/>
                  </a:cubicBezTo>
                  <a:cubicBezTo>
                    <a:pt x="259" y="178"/>
                    <a:pt x="259" y="178"/>
                    <a:pt x="259" y="178"/>
                  </a:cubicBezTo>
                  <a:cubicBezTo>
                    <a:pt x="260" y="175"/>
                    <a:pt x="260" y="175"/>
                    <a:pt x="260" y="175"/>
                  </a:cubicBezTo>
                  <a:cubicBezTo>
                    <a:pt x="260" y="175"/>
                    <a:pt x="260" y="174"/>
                    <a:pt x="260" y="174"/>
                  </a:cubicBezTo>
                  <a:cubicBezTo>
                    <a:pt x="259" y="174"/>
                    <a:pt x="258" y="174"/>
                    <a:pt x="258" y="174"/>
                  </a:cubicBezTo>
                  <a:cubicBezTo>
                    <a:pt x="257" y="174"/>
                    <a:pt x="257" y="174"/>
                    <a:pt x="256" y="174"/>
                  </a:cubicBezTo>
                  <a:cubicBezTo>
                    <a:pt x="251" y="174"/>
                    <a:pt x="251" y="168"/>
                    <a:pt x="251" y="166"/>
                  </a:cubicBezTo>
                  <a:cubicBezTo>
                    <a:pt x="251" y="166"/>
                    <a:pt x="251" y="165"/>
                    <a:pt x="251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47" y="164"/>
                    <a:pt x="246" y="162"/>
                    <a:pt x="245" y="161"/>
                  </a:cubicBezTo>
                  <a:cubicBezTo>
                    <a:pt x="244" y="160"/>
                    <a:pt x="244" y="160"/>
                    <a:pt x="244" y="160"/>
                  </a:cubicBezTo>
                  <a:cubicBezTo>
                    <a:pt x="242" y="156"/>
                    <a:pt x="241" y="152"/>
                    <a:pt x="241" y="147"/>
                  </a:cubicBezTo>
                  <a:cubicBezTo>
                    <a:pt x="241" y="143"/>
                    <a:pt x="241" y="143"/>
                    <a:pt x="241" y="143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6" y="143"/>
                    <a:pt x="246" y="143"/>
                    <a:pt x="246" y="143"/>
                  </a:cubicBezTo>
                  <a:cubicBezTo>
                    <a:pt x="246" y="140"/>
                    <a:pt x="248" y="139"/>
                    <a:pt x="251" y="139"/>
                  </a:cubicBezTo>
                  <a:cubicBezTo>
                    <a:pt x="261" y="139"/>
                    <a:pt x="261" y="139"/>
                    <a:pt x="261" y="139"/>
                  </a:cubicBezTo>
                  <a:cubicBezTo>
                    <a:pt x="260" y="138"/>
                    <a:pt x="259" y="137"/>
                    <a:pt x="258" y="135"/>
                  </a:cubicBezTo>
                  <a:cubicBezTo>
                    <a:pt x="258" y="135"/>
                    <a:pt x="258" y="134"/>
                    <a:pt x="258" y="134"/>
                  </a:cubicBezTo>
                  <a:cubicBezTo>
                    <a:pt x="256" y="132"/>
                    <a:pt x="253" y="129"/>
                    <a:pt x="251" y="128"/>
                  </a:cubicBezTo>
                  <a:cubicBezTo>
                    <a:pt x="250" y="127"/>
                    <a:pt x="249" y="127"/>
                    <a:pt x="248" y="127"/>
                  </a:cubicBezTo>
                  <a:cubicBezTo>
                    <a:pt x="246" y="126"/>
                    <a:pt x="246" y="124"/>
                    <a:pt x="246" y="122"/>
                  </a:cubicBezTo>
                  <a:cubicBezTo>
                    <a:pt x="246" y="122"/>
                    <a:pt x="245" y="122"/>
                    <a:pt x="245" y="122"/>
                  </a:cubicBezTo>
                  <a:cubicBezTo>
                    <a:pt x="244" y="122"/>
                    <a:pt x="243" y="122"/>
                    <a:pt x="241" y="121"/>
                  </a:cubicBezTo>
                  <a:cubicBezTo>
                    <a:pt x="239" y="119"/>
                    <a:pt x="239" y="119"/>
                    <a:pt x="239" y="119"/>
                  </a:cubicBezTo>
                  <a:cubicBezTo>
                    <a:pt x="237" y="118"/>
                    <a:pt x="235" y="116"/>
                    <a:pt x="233" y="115"/>
                  </a:cubicBezTo>
                  <a:cubicBezTo>
                    <a:pt x="231" y="113"/>
                    <a:pt x="227" y="112"/>
                    <a:pt x="224" y="112"/>
                  </a:cubicBezTo>
                  <a:cubicBezTo>
                    <a:pt x="223" y="112"/>
                    <a:pt x="222" y="112"/>
                    <a:pt x="221" y="112"/>
                  </a:cubicBezTo>
                  <a:cubicBezTo>
                    <a:pt x="221" y="113"/>
                    <a:pt x="220" y="113"/>
                    <a:pt x="219" y="114"/>
                  </a:cubicBezTo>
                  <a:cubicBezTo>
                    <a:pt x="219" y="115"/>
                    <a:pt x="219" y="116"/>
                    <a:pt x="219" y="117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0" y="120"/>
                    <a:pt x="221" y="121"/>
                    <a:pt x="222" y="123"/>
                  </a:cubicBezTo>
                  <a:cubicBezTo>
                    <a:pt x="224" y="125"/>
                    <a:pt x="224" y="125"/>
                    <a:pt x="224" y="125"/>
                  </a:cubicBezTo>
                  <a:cubicBezTo>
                    <a:pt x="228" y="130"/>
                    <a:pt x="232" y="137"/>
                    <a:pt x="233" y="145"/>
                  </a:cubicBezTo>
                  <a:cubicBezTo>
                    <a:pt x="233" y="149"/>
                    <a:pt x="232" y="153"/>
                    <a:pt x="229" y="157"/>
                  </a:cubicBezTo>
                  <a:cubicBezTo>
                    <a:pt x="229" y="157"/>
                    <a:pt x="229" y="157"/>
                    <a:pt x="228" y="158"/>
                  </a:cubicBezTo>
                  <a:cubicBezTo>
                    <a:pt x="229" y="159"/>
                    <a:pt x="228" y="160"/>
                    <a:pt x="228" y="161"/>
                  </a:cubicBezTo>
                  <a:cubicBezTo>
                    <a:pt x="226" y="164"/>
                    <a:pt x="223" y="164"/>
                    <a:pt x="222" y="164"/>
                  </a:cubicBezTo>
                  <a:cubicBezTo>
                    <a:pt x="222" y="164"/>
                    <a:pt x="221" y="164"/>
                    <a:pt x="221" y="164"/>
                  </a:cubicBezTo>
                  <a:cubicBezTo>
                    <a:pt x="219" y="164"/>
                    <a:pt x="218" y="162"/>
                    <a:pt x="217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6" y="160"/>
                    <a:pt x="216" y="159"/>
                  </a:cubicBezTo>
                  <a:cubicBezTo>
                    <a:pt x="215" y="158"/>
                    <a:pt x="214" y="157"/>
                    <a:pt x="214" y="156"/>
                  </a:cubicBezTo>
                  <a:cubicBezTo>
                    <a:pt x="213" y="156"/>
                    <a:pt x="212" y="155"/>
                    <a:pt x="211" y="155"/>
                  </a:cubicBezTo>
                  <a:cubicBezTo>
                    <a:pt x="209" y="155"/>
                    <a:pt x="209" y="155"/>
                    <a:pt x="209" y="155"/>
                  </a:cubicBezTo>
                  <a:cubicBezTo>
                    <a:pt x="208" y="153"/>
                    <a:pt x="208" y="153"/>
                    <a:pt x="208" y="153"/>
                  </a:cubicBezTo>
                  <a:cubicBezTo>
                    <a:pt x="208" y="152"/>
                    <a:pt x="207" y="151"/>
                    <a:pt x="207" y="150"/>
                  </a:cubicBezTo>
                  <a:cubicBezTo>
                    <a:pt x="206" y="149"/>
                    <a:pt x="204" y="147"/>
                    <a:pt x="204" y="145"/>
                  </a:cubicBezTo>
                  <a:cubicBezTo>
                    <a:pt x="203" y="144"/>
                    <a:pt x="203" y="143"/>
                    <a:pt x="203" y="142"/>
                  </a:cubicBezTo>
                  <a:cubicBezTo>
                    <a:pt x="203" y="142"/>
                    <a:pt x="203" y="141"/>
                    <a:pt x="203" y="141"/>
                  </a:cubicBezTo>
                  <a:cubicBezTo>
                    <a:pt x="203" y="141"/>
                    <a:pt x="203" y="141"/>
                    <a:pt x="203" y="141"/>
                  </a:cubicBezTo>
                  <a:cubicBezTo>
                    <a:pt x="203" y="141"/>
                    <a:pt x="203" y="141"/>
                    <a:pt x="201" y="141"/>
                  </a:cubicBezTo>
                  <a:cubicBezTo>
                    <a:pt x="200" y="141"/>
                    <a:pt x="199" y="141"/>
                    <a:pt x="199" y="141"/>
                  </a:cubicBezTo>
                  <a:cubicBezTo>
                    <a:pt x="198" y="141"/>
                    <a:pt x="197" y="141"/>
                    <a:pt x="197" y="141"/>
                  </a:cubicBezTo>
                  <a:cubicBezTo>
                    <a:pt x="193" y="141"/>
                    <a:pt x="193" y="141"/>
                    <a:pt x="193" y="141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6"/>
                    <a:pt x="194" y="136"/>
                  </a:cubicBezTo>
                  <a:cubicBezTo>
                    <a:pt x="194" y="136"/>
                    <a:pt x="194" y="136"/>
                    <a:pt x="194" y="136"/>
                  </a:cubicBezTo>
                  <a:cubicBezTo>
                    <a:pt x="194" y="136"/>
                    <a:pt x="193" y="136"/>
                    <a:pt x="191" y="136"/>
                  </a:cubicBezTo>
                  <a:cubicBezTo>
                    <a:pt x="190" y="136"/>
                    <a:pt x="189" y="136"/>
                    <a:pt x="189" y="136"/>
                  </a:cubicBezTo>
                  <a:cubicBezTo>
                    <a:pt x="189" y="136"/>
                    <a:pt x="188" y="136"/>
                    <a:pt x="188" y="136"/>
                  </a:cubicBezTo>
                  <a:cubicBezTo>
                    <a:pt x="190" y="139"/>
                    <a:pt x="192" y="141"/>
                    <a:pt x="195" y="143"/>
                  </a:cubicBezTo>
                  <a:cubicBezTo>
                    <a:pt x="195" y="143"/>
                    <a:pt x="196" y="143"/>
                    <a:pt x="196" y="143"/>
                  </a:cubicBezTo>
                  <a:cubicBezTo>
                    <a:pt x="197" y="144"/>
                    <a:pt x="200" y="145"/>
                    <a:pt x="200" y="148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0" y="167"/>
                    <a:pt x="200" y="167"/>
                    <a:pt x="200" y="167"/>
                  </a:cubicBezTo>
                  <a:cubicBezTo>
                    <a:pt x="199" y="169"/>
                    <a:pt x="198" y="171"/>
                    <a:pt x="197" y="172"/>
                  </a:cubicBezTo>
                  <a:cubicBezTo>
                    <a:pt x="197" y="172"/>
                    <a:pt x="196" y="173"/>
                    <a:pt x="196" y="173"/>
                  </a:cubicBezTo>
                  <a:cubicBezTo>
                    <a:pt x="196" y="174"/>
                    <a:pt x="195" y="175"/>
                    <a:pt x="195" y="175"/>
                  </a:cubicBezTo>
                  <a:cubicBezTo>
                    <a:pt x="195" y="179"/>
                    <a:pt x="195" y="179"/>
                    <a:pt x="195" y="179"/>
                  </a:cubicBezTo>
                  <a:cubicBezTo>
                    <a:pt x="184" y="179"/>
                    <a:pt x="184" y="179"/>
                    <a:pt x="184" y="179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84" y="174"/>
                    <a:pt x="184" y="174"/>
                    <a:pt x="183" y="174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80" y="158"/>
                    <a:pt x="180" y="158"/>
                    <a:pt x="180" y="158"/>
                  </a:cubicBezTo>
                  <a:cubicBezTo>
                    <a:pt x="180" y="156"/>
                    <a:pt x="178" y="154"/>
                    <a:pt x="176" y="152"/>
                  </a:cubicBezTo>
                  <a:cubicBezTo>
                    <a:pt x="175" y="150"/>
                    <a:pt x="173" y="150"/>
                    <a:pt x="170" y="150"/>
                  </a:cubicBezTo>
                  <a:cubicBezTo>
                    <a:pt x="165" y="150"/>
                    <a:pt x="165" y="150"/>
                    <a:pt x="165" y="150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6" y="146"/>
                    <a:pt x="166" y="146"/>
                    <a:pt x="166" y="146"/>
                  </a:cubicBezTo>
                  <a:cubicBezTo>
                    <a:pt x="165" y="146"/>
                    <a:pt x="163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58" y="146"/>
                    <a:pt x="157" y="144"/>
                    <a:pt x="156" y="142"/>
                  </a:cubicBezTo>
                  <a:cubicBezTo>
                    <a:pt x="155" y="142"/>
                    <a:pt x="155" y="141"/>
                    <a:pt x="155" y="140"/>
                  </a:cubicBezTo>
                  <a:cubicBezTo>
                    <a:pt x="154" y="139"/>
                    <a:pt x="153" y="138"/>
                    <a:pt x="152" y="137"/>
                  </a:cubicBezTo>
                  <a:cubicBezTo>
                    <a:pt x="151" y="136"/>
                    <a:pt x="150" y="136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6"/>
                    <a:pt x="146" y="136"/>
                    <a:pt x="146" y="136"/>
                  </a:cubicBezTo>
                  <a:cubicBezTo>
                    <a:pt x="144" y="136"/>
                    <a:pt x="143" y="135"/>
                    <a:pt x="142" y="133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2"/>
                    <a:pt x="139" y="132"/>
                    <a:pt x="138" y="132"/>
                  </a:cubicBezTo>
                  <a:cubicBezTo>
                    <a:pt x="137" y="132"/>
                    <a:pt x="137" y="132"/>
                    <a:pt x="137" y="132"/>
                  </a:cubicBezTo>
                  <a:cubicBezTo>
                    <a:pt x="135" y="132"/>
                    <a:pt x="134" y="132"/>
                    <a:pt x="134" y="133"/>
                  </a:cubicBezTo>
                  <a:cubicBezTo>
                    <a:pt x="133" y="136"/>
                    <a:pt x="131" y="136"/>
                    <a:pt x="130" y="136"/>
                  </a:cubicBezTo>
                  <a:cubicBezTo>
                    <a:pt x="130" y="136"/>
                    <a:pt x="130" y="136"/>
                    <a:pt x="129" y="136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5" y="136"/>
                    <a:pt x="115" y="137"/>
                    <a:pt x="115" y="140"/>
                  </a:cubicBezTo>
                  <a:cubicBezTo>
                    <a:pt x="115" y="145"/>
                    <a:pt x="113" y="149"/>
                    <a:pt x="108" y="150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3" y="137"/>
                    <a:pt x="98" y="127"/>
                    <a:pt x="89" y="118"/>
                  </a:cubicBezTo>
                  <a:cubicBezTo>
                    <a:pt x="87" y="116"/>
                    <a:pt x="85" y="114"/>
                    <a:pt x="83" y="112"/>
                  </a:cubicBezTo>
                  <a:cubicBezTo>
                    <a:pt x="77" y="106"/>
                    <a:pt x="71" y="100"/>
                    <a:pt x="67" y="9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71" y="87"/>
                    <a:pt x="73" y="86"/>
                    <a:pt x="74" y="84"/>
                  </a:cubicBezTo>
                  <a:cubicBezTo>
                    <a:pt x="75" y="83"/>
                    <a:pt x="75" y="82"/>
                    <a:pt x="76" y="81"/>
                  </a:cubicBezTo>
                  <a:cubicBezTo>
                    <a:pt x="76" y="80"/>
                    <a:pt x="77" y="79"/>
                    <a:pt x="77" y="78"/>
                  </a:cubicBezTo>
                  <a:cubicBezTo>
                    <a:pt x="78" y="76"/>
                    <a:pt x="80" y="73"/>
                    <a:pt x="82" y="71"/>
                  </a:cubicBezTo>
                  <a:cubicBezTo>
                    <a:pt x="85" y="69"/>
                    <a:pt x="88" y="69"/>
                    <a:pt x="90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2" y="69"/>
                    <a:pt x="94" y="68"/>
                    <a:pt x="94" y="68"/>
                  </a:cubicBezTo>
                  <a:cubicBezTo>
                    <a:pt x="94" y="67"/>
                    <a:pt x="94" y="67"/>
                    <a:pt x="95" y="67"/>
                  </a:cubicBezTo>
                  <a:cubicBezTo>
                    <a:pt x="95" y="66"/>
                    <a:pt x="96" y="64"/>
                    <a:pt x="99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5" y="64"/>
                    <a:pt x="106" y="64"/>
                  </a:cubicBezTo>
                  <a:cubicBezTo>
                    <a:pt x="106" y="64"/>
                    <a:pt x="107" y="64"/>
                    <a:pt x="108" y="64"/>
                  </a:cubicBezTo>
                  <a:cubicBezTo>
                    <a:pt x="108" y="64"/>
                    <a:pt x="108" y="64"/>
                    <a:pt x="109" y="64"/>
                  </a:cubicBezTo>
                  <a:cubicBezTo>
                    <a:pt x="109" y="64"/>
                    <a:pt x="109" y="63"/>
                    <a:pt x="109" y="63"/>
                  </a:cubicBezTo>
                  <a:cubicBezTo>
                    <a:pt x="109" y="61"/>
                    <a:pt x="110" y="59"/>
                    <a:pt x="114" y="59"/>
                  </a:cubicBezTo>
                  <a:cubicBezTo>
                    <a:pt x="114" y="59"/>
                    <a:pt x="114" y="59"/>
                    <a:pt x="115" y="59"/>
                  </a:cubicBezTo>
                  <a:cubicBezTo>
                    <a:pt x="115" y="59"/>
                    <a:pt x="115" y="59"/>
                    <a:pt x="116" y="5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30" y="61"/>
                    <a:pt x="131" y="60"/>
                    <a:pt x="132" y="60"/>
                  </a:cubicBezTo>
                  <a:cubicBezTo>
                    <a:pt x="132" y="60"/>
                    <a:pt x="132" y="60"/>
                    <a:pt x="133" y="60"/>
                  </a:cubicBezTo>
                  <a:cubicBezTo>
                    <a:pt x="133" y="59"/>
                    <a:pt x="133" y="59"/>
                    <a:pt x="133" y="58"/>
                  </a:cubicBezTo>
                  <a:cubicBezTo>
                    <a:pt x="132" y="58"/>
                    <a:pt x="132" y="57"/>
                    <a:pt x="131" y="56"/>
                  </a:cubicBezTo>
                  <a:cubicBezTo>
                    <a:pt x="128" y="55"/>
                    <a:pt x="127" y="53"/>
                    <a:pt x="127" y="51"/>
                  </a:cubicBezTo>
                  <a:cubicBezTo>
                    <a:pt x="126" y="51"/>
                    <a:pt x="126" y="50"/>
                    <a:pt x="126" y="50"/>
                  </a:cubicBezTo>
                  <a:cubicBezTo>
                    <a:pt x="124" y="48"/>
                    <a:pt x="123" y="47"/>
                    <a:pt x="122" y="47"/>
                  </a:cubicBezTo>
                  <a:cubicBezTo>
                    <a:pt x="118" y="46"/>
                    <a:pt x="118" y="41"/>
                    <a:pt x="118" y="4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3" y="31"/>
                    <a:pt x="123" y="31"/>
                  </a:cubicBezTo>
                  <a:cubicBezTo>
                    <a:pt x="123" y="31"/>
                    <a:pt x="123" y="30"/>
                    <a:pt x="123" y="29"/>
                  </a:cubicBezTo>
                  <a:cubicBezTo>
                    <a:pt x="123" y="29"/>
                    <a:pt x="123" y="28"/>
                    <a:pt x="123" y="27"/>
                  </a:cubicBezTo>
                  <a:cubicBezTo>
                    <a:pt x="123" y="26"/>
                    <a:pt x="124" y="24"/>
                    <a:pt x="123" y="23"/>
                  </a:cubicBezTo>
                  <a:cubicBezTo>
                    <a:pt x="123" y="23"/>
                    <a:pt x="122" y="23"/>
                    <a:pt x="122" y="23"/>
                  </a:cubicBezTo>
                  <a:cubicBezTo>
                    <a:pt x="120" y="23"/>
                    <a:pt x="120" y="22"/>
                    <a:pt x="119" y="22"/>
                  </a:cubicBezTo>
                  <a:cubicBezTo>
                    <a:pt x="118" y="20"/>
                    <a:pt x="118" y="19"/>
                    <a:pt x="118" y="18"/>
                  </a:cubicBezTo>
                  <a:cubicBezTo>
                    <a:pt x="118" y="18"/>
                    <a:pt x="118" y="18"/>
                    <a:pt x="118" y="17"/>
                  </a:cubicBezTo>
                  <a:cubicBezTo>
                    <a:pt x="118" y="17"/>
                    <a:pt x="118" y="16"/>
                    <a:pt x="118" y="16"/>
                  </a:cubicBezTo>
                  <a:cubicBezTo>
                    <a:pt x="119" y="15"/>
                    <a:pt x="119" y="14"/>
                    <a:pt x="119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8" y="14"/>
                    <a:pt x="117" y="14"/>
                    <a:pt x="117" y="14"/>
                  </a:cubicBezTo>
                  <a:cubicBezTo>
                    <a:pt x="115" y="14"/>
                    <a:pt x="114" y="12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6" y="7"/>
                    <a:pt x="132" y="10"/>
                    <a:pt x="139" y="13"/>
                  </a:cubicBezTo>
                  <a:cubicBezTo>
                    <a:pt x="147" y="17"/>
                    <a:pt x="156" y="22"/>
                    <a:pt x="164" y="27"/>
                  </a:cubicBezTo>
                  <a:cubicBezTo>
                    <a:pt x="172" y="31"/>
                    <a:pt x="179" y="36"/>
                    <a:pt x="185" y="41"/>
                  </a:cubicBezTo>
                  <a:cubicBezTo>
                    <a:pt x="186" y="42"/>
                    <a:pt x="188" y="44"/>
                    <a:pt x="189" y="45"/>
                  </a:cubicBezTo>
                  <a:cubicBezTo>
                    <a:pt x="191" y="45"/>
                    <a:pt x="191" y="45"/>
                    <a:pt x="191" y="45"/>
                  </a:cubicBezTo>
                  <a:cubicBezTo>
                    <a:pt x="192" y="45"/>
                    <a:pt x="195" y="45"/>
                    <a:pt x="196" y="48"/>
                  </a:cubicBezTo>
                  <a:cubicBezTo>
                    <a:pt x="196" y="48"/>
                    <a:pt x="196" y="49"/>
                    <a:pt x="196" y="49"/>
                  </a:cubicBezTo>
                  <a:cubicBezTo>
                    <a:pt x="196" y="51"/>
                    <a:pt x="198" y="52"/>
                    <a:pt x="201" y="54"/>
                  </a:cubicBezTo>
                  <a:cubicBezTo>
                    <a:pt x="202" y="54"/>
                    <a:pt x="203" y="54"/>
                    <a:pt x="205" y="54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9" y="56"/>
                    <a:pt x="209" y="56"/>
                    <a:pt x="209" y="56"/>
                  </a:cubicBezTo>
                  <a:cubicBezTo>
                    <a:pt x="210" y="58"/>
                    <a:pt x="211" y="59"/>
                    <a:pt x="211" y="61"/>
                  </a:cubicBezTo>
                  <a:cubicBezTo>
                    <a:pt x="213" y="63"/>
                    <a:pt x="215" y="65"/>
                    <a:pt x="217" y="67"/>
                  </a:cubicBezTo>
                  <a:cubicBezTo>
                    <a:pt x="219" y="68"/>
                    <a:pt x="220" y="69"/>
                    <a:pt x="222" y="69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71"/>
                    <a:pt x="229" y="72"/>
                    <a:pt x="229" y="73"/>
                  </a:cubicBezTo>
                  <a:cubicBezTo>
                    <a:pt x="230" y="75"/>
                    <a:pt x="232" y="78"/>
                    <a:pt x="235" y="80"/>
                  </a:cubicBezTo>
                  <a:cubicBezTo>
                    <a:pt x="236" y="81"/>
                    <a:pt x="238" y="82"/>
                    <a:pt x="240" y="83"/>
                  </a:cubicBezTo>
                  <a:cubicBezTo>
                    <a:pt x="241" y="83"/>
                    <a:pt x="243" y="84"/>
                    <a:pt x="244" y="84"/>
                  </a:cubicBezTo>
                  <a:cubicBezTo>
                    <a:pt x="247" y="86"/>
                    <a:pt x="250" y="89"/>
                    <a:pt x="251" y="91"/>
                  </a:cubicBezTo>
                  <a:cubicBezTo>
                    <a:pt x="252" y="91"/>
                    <a:pt x="253" y="92"/>
                    <a:pt x="253" y="93"/>
                  </a:cubicBezTo>
                  <a:cubicBezTo>
                    <a:pt x="257" y="97"/>
                    <a:pt x="259" y="100"/>
                    <a:pt x="264" y="102"/>
                  </a:cubicBezTo>
                  <a:cubicBezTo>
                    <a:pt x="265" y="102"/>
                    <a:pt x="265" y="102"/>
                    <a:pt x="265" y="102"/>
                  </a:cubicBezTo>
                  <a:cubicBezTo>
                    <a:pt x="266" y="103"/>
                    <a:pt x="266" y="103"/>
                    <a:pt x="266" y="103"/>
                  </a:cubicBezTo>
                  <a:cubicBezTo>
                    <a:pt x="270" y="110"/>
                    <a:pt x="276" y="116"/>
                    <a:pt x="282" y="122"/>
                  </a:cubicBezTo>
                  <a:cubicBezTo>
                    <a:pt x="285" y="125"/>
                    <a:pt x="288" y="128"/>
                    <a:pt x="292" y="131"/>
                  </a:cubicBezTo>
                  <a:cubicBezTo>
                    <a:pt x="294" y="132"/>
                    <a:pt x="295" y="133"/>
                    <a:pt x="297" y="135"/>
                  </a:cubicBezTo>
                  <a:cubicBezTo>
                    <a:pt x="299" y="136"/>
                    <a:pt x="299" y="138"/>
                    <a:pt x="299" y="139"/>
                  </a:cubicBezTo>
                  <a:cubicBezTo>
                    <a:pt x="300" y="139"/>
                    <a:pt x="300" y="139"/>
                    <a:pt x="300" y="140"/>
                  </a:cubicBezTo>
                  <a:cubicBezTo>
                    <a:pt x="301" y="142"/>
                    <a:pt x="303" y="143"/>
                    <a:pt x="305" y="145"/>
                  </a:cubicBezTo>
                  <a:cubicBezTo>
                    <a:pt x="307" y="146"/>
                    <a:pt x="310" y="148"/>
                    <a:pt x="311" y="151"/>
                  </a:cubicBezTo>
                  <a:cubicBezTo>
                    <a:pt x="312" y="153"/>
                    <a:pt x="313" y="154"/>
                    <a:pt x="314" y="156"/>
                  </a:cubicBezTo>
                  <a:cubicBezTo>
                    <a:pt x="314" y="157"/>
                    <a:pt x="315" y="159"/>
                    <a:pt x="316" y="160"/>
                  </a:cubicBezTo>
                  <a:cubicBezTo>
                    <a:pt x="317" y="163"/>
                    <a:pt x="319" y="165"/>
                    <a:pt x="322" y="166"/>
                  </a:cubicBezTo>
                  <a:cubicBezTo>
                    <a:pt x="323" y="167"/>
                    <a:pt x="324" y="167"/>
                    <a:pt x="325" y="168"/>
                  </a:cubicBezTo>
                  <a:cubicBezTo>
                    <a:pt x="326" y="168"/>
                    <a:pt x="327" y="169"/>
                    <a:pt x="327" y="170"/>
                  </a:cubicBezTo>
                  <a:cubicBezTo>
                    <a:pt x="327" y="170"/>
                    <a:pt x="327" y="171"/>
                    <a:pt x="328" y="171"/>
                  </a:cubicBezTo>
                  <a:cubicBezTo>
                    <a:pt x="328" y="171"/>
                    <a:pt x="328" y="172"/>
                    <a:pt x="329" y="173"/>
                  </a:cubicBezTo>
                  <a:cubicBezTo>
                    <a:pt x="330" y="173"/>
                    <a:pt x="330" y="173"/>
                    <a:pt x="330" y="173"/>
                  </a:cubicBezTo>
                  <a:cubicBezTo>
                    <a:pt x="331" y="175"/>
                    <a:pt x="332" y="177"/>
                    <a:pt x="332" y="179"/>
                  </a:cubicBezTo>
                  <a:cubicBezTo>
                    <a:pt x="332" y="180"/>
                    <a:pt x="333" y="181"/>
                    <a:pt x="333" y="182"/>
                  </a:cubicBezTo>
                  <a:cubicBezTo>
                    <a:pt x="334" y="183"/>
                    <a:pt x="335" y="184"/>
                    <a:pt x="336" y="185"/>
                  </a:cubicBezTo>
                  <a:cubicBezTo>
                    <a:pt x="337" y="185"/>
                    <a:pt x="337" y="185"/>
                    <a:pt x="337" y="185"/>
                  </a:cubicBezTo>
                  <a:cubicBezTo>
                    <a:pt x="339" y="186"/>
                    <a:pt x="341" y="187"/>
                    <a:pt x="342" y="189"/>
                  </a:cubicBezTo>
                  <a:cubicBezTo>
                    <a:pt x="342" y="190"/>
                    <a:pt x="342" y="191"/>
                    <a:pt x="343" y="192"/>
                  </a:cubicBezTo>
                  <a:cubicBezTo>
                    <a:pt x="344" y="193"/>
                    <a:pt x="345" y="194"/>
                    <a:pt x="346" y="197"/>
                  </a:cubicBezTo>
                  <a:cubicBezTo>
                    <a:pt x="346" y="198"/>
                    <a:pt x="346" y="199"/>
                    <a:pt x="346" y="200"/>
                  </a:cubicBezTo>
                  <a:cubicBezTo>
                    <a:pt x="346" y="200"/>
                    <a:pt x="346" y="200"/>
                    <a:pt x="346" y="200"/>
                  </a:cubicBezTo>
                  <a:cubicBezTo>
                    <a:pt x="346" y="200"/>
                    <a:pt x="347" y="201"/>
                    <a:pt x="347" y="201"/>
                  </a:cubicBezTo>
                  <a:cubicBezTo>
                    <a:pt x="350" y="201"/>
                    <a:pt x="351" y="203"/>
                    <a:pt x="352" y="204"/>
                  </a:cubicBezTo>
                  <a:cubicBezTo>
                    <a:pt x="352" y="204"/>
                    <a:pt x="352" y="205"/>
                    <a:pt x="352" y="205"/>
                  </a:cubicBezTo>
                  <a:cubicBezTo>
                    <a:pt x="352" y="206"/>
                    <a:pt x="352" y="206"/>
                    <a:pt x="352" y="206"/>
                  </a:cubicBezTo>
                  <a:cubicBezTo>
                    <a:pt x="353" y="206"/>
                    <a:pt x="354" y="207"/>
                    <a:pt x="355" y="209"/>
                  </a:cubicBezTo>
                  <a:cubicBezTo>
                    <a:pt x="355" y="210"/>
                    <a:pt x="356" y="212"/>
                    <a:pt x="356" y="213"/>
                  </a:cubicBezTo>
                  <a:cubicBezTo>
                    <a:pt x="356" y="214"/>
                    <a:pt x="356" y="214"/>
                    <a:pt x="356" y="215"/>
                  </a:cubicBezTo>
                  <a:cubicBezTo>
                    <a:pt x="356" y="215"/>
                    <a:pt x="356" y="215"/>
                    <a:pt x="356" y="215"/>
                  </a:cubicBezTo>
                  <a:cubicBezTo>
                    <a:pt x="356" y="215"/>
                    <a:pt x="357" y="215"/>
                    <a:pt x="358" y="215"/>
                  </a:cubicBezTo>
                  <a:cubicBezTo>
                    <a:pt x="360" y="215"/>
                    <a:pt x="360" y="215"/>
                    <a:pt x="360" y="215"/>
                  </a:cubicBezTo>
                  <a:cubicBezTo>
                    <a:pt x="360" y="221"/>
                    <a:pt x="360" y="221"/>
                    <a:pt x="360" y="221"/>
                  </a:cubicBezTo>
                  <a:cubicBezTo>
                    <a:pt x="360" y="222"/>
                    <a:pt x="360" y="222"/>
                    <a:pt x="360" y="223"/>
                  </a:cubicBezTo>
                  <a:cubicBezTo>
                    <a:pt x="360" y="223"/>
                    <a:pt x="360" y="224"/>
                    <a:pt x="360" y="224"/>
                  </a:cubicBezTo>
                  <a:cubicBezTo>
                    <a:pt x="361" y="224"/>
                    <a:pt x="362" y="224"/>
                    <a:pt x="362" y="224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5" y="227"/>
                    <a:pt x="365" y="227"/>
                    <a:pt x="365" y="227"/>
                  </a:cubicBezTo>
                  <a:cubicBezTo>
                    <a:pt x="365" y="227"/>
                    <a:pt x="366" y="228"/>
                    <a:pt x="366" y="229"/>
                  </a:cubicBezTo>
                  <a:cubicBezTo>
                    <a:pt x="367" y="230"/>
                    <a:pt x="369" y="231"/>
                    <a:pt x="369" y="233"/>
                  </a:cubicBezTo>
                  <a:cubicBezTo>
                    <a:pt x="370" y="235"/>
                    <a:pt x="370" y="236"/>
                    <a:pt x="370" y="237"/>
                  </a:cubicBezTo>
                  <a:cubicBezTo>
                    <a:pt x="370" y="237"/>
                    <a:pt x="370" y="238"/>
                    <a:pt x="370" y="238"/>
                  </a:cubicBezTo>
                  <a:cubicBezTo>
                    <a:pt x="370" y="238"/>
                    <a:pt x="370" y="238"/>
                    <a:pt x="370" y="238"/>
                  </a:cubicBezTo>
                  <a:cubicBezTo>
                    <a:pt x="371" y="238"/>
                    <a:pt x="371" y="238"/>
                    <a:pt x="371" y="238"/>
                  </a:cubicBezTo>
                  <a:cubicBezTo>
                    <a:pt x="373" y="238"/>
                    <a:pt x="375" y="240"/>
                    <a:pt x="375" y="24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4" y="247"/>
                    <a:pt x="374" y="247"/>
                    <a:pt x="374" y="247"/>
                  </a:cubicBezTo>
                  <a:cubicBezTo>
                    <a:pt x="375" y="247"/>
                    <a:pt x="375" y="248"/>
                    <a:pt x="376" y="248"/>
                  </a:cubicBezTo>
                  <a:cubicBezTo>
                    <a:pt x="379" y="248"/>
                    <a:pt x="379" y="248"/>
                    <a:pt x="379" y="248"/>
                  </a:cubicBezTo>
                  <a:cubicBezTo>
                    <a:pt x="379" y="251"/>
                    <a:pt x="379" y="251"/>
                    <a:pt x="379" y="251"/>
                  </a:cubicBezTo>
                  <a:cubicBezTo>
                    <a:pt x="379" y="252"/>
                    <a:pt x="379" y="252"/>
                    <a:pt x="379" y="253"/>
                  </a:cubicBezTo>
                  <a:cubicBezTo>
                    <a:pt x="379" y="254"/>
                    <a:pt x="379" y="256"/>
                    <a:pt x="379" y="257"/>
                  </a:cubicBezTo>
                  <a:cubicBezTo>
                    <a:pt x="380" y="257"/>
                    <a:pt x="381" y="257"/>
                    <a:pt x="381" y="257"/>
                  </a:cubicBezTo>
                  <a:cubicBezTo>
                    <a:pt x="384" y="257"/>
                    <a:pt x="384" y="257"/>
                    <a:pt x="384" y="257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84" y="264"/>
                    <a:pt x="384" y="265"/>
                    <a:pt x="384" y="265"/>
                  </a:cubicBezTo>
                  <a:cubicBezTo>
                    <a:pt x="384" y="266"/>
                    <a:pt x="384" y="266"/>
                    <a:pt x="384" y="266"/>
                  </a:cubicBezTo>
                  <a:cubicBezTo>
                    <a:pt x="384" y="267"/>
                    <a:pt x="385" y="267"/>
                    <a:pt x="386" y="267"/>
                  </a:cubicBezTo>
                  <a:cubicBezTo>
                    <a:pt x="388" y="267"/>
                    <a:pt x="388" y="267"/>
                    <a:pt x="388" y="26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389" y="271"/>
                    <a:pt x="389" y="272"/>
                    <a:pt x="389" y="273"/>
                  </a:cubicBezTo>
                  <a:cubicBezTo>
                    <a:pt x="388" y="274"/>
                    <a:pt x="388" y="275"/>
                    <a:pt x="389" y="276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389" y="276"/>
                    <a:pt x="390" y="276"/>
                    <a:pt x="390" y="276"/>
                  </a:cubicBezTo>
                  <a:cubicBezTo>
                    <a:pt x="391" y="276"/>
                    <a:pt x="392" y="277"/>
                    <a:pt x="393" y="277"/>
                  </a:cubicBezTo>
                  <a:cubicBezTo>
                    <a:pt x="394" y="279"/>
                    <a:pt x="394" y="280"/>
                    <a:pt x="393" y="281"/>
                  </a:cubicBezTo>
                  <a:cubicBezTo>
                    <a:pt x="393" y="281"/>
                    <a:pt x="393" y="281"/>
                    <a:pt x="393" y="282"/>
                  </a:cubicBezTo>
                  <a:cubicBezTo>
                    <a:pt x="393" y="284"/>
                    <a:pt x="393" y="286"/>
                    <a:pt x="392" y="288"/>
                  </a:cubicBezTo>
                  <a:cubicBezTo>
                    <a:pt x="392" y="289"/>
                    <a:pt x="392" y="290"/>
                    <a:pt x="392" y="291"/>
                  </a:cubicBezTo>
                  <a:cubicBezTo>
                    <a:pt x="391" y="293"/>
                    <a:pt x="391" y="296"/>
                    <a:pt x="391" y="299"/>
                  </a:cubicBezTo>
                  <a:cubicBezTo>
                    <a:pt x="391" y="305"/>
                    <a:pt x="392" y="311"/>
                    <a:pt x="393" y="319"/>
                  </a:cubicBezTo>
                  <a:cubicBezTo>
                    <a:pt x="395" y="334"/>
                    <a:pt x="399" y="348"/>
                    <a:pt x="403" y="358"/>
                  </a:cubicBezTo>
                  <a:cubicBezTo>
                    <a:pt x="405" y="365"/>
                    <a:pt x="405" y="365"/>
                    <a:pt x="405" y="365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5" y="361"/>
                    <a:pt x="392" y="359"/>
                    <a:pt x="389" y="356"/>
                  </a:cubicBezTo>
                  <a:cubicBezTo>
                    <a:pt x="388" y="353"/>
                    <a:pt x="387" y="351"/>
                    <a:pt x="387" y="349"/>
                  </a:cubicBezTo>
                  <a:cubicBezTo>
                    <a:pt x="387" y="349"/>
                    <a:pt x="387" y="349"/>
                    <a:pt x="387" y="349"/>
                  </a:cubicBezTo>
                  <a:cubicBezTo>
                    <a:pt x="383" y="348"/>
                    <a:pt x="382" y="346"/>
                    <a:pt x="382" y="344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2" y="336"/>
                    <a:pt x="382" y="335"/>
                    <a:pt x="382" y="334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82" y="334"/>
                    <a:pt x="382" y="334"/>
                    <a:pt x="381" y="334"/>
                  </a:cubicBezTo>
                  <a:cubicBezTo>
                    <a:pt x="377" y="334"/>
                    <a:pt x="378" y="329"/>
                    <a:pt x="378" y="328"/>
                  </a:cubicBezTo>
                  <a:cubicBezTo>
                    <a:pt x="378" y="327"/>
                    <a:pt x="378" y="326"/>
                    <a:pt x="378" y="325"/>
                  </a:cubicBezTo>
                  <a:cubicBezTo>
                    <a:pt x="378" y="325"/>
                    <a:pt x="378" y="325"/>
                    <a:pt x="377" y="325"/>
                  </a:cubicBezTo>
                  <a:cubicBezTo>
                    <a:pt x="376" y="325"/>
                    <a:pt x="374" y="325"/>
                    <a:pt x="373" y="322"/>
                  </a:cubicBezTo>
                  <a:cubicBezTo>
                    <a:pt x="373" y="321"/>
                    <a:pt x="372" y="321"/>
                    <a:pt x="371" y="320"/>
                  </a:cubicBezTo>
                  <a:cubicBezTo>
                    <a:pt x="370" y="318"/>
                    <a:pt x="369" y="317"/>
                    <a:pt x="369" y="315"/>
                  </a:cubicBezTo>
                  <a:cubicBezTo>
                    <a:pt x="368" y="314"/>
                    <a:pt x="368" y="313"/>
                    <a:pt x="368" y="312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8" y="311"/>
                    <a:pt x="368" y="311"/>
                    <a:pt x="368" y="311"/>
                  </a:cubicBezTo>
                  <a:cubicBezTo>
                    <a:pt x="367" y="311"/>
                    <a:pt x="367" y="311"/>
                    <a:pt x="367" y="311"/>
                  </a:cubicBezTo>
                  <a:cubicBezTo>
                    <a:pt x="365" y="311"/>
                    <a:pt x="364" y="309"/>
                    <a:pt x="364" y="306"/>
                  </a:cubicBezTo>
                  <a:cubicBezTo>
                    <a:pt x="364" y="304"/>
                    <a:pt x="364" y="304"/>
                    <a:pt x="364" y="304"/>
                  </a:cubicBezTo>
                  <a:cubicBezTo>
                    <a:pt x="364" y="303"/>
                    <a:pt x="364" y="302"/>
                    <a:pt x="363" y="301"/>
                  </a:cubicBezTo>
                  <a:cubicBezTo>
                    <a:pt x="363" y="301"/>
                    <a:pt x="363" y="301"/>
                    <a:pt x="363" y="301"/>
                  </a:cubicBezTo>
                  <a:cubicBezTo>
                    <a:pt x="363" y="301"/>
                    <a:pt x="363" y="301"/>
                    <a:pt x="362" y="301"/>
                  </a:cubicBezTo>
                  <a:cubicBezTo>
                    <a:pt x="358" y="301"/>
                    <a:pt x="359" y="296"/>
                    <a:pt x="359" y="295"/>
                  </a:cubicBezTo>
                  <a:cubicBezTo>
                    <a:pt x="359" y="294"/>
                    <a:pt x="359" y="293"/>
                    <a:pt x="359" y="292"/>
                  </a:cubicBezTo>
                  <a:cubicBezTo>
                    <a:pt x="359" y="292"/>
                    <a:pt x="359" y="292"/>
                    <a:pt x="359" y="292"/>
                  </a:cubicBezTo>
                  <a:cubicBezTo>
                    <a:pt x="355" y="292"/>
                    <a:pt x="354" y="289"/>
                    <a:pt x="354" y="287"/>
                  </a:cubicBezTo>
                  <a:cubicBezTo>
                    <a:pt x="354" y="285"/>
                    <a:pt x="354" y="285"/>
                    <a:pt x="353" y="283"/>
                  </a:cubicBezTo>
                  <a:cubicBezTo>
                    <a:pt x="352" y="280"/>
                    <a:pt x="351" y="279"/>
                    <a:pt x="349" y="278"/>
                  </a:cubicBezTo>
                  <a:cubicBezTo>
                    <a:pt x="349" y="278"/>
                    <a:pt x="348" y="278"/>
                    <a:pt x="347" y="278"/>
                  </a:cubicBezTo>
                  <a:cubicBezTo>
                    <a:pt x="345" y="278"/>
                    <a:pt x="341" y="277"/>
                    <a:pt x="340" y="273"/>
                  </a:cubicBezTo>
                  <a:cubicBezTo>
                    <a:pt x="340" y="271"/>
                    <a:pt x="340" y="270"/>
                    <a:pt x="340" y="270"/>
                  </a:cubicBezTo>
                  <a:cubicBezTo>
                    <a:pt x="340" y="269"/>
                    <a:pt x="340" y="269"/>
                    <a:pt x="340" y="268"/>
                  </a:cubicBezTo>
                  <a:cubicBezTo>
                    <a:pt x="340" y="268"/>
                    <a:pt x="340" y="268"/>
                    <a:pt x="340" y="268"/>
                  </a:cubicBezTo>
                  <a:cubicBezTo>
                    <a:pt x="339" y="268"/>
                    <a:pt x="339" y="268"/>
                    <a:pt x="338" y="268"/>
                  </a:cubicBezTo>
                  <a:cubicBezTo>
                    <a:pt x="335" y="268"/>
                    <a:pt x="335" y="268"/>
                    <a:pt x="335" y="268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5" y="258"/>
                    <a:pt x="335" y="256"/>
                    <a:pt x="335" y="254"/>
                  </a:cubicBezTo>
                  <a:cubicBezTo>
                    <a:pt x="335" y="254"/>
                    <a:pt x="335" y="254"/>
                    <a:pt x="335" y="254"/>
                  </a:cubicBezTo>
                  <a:cubicBezTo>
                    <a:pt x="335" y="254"/>
                    <a:pt x="335" y="254"/>
                    <a:pt x="333" y="254"/>
                  </a:cubicBezTo>
                  <a:cubicBezTo>
                    <a:pt x="330" y="254"/>
                    <a:pt x="330" y="254"/>
                    <a:pt x="330" y="254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1" y="250"/>
                    <a:pt x="331" y="250"/>
                  </a:cubicBezTo>
                  <a:cubicBezTo>
                    <a:pt x="331" y="250"/>
                    <a:pt x="330" y="249"/>
                    <a:pt x="329" y="249"/>
                  </a:cubicBezTo>
                  <a:cubicBezTo>
                    <a:pt x="327" y="249"/>
                    <a:pt x="327" y="249"/>
                    <a:pt x="327" y="249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25" y="245"/>
                    <a:pt x="324" y="243"/>
                    <a:pt x="323" y="242"/>
                  </a:cubicBezTo>
                  <a:cubicBezTo>
                    <a:pt x="323" y="242"/>
                    <a:pt x="322" y="245"/>
                    <a:pt x="322" y="245"/>
                  </a:cubicBezTo>
                  <a:cubicBezTo>
                    <a:pt x="316" y="245"/>
                    <a:pt x="316" y="245"/>
                    <a:pt x="316" y="245"/>
                  </a:cubicBezTo>
                  <a:cubicBezTo>
                    <a:pt x="320" y="250"/>
                    <a:pt x="324" y="256"/>
                    <a:pt x="327" y="261"/>
                  </a:cubicBezTo>
                  <a:cubicBezTo>
                    <a:pt x="330" y="265"/>
                    <a:pt x="330" y="265"/>
                    <a:pt x="330" y="265"/>
                  </a:cubicBezTo>
                  <a:cubicBezTo>
                    <a:pt x="334" y="270"/>
                    <a:pt x="338" y="276"/>
                    <a:pt x="342" y="282"/>
                  </a:cubicBezTo>
                  <a:cubicBezTo>
                    <a:pt x="343" y="283"/>
                    <a:pt x="344" y="285"/>
                    <a:pt x="346" y="287"/>
                  </a:cubicBezTo>
                  <a:cubicBezTo>
                    <a:pt x="346" y="288"/>
                    <a:pt x="346" y="288"/>
                    <a:pt x="346" y="288"/>
                  </a:cubicBezTo>
                  <a:cubicBezTo>
                    <a:pt x="346" y="289"/>
                    <a:pt x="346" y="289"/>
                    <a:pt x="346" y="289"/>
                  </a:cubicBezTo>
                  <a:cubicBezTo>
                    <a:pt x="346" y="290"/>
                    <a:pt x="346" y="290"/>
                    <a:pt x="346" y="290"/>
                  </a:cubicBezTo>
                  <a:cubicBezTo>
                    <a:pt x="347" y="290"/>
                    <a:pt x="347" y="290"/>
                    <a:pt x="348" y="290"/>
                  </a:cubicBezTo>
                  <a:cubicBezTo>
                    <a:pt x="351" y="290"/>
                    <a:pt x="351" y="290"/>
                    <a:pt x="351" y="290"/>
                  </a:cubicBezTo>
                  <a:cubicBezTo>
                    <a:pt x="351" y="293"/>
                    <a:pt x="351" y="293"/>
                    <a:pt x="351" y="293"/>
                  </a:cubicBezTo>
                  <a:cubicBezTo>
                    <a:pt x="351" y="294"/>
                    <a:pt x="351" y="294"/>
                    <a:pt x="351" y="294"/>
                  </a:cubicBezTo>
                  <a:cubicBezTo>
                    <a:pt x="351" y="296"/>
                    <a:pt x="351" y="297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2" y="299"/>
                    <a:pt x="355" y="300"/>
                    <a:pt x="356" y="303"/>
                  </a:cubicBezTo>
                  <a:cubicBezTo>
                    <a:pt x="356" y="304"/>
                    <a:pt x="358" y="306"/>
                    <a:pt x="360" y="307"/>
                  </a:cubicBezTo>
                  <a:cubicBezTo>
                    <a:pt x="360" y="308"/>
                    <a:pt x="360" y="308"/>
                    <a:pt x="360" y="308"/>
                  </a:cubicBezTo>
                  <a:cubicBezTo>
                    <a:pt x="362" y="310"/>
                    <a:pt x="365" y="314"/>
                    <a:pt x="365" y="318"/>
                  </a:cubicBezTo>
                  <a:cubicBezTo>
                    <a:pt x="365" y="318"/>
                    <a:pt x="365" y="318"/>
                    <a:pt x="367" y="319"/>
                  </a:cubicBezTo>
                  <a:cubicBezTo>
                    <a:pt x="371" y="319"/>
                    <a:pt x="371" y="319"/>
                    <a:pt x="371" y="319"/>
                  </a:cubicBezTo>
                  <a:cubicBezTo>
                    <a:pt x="370" y="322"/>
                    <a:pt x="370" y="322"/>
                    <a:pt x="370" y="322"/>
                  </a:cubicBezTo>
                  <a:cubicBezTo>
                    <a:pt x="368" y="330"/>
                    <a:pt x="369" y="336"/>
                    <a:pt x="373" y="340"/>
                  </a:cubicBezTo>
                  <a:cubicBezTo>
                    <a:pt x="374" y="341"/>
                    <a:pt x="375" y="342"/>
                    <a:pt x="376" y="343"/>
                  </a:cubicBezTo>
                  <a:cubicBezTo>
                    <a:pt x="377" y="344"/>
                    <a:pt x="378" y="345"/>
                    <a:pt x="379" y="346"/>
                  </a:cubicBezTo>
                  <a:cubicBezTo>
                    <a:pt x="380" y="348"/>
                    <a:pt x="381" y="349"/>
                    <a:pt x="382" y="350"/>
                  </a:cubicBezTo>
                  <a:cubicBezTo>
                    <a:pt x="383" y="351"/>
                    <a:pt x="383" y="352"/>
                    <a:pt x="383" y="353"/>
                  </a:cubicBezTo>
                  <a:cubicBezTo>
                    <a:pt x="384" y="354"/>
                    <a:pt x="384" y="355"/>
                    <a:pt x="384" y="356"/>
                  </a:cubicBezTo>
                  <a:cubicBezTo>
                    <a:pt x="384" y="356"/>
                    <a:pt x="384" y="356"/>
                    <a:pt x="384" y="356"/>
                  </a:cubicBezTo>
                  <a:cubicBezTo>
                    <a:pt x="384" y="356"/>
                    <a:pt x="384" y="356"/>
                    <a:pt x="385" y="356"/>
                  </a:cubicBezTo>
                  <a:cubicBezTo>
                    <a:pt x="389" y="357"/>
                    <a:pt x="389" y="361"/>
                    <a:pt x="389" y="364"/>
                  </a:cubicBezTo>
                  <a:cubicBezTo>
                    <a:pt x="389" y="364"/>
                    <a:pt x="389" y="365"/>
                    <a:pt x="389" y="365"/>
                  </a:cubicBezTo>
                  <a:cubicBezTo>
                    <a:pt x="389" y="365"/>
                    <a:pt x="389" y="366"/>
                    <a:pt x="390" y="366"/>
                  </a:cubicBezTo>
                  <a:cubicBezTo>
                    <a:pt x="392" y="366"/>
                    <a:pt x="393" y="368"/>
                    <a:pt x="394" y="370"/>
                  </a:cubicBezTo>
                  <a:cubicBezTo>
                    <a:pt x="395" y="370"/>
                    <a:pt x="395" y="371"/>
                    <a:pt x="395" y="371"/>
                  </a:cubicBezTo>
                  <a:cubicBezTo>
                    <a:pt x="396" y="372"/>
                    <a:pt x="398" y="375"/>
                    <a:pt x="398" y="378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79"/>
                    <a:pt x="398" y="379"/>
                  </a:cubicBezTo>
                  <a:cubicBezTo>
                    <a:pt x="398" y="379"/>
                    <a:pt x="398" y="380"/>
                    <a:pt x="398" y="380"/>
                  </a:cubicBezTo>
                  <a:cubicBezTo>
                    <a:pt x="399" y="380"/>
                    <a:pt x="403" y="380"/>
                    <a:pt x="403" y="380"/>
                  </a:cubicBezTo>
                  <a:cubicBezTo>
                    <a:pt x="403" y="394"/>
                    <a:pt x="403" y="394"/>
                    <a:pt x="403" y="394"/>
                  </a:cubicBezTo>
                  <a:cubicBezTo>
                    <a:pt x="404" y="395"/>
                    <a:pt x="405" y="397"/>
                    <a:pt x="405" y="398"/>
                  </a:cubicBezTo>
                  <a:cubicBezTo>
                    <a:pt x="408" y="401"/>
                    <a:pt x="412" y="405"/>
                    <a:pt x="415" y="408"/>
                  </a:cubicBezTo>
                  <a:cubicBezTo>
                    <a:pt x="418" y="411"/>
                    <a:pt x="417" y="415"/>
                    <a:pt x="417" y="418"/>
                  </a:cubicBezTo>
                  <a:cubicBezTo>
                    <a:pt x="417" y="419"/>
                    <a:pt x="417" y="419"/>
                    <a:pt x="417" y="420"/>
                  </a:cubicBezTo>
                  <a:cubicBezTo>
                    <a:pt x="417" y="442"/>
                    <a:pt x="417" y="442"/>
                    <a:pt x="417" y="442"/>
                  </a:cubicBezTo>
                  <a:cubicBezTo>
                    <a:pt x="414" y="443"/>
                    <a:pt x="414" y="443"/>
                    <a:pt x="414" y="443"/>
                  </a:cubicBezTo>
                  <a:cubicBezTo>
                    <a:pt x="414" y="443"/>
                    <a:pt x="413" y="443"/>
                    <a:pt x="413" y="443"/>
                  </a:cubicBezTo>
                  <a:cubicBezTo>
                    <a:pt x="413" y="445"/>
                    <a:pt x="412" y="447"/>
                    <a:pt x="412" y="450"/>
                  </a:cubicBezTo>
                  <a:cubicBezTo>
                    <a:pt x="412" y="451"/>
                    <a:pt x="412" y="452"/>
                    <a:pt x="412" y="453"/>
                  </a:cubicBezTo>
                  <a:cubicBezTo>
                    <a:pt x="412" y="455"/>
                    <a:pt x="412" y="457"/>
                    <a:pt x="412" y="459"/>
                  </a:cubicBezTo>
                  <a:cubicBezTo>
                    <a:pt x="412" y="460"/>
                    <a:pt x="412" y="461"/>
                    <a:pt x="412" y="462"/>
                  </a:cubicBezTo>
                  <a:cubicBezTo>
                    <a:pt x="412" y="465"/>
                    <a:pt x="410" y="466"/>
                    <a:pt x="409" y="466"/>
                  </a:cubicBezTo>
                  <a:cubicBezTo>
                    <a:pt x="409" y="466"/>
                    <a:pt x="409" y="466"/>
                    <a:pt x="409" y="467"/>
                  </a:cubicBezTo>
                  <a:cubicBezTo>
                    <a:pt x="407" y="469"/>
                    <a:pt x="408" y="473"/>
                    <a:pt x="408" y="477"/>
                  </a:cubicBezTo>
                  <a:cubicBezTo>
                    <a:pt x="408" y="478"/>
                    <a:pt x="408" y="478"/>
                    <a:pt x="408" y="478"/>
                  </a:cubicBezTo>
                  <a:cubicBezTo>
                    <a:pt x="408" y="479"/>
                    <a:pt x="407" y="480"/>
                    <a:pt x="407" y="481"/>
                  </a:cubicBezTo>
                  <a:cubicBezTo>
                    <a:pt x="407" y="485"/>
                    <a:pt x="407" y="487"/>
                    <a:pt x="409" y="488"/>
                  </a:cubicBezTo>
                  <a:cubicBezTo>
                    <a:pt x="409" y="488"/>
                    <a:pt x="409" y="488"/>
                    <a:pt x="409" y="488"/>
                  </a:cubicBezTo>
                  <a:cubicBezTo>
                    <a:pt x="411" y="489"/>
                    <a:pt x="412" y="490"/>
                    <a:pt x="412" y="493"/>
                  </a:cubicBezTo>
                  <a:cubicBezTo>
                    <a:pt x="412" y="509"/>
                    <a:pt x="412" y="509"/>
                    <a:pt x="412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8" y="509"/>
                    <a:pt x="408" y="509"/>
                    <a:pt x="408" y="509"/>
                  </a:cubicBezTo>
                  <a:cubicBezTo>
                    <a:pt x="407" y="509"/>
                    <a:pt x="407" y="512"/>
                    <a:pt x="408" y="514"/>
                  </a:cubicBezTo>
                  <a:cubicBezTo>
                    <a:pt x="408" y="514"/>
                    <a:pt x="408" y="515"/>
                    <a:pt x="408" y="515"/>
                  </a:cubicBezTo>
                  <a:cubicBezTo>
                    <a:pt x="408" y="519"/>
                    <a:pt x="408" y="519"/>
                    <a:pt x="408" y="519"/>
                  </a:cubicBezTo>
                  <a:cubicBezTo>
                    <a:pt x="404" y="518"/>
                    <a:pt x="404" y="518"/>
                    <a:pt x="404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18"/>
                  </a:cubicBezTo>
                  <a:cubicBezTo>
                    <a:pt x="403" y="518"/>
                    <a:pt x="403" y="518"/>
                    <a:pt x="403" y="520"/>
                  </a:cubicBezTo>
                  <a:cubicBezTo>
                    <a:pt x="403" y="521"/>
                    <a:pt x="403" y="521"/>
                    <a:pt x="403" y="521"/>
                  </a:cubicBezTo>
                  <a:cubicBezTo>
                    <a:pt x="402" y="521"/>
                    <a:pt x="402" y="521"/>
                    <a:pt x="402" y="521"/>
                  </a:cubicBezTo>
                  <a:cubicBezTo>
                    <a:pt x="401" y="523"/>
                    <a:pt x="400" y="525"/>
                    <a:pt x="400" y="528"/>
                  </a:cubicBezTo>
                  <a:cubicBezTo>
                    <a:pt x="398" y="533"/>
                    <a:pt x="398" y="539"/>
                    <a:pt x="398" y="545"/>
                  </a:cubicBezTo>
                  <a:cubicBezTo>
                    <a:pt x="398" y="550"/>
                    <a:pt x="398" y="555"/>
                    <a:pt x="398" y="560"/>
                  </a:cubicBezTo>
                  <a:cubicBezTo>
                    <a:pt x="398" y="569"/>
                    <a:pt x="399" y="577"/>
                    <a:pt x="398" y="586"/>
                  </a:cubicBezTo>
                  <a:cubicBezTo>
                    <a:pt x="398" y="589"/>
                    <a:pt x="398" y="589"/>
                    <a:pt x="398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4" y="589"/>
                    <a:pt x="394" y="589"/>
                    <a:pt x="394" y="589"/>
                  </a:cubicBezTo>
                  <a:cubicBezTo>
                    <a:pt x="393" y="590"/>
                    <a:pt x="393" y="590"/>
                    <a:pt x="393" y="590"/>
                  </a:cubicBezTo>
                  <a:cubicBezTo>
                    <a:pt x="393" y="591"/>
                    <a:pt x="393" y="592"/>
                    <a:pt x="392" y="593"/>
                  </a:cubicBezTo>
                  <a:cubicBezTo>
                    <a:pt x="391" y="594"/>
                    <a:pt x="391" y="594"/>
                    <a:pt x="391" y="595"/>
                  </a:cubicBezTo>
                  <a:cubicBezTo>
                    <a:pt x="389" y="598"/>
                    <a:pt x="389" y="603"/>
                    <a:pt x="388" y="607"/>
                  </a:cubicBezTo>
                  <a:cubicBezTo>
                    <a:pt x="388" y="611"/>
                    <a:pt x="388" y="615"/>
                    <a:pt x="389" y="619"/>
                  </a:cubicBezTo>
                  <a:cubicBezTo>
                    <a:pt x="389" y="620"/>
                    <a:pt x="389" y="621"/>
                    <a:pt x="389" y="623"/>
                  </a:cubicBezTo>
                  <a:cubicBezTo>
                    <a:pt x="389" y="625"/>
                    <a:pt x="389" y="628"/>
                    <a:pt x="389" y="631"/>
                  </a:cubicBezTo>
                  <a:cubicBezTo>
                    <a:pt x="389" y="634"/>
                    <a:pt x="388" y="635"/>
                    <a:pt x="386" y="636"/>
                  </a:cubicBezTo>
                  <a:cubicBezTo>
                    <a:pt x="384" y="637"/>
                    <a:pt x="383" y="638"/>
                    <a:pt x="382" y="639"/>
                  </a:cubicBezTo>
                  <a:cubicBezTo>
                    <a:pt x="378" y="642"/>
                    <a:pt x="374" y="646"/>
                    <a:pt x="370" y="650"/>
                  </a:cubicBezTo>
                  <a:cubicBezTo>
                    <a:pt x="368" y="652"/>
                    <a:pt x="367" y="655"/>
                    <a:pt x="365" y="657"/>
                  </a:cubicBezTo>
                  <a:cubicBezTo>
                    <a:pt x="365" y="658"/>
                    <a:pt x="365" y="659"/>
                    <a:pt x="365" y="660"/>
                  </a:cubicBezTo>
                  <a:cubicBezTo>
                    <a:pt x="365" y="661"/>
                    <a:pt x="365" y="662"/>
                    <a:pt x="365" y="663"/>
                  </a:cubicBezTo>
                  <a:cubicBezTo>
                    <a:pt x="365" y="666"/>
                    <a:pt x="365" y="669"/>
                    <a:pt x="363" y="671"/>
                  </a:cubicBezTo>
                  <a:cubicBezTo>
                    <a:pt x="361" y="673"/>
                    <a:pt x="359" y="673"/>
                    <a:pt x="358" y="674"/>
                  </a:cubicBezTo>
                  <a:cubicBezTo>
                    <a:pt x="357" y="674"/>
                    <a:pt x="356" y="675"/>
                    <a:pt x="356" y="675"/>
                  </a:cubicBezTo>
                  <a:cubicBezTo>
                    <a:pt x="354" y="676"/>
                    <a:pt x="352" y="677"/>
                    <a:pt x="352" y="678"/>
                  </a:cubicBezTo>
                  <a:cubicBezTo>
                    <a:pt x="351" y="680"/>
                    <a:pt x="351" y="681"/>
                    <a:pt x="351" y="684"/>
                  </a:cubicBezTo>
                  <a:cubicBezTo>
                    <a:pt x="351" y="689"/>
                    <a:pt x="351" y="689"/>
                    <a:pt x="351" y="689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7" y="688"/>
                    <a:pt x="347" y="688"/>
                    <a:pt x="347" y="688"/>
                  </a:cubicBezTo>
                  <a:cubicBezTo>
                    <a:pt x="346" y="688"/>
                    <a:pt x="346" y="692"/>
                    <a:pt x="346" y="693"/>
                  </a:cubicBezTo>
                  <a:cubicBezTo>
                    <a:pt x="346" y="696"/>
                    <a:pt x="346" y="696"/>
                    <a:pt x="346" y="696"/>
                  </a:cubicBezTo>
                  <a:cubicBezTo>
                    <a:pt x="346" y="700"/>
                    <a:pt x="347" y="705"/>
                    <a:pt x="346" y="709"/>
                  </a:cubicBezTo>
                  <a:cubicBezTo>
                    <a:pt x="345" y="716"/>
                    <a:pt x="341" y="719"/>
                    <a:pt x="338" y="720"/>
                  </a:cubicBezTo>
                  <a:cubicBezTo>
                    <a:pt x="337" y="720"/>
                    <a:pt x="336" y="721"/>
                    <a:pt x="335" y="721"/>
                  </a:cubicBezTo>
                  <a:cubicBezTo>
                    <a:pt x="334" y="721"/>
                    <a:pt x="334" y="721"/>
                    <a:pt x="334" y="721"/>
                  </a:cubicBezTo>
                  <a:cubicBezTo>
                    <a:pt x="333" y="721"/>
                    <a:pt x="332" y="721"/>
                    <a:pt x="332" y="721"/>
                  </a:cubicBezTo>
                  <a:cubicBezTo>
                    <a:pt x="332" y="721"/>
                    <a:pt x="332" y="722"/>
                    <a:pt x="332" y="723"/>
                  </a:cubicBezTo>
                  <a:cubicBezTo>
                    <a:pt x="332" y="726"/>
                    <a:pt x="332" y="726"/>
                    <a:pt x="332" y="726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5"/>
                    <a:pt x="328" y="725"/>
                  </a:cubicBezTo>
                  <a:cubicBezTo>
                    <a:pt x="328" y="725"/>
                    <a:pt x="328" y="726"/>
                    <a:pt x="328" y="726"/>
                  </a:cubicBezTo>
                  <a:cubicBezTo>
                    <a:pt x="328" y="726"/>
                    <a:pt x="328" y="726"/>
                    <a:pt x="327" y="726"/>
                  </a:cubicBezTo>
                  <a:cubicBezTo>
                    <a:pt x="327" y="728"/>
                    <a:pt x="327" y="729"/>
                    <a:pt x="325" y="730"/>
                  </a:cubicBezTo>
                  <a:cubicBezTo>
                    <a:pt x="324" y="730"/>
                    <a:pt x="324" y="731"/>
                    <a:pt x="324" y="731"/>
                  </a:cubicBezTo>
                  <a:cubicBezTo>
                    <a:pt x="323" y="732"/>
                    <a:pt x="322" y="735"/>
                    <a:pt x="323" y="737"/>
                  </a:cubicBezTo>
                  <a:cubicBezTo>
                    <a:pt x="323" y="738"/>
                    <a:pt x="324" y="738"/>
                    <a:pt x="324" y="738"/>
                  </a:cubicBezTo>
                  <a:cubicBezTo>
                    <a:pt x="326" y="738"/>
                    <a:pt x="327" y="740"/>
                    <a:pt x="327" y="743"/>
                  </a:cubicBezTo>
                  <a:cubicBezTo>
                    <a:pt x="327" y="747"/>
                    <a:pt x="327" y="747"/>
                    <a:pt x="327" y="747"/>
                  </a:cubicBezTo>
                  <a:cubicBezTo>
                    <a:pt x="327" y="748"/>
                    <a:pt x="327" y="750"/>
                    <a:pt x="327" y="751"/>
                  </a:cubicBezTo>
                  <a:cubicBezTo>
                    <a:pt x="328" y="753"/>
                    <a:pt x="328" y="755"/>
                    <a:pt x="328" y="757"/>
                  </a:cubicBezTo>
                  <a:cubicBezTo>
                    <a:pt x="327" y="759"/>
                    <a:pt x="327" y="762"/>
                    <a:pt x="321" y="763"/>
                  </a:cubicBezTo>
                  <a:cubicBezTo>
                    <a:pt x="320" y="763"/>
                    <a:pt x="319" y="763"/>
                    <a:pt x="318" y="763"/>
                  </a:cubicBezTo>
                  <a:cubicBezTo>
                    <a:pt x="316" y="763"/>
                    <a:pt x="315" y="763"/>
                    <a:pt x="313" y="763"/>
                  </a:cubicBezTo>
                  <a:cubicBezTo>
                    <a:pt x="312" y="763"/>
                    <a:pt x="310" y="763"/>
                    <a:pt x="309" y="763"/>
                  </a:cubicBezTo>
                  <a:cubicBezTo>
                    <a:pt x="308" y="763"/>
                    <a:pt x="308" y="763"/>
                    <a:pt x="307" y="763"/>
                  </a:cubicBezTo>
                  <a:cubicBezTo>
                    <a:pt x="303" y="763"/>
                    <a:pt x="299" y="764"/>
                    <a:pt x="297" y="766"/>
                  </a:cubicBezTo>
                  <a:cubicBezTo>
                    <a:pt x="290" y="769"/>
                    <a:pt x="290" y="776"/>
                    <a:pt x="290" y="784"/>
                  </a:cubicBezTo>
                  <a:cubicBezTo>
                    <a:pt x="290" y="786"/>
                    <a:pt x="290" y="786"/>
                    <a:pt x="290" y="786"/>
                  </a:cubicBezTo>
                  <a:cubicBezTo>
                    <a:pt x="288" y="787"/>
                    <a:pt x="288" y="787"/>
                    <a:pt x="288" y="787"/>
                  </a:cubicBezTo>
                  <a:cubicBezTo>
                    <a:pt x="285" y="788"/>
                    <a:pt x="282" y="789"/>
                    <a:pt x="281" y="792"/>
                  </a:cubicBezTo>
                  <a:cubicBezTo>
                    <a:pt x="281" y="792"/>
                    <a:pt x="280" y="793"/>
                    <a:pt x="280" y="793"/>
                  </a:cubicBezTo>
                  <a:cubicBezTo>
                    <a:pt x="280" y="795"/>
                    <a:pt x="278" y="796"/>
                    <a:pt x="276" y="796"/>
                  </a:cubicBezTo>
                  <a:cubicBezTo>
                    <a:pt x="276" y="796"/>
                    <a:pt x="276" y="796"/>
                    <a:pt x="275" y="796"/>
                  </a:cubicBezTo>
                  <a:cubicBezTo>
                    <a:pt x="275" y="796"/>
                    <a:pt x="275" y="796"/>
                    <a:pt x="275" y="796"/>
                  </a:cubicBezTo>
                  <a:cubicBezTo>
                    <a:pt x="269" y="796"/>
                    <a:pt x="269" y="796"/>
                    <a:pt x="269" y="796"/>
                  </a:cubicBezTo>
                  <a:cubicBezTo>
                    <a:pt x="264" y="799"/>
                    <a:pt x="258" y="800"/>
                    <a:pt x="253" y="800"/>
                  </a:cubicBezTo>
                  <a:cubicBezTo>
                    <a:pt x="253" y="800"/>
                    <a:pt x="250" y="800"/>
                    <a:pt x="249" y="800"/>
                  </a:cubicBezTo>
                  <a:cubicBezTo>
                    <a:pt x="244" y="800"/>
                    <a:pt x="239" y="800"/>
                    <a:pt x="235" y="802"/>
                  </a:cubicBezTo>
                  <a:cubicBezTo>
                    <a:pt x="235" y="802"/>
                    <a:pt x="234" y="803"/>
                    <a:pt x="234" y="803"/>
                  </a:cubicBezTo>
                  <a:cubicBezTo>
                    <a:pt x="233" y="804"/>
                    <a:pt x="231" y="806"/>
                    <a:pt x="229" y="806"/>
                  </a:cubicBezTo>
                  <a:close/>
                  <a:moveTo>
                    <a:pt x="172" y="130"/>
                  </a:moveTo>
                  <a:cubicBezTo>
                    <a:pt x="172" y="130"/>
                    <a:pt x="172" y="130"/>
                    <a:pt x="176" y="130"/>
                  </a:cubicBezTo>
                  <a:cubicBezTo>
                    <a:pt x="175" y="130"/>
                    <a:pt x="175" y="129"/>
                    <a:pt x="175" y="129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74" y="127"/>
                    <a:pt x="173" y="126"/>
                    <a:pt x="172" y="125"/>
                  </a:cubicBezTo>
                  <a:cubicBezTo>
                    <a:pt x="171" y="123"/>
                    <a:pt x="171" y="123"/>
                    <a:pt x="169" y="122"/>
                  </a:cubicBezTo>
                  <a:cubicBezTo>
                    <a:pt x="168" y="122"/>
                    <a:pt x="166" y="121"/>
                    <a:pt x="165" y="121"/>
                  </a:cubicBezTo>
                  <a:cubicBezTo>
                    <a:pt x="164" y="120"/>
                    <a:pt x="163" y="120"/>
                    <a:pt x="163" y="119"/>
                  </a:cubicBezTo>
                  <a:cubicBezTo>
                    <a:pt x="161" y="118"/>
                    <a:pt x="160" y="117"/>
                    <a:pt x="159" y="117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2"/>
                    <a:pt x="153" y="112"/>
                  </a:cubicBezTo>
                  <a:cubicBezTo>
                    <a:pt x="153" y="112"/>
                    <a:pt x="152" y="112"/>
                    <a:pt x="152" y="112"/>
                  </a:cubicBezTo>
                  <a:cubicBezTo>
                    <a:pt x="152" y="113"/>
                    <a:pt x="153" y="113"/>
                    <a:pt x="153" y="114"/>
                  </a:cubicBezTo>
                  <a:cubicBezTo>
                    <a:pt x="155" y="117"/>
                    <a:pt x="157" y="120"/>
                    <a:pt x="160" y="12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62" y="125"/>
                    <a:pt x="163" y="125"/>
                    <a:pt x="166" y="125"/>
                  </a:cubicBezTo>
                  <a:cubicBezTo>
                    <a:pt x="166" y="125"/>
                    <a:pt x="167" y="125"/>
                    <a:pt x="167" y="125"/>
                  </a:cubicBezTo>
                  <a:cubicBezTo>
                    <a:pt x="168" y="125"/>
                    <a:pt x="168" y="125"/>
                    <a:pt x="169" y="125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9"/>
                    <a:pt x="172" y="129"/>
                    <a:pt x="172" y="129"/>
                  </a:cubicBezTo>
                  <a:cubicBezTo>
                    <a:pt x="172" y="129"/>
                    <a:pt x="172" y="129"/>
                    <a:pt x="172" y="13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4544865" y="2290031"/>
              <a:ext cx="1301475" cy="2722838"/>
            </a:xfrm>
            <a:custGeom>
              <a:avLst/>
              <a:gdLst>
                <a:gd name="T0" fmla="*/ 255 w 445"/>
                <a:gd name="T1" fmla="*/ 921 h 931"/>
                <a:gd name="T2" fmla="*/ 231 w 445"/>
                <a:gd name="T3" fmla="*/ 895 h 931"/>
                <a:gd name="T4" fmla="*/ 203 w 445"/>
                <a:gd name="T5" fmla="*/ 859 h 931"/>
                <a:gd name="T6" fmla="*/ 184 w 445"/>
                <a:gd name="T7" fmla="*/ 805 h 931"/>
                <a:gd name="T8" fmla="*/ 174 w 445"/>
                <a:gd name="T9" fmla="*/ 723 h 931"/>
                <a:gd name="T10" fmla="*/ 164 w 445"/>
                <a:gd name="T11" fmla="*/ 704 h 931"/>
                <a:gd name="T12" fmla="*/ 144 w 445"/>
                <a:gd name="T13" fmla="*/ 671 h 931"/>
                <a:gd name="T14" fmla="*/ 113 w 445"/>
                <a:gd name="T15" fmla="*/ 642 h 931"/>
                <a:gd name="T16" fmla="*/ 99 w 445"/>
                <a:gd name="T17" fmla="*/ 602 h 931"/>
                <a:gd name="T18" fmla="*/ 83 w 445"/>
                <a:gd name="T19" fmla="*/ 571 h 931"/>
                <a:gd name="T20" fmla="*/ 75 w 445"/>
                <a:gd name="T21" fmla="*/ 517 h 931"/>
                <a:gd name="T22" fmla="*/ 84 w 445"/>
                <a:gd name="T23" fmla="*/ 481 h 931"/>
                <a:gd name="T24" fmla="*/ 77 w 445"/>
                <a:gd name="T25" fmla="*/ 426 h 931"/>
                <a:gd name="T26" fmla="*/ 54 w 445"/>
                <a:gd name="T27" fmla="*/ 397 h 931"/>
                <a:gd name="T28" fmla="*/ 38 w 445"/>
                <a:gd name="T29" fmla="*/ 375 h 931"/>
                <a:gd name="T30" fmla="*/ 14 w 445"/>
                <a:gd name="T31" fmla="*/ 355 h 931"/>
                <a:gd name="T32" fmla="*/ 9 w 445"/>
                <a:gd name="T33" fmla="*/ 274 h 931"/>
                <a:gd name="T34" fmla="*/ 276 w 445"/>
                <a:gd name="T35" fmla="*/ 0 h 931"/>
                <a:gd name="T36" fmla="*/ 265 w 445"/>
                <a:gd name="T37" fmla="*/ 30 h 931"/>
                <a:gd name="T38" fmla="*/ 246 w 445"/>
                <a:gd name="T39" fmla="*/ 47 h 931"/>
                <a:gd name="T40" fmla="*/ 240 w 445"/>
                <a:gd name="T41" fmla="*/ 75 h 931"/>
                <a:gd name="T42" fmla="*/ 268 w 445"/>
                <a:gd name="T43" fmla="*/ 38 h 931"/>
                <a:gd name="T44" fmla="*/ 318 w 445"/>
                <a:gd name="T45" fmla="*/ 39 h 931"/>
                <a:gd name="T46" fmla="*/ 336 w 445"/>
                <a:gd name="T47" fmla="*/ 77 h 931"/>
                <a:gd name="T48" fmla="*/ 308 w 445"/>
                <a:gd name="T49" fmla="*/ 86 h 931"/>
                <a:gd name="T50" fmla="*/ 251 w 445"/>
                <a:gd name="T51" fmla="*/ 101 h 931"/>
                <a:gd name="T52" fmla="*/ 257 w 445"/>
                <a:gd name="T53" fmla="*/ 114 h 931"/>
                <a:gd name="T54" fmla="*/ 233 w 445"/>
                <a:gd name="T55" fmla="*/ 129 h 931"/>
                <a:gd name="T56" fmla="*/ 210 w 445"/>
                <a:gd name="T57" fmla="*/ 152 h 931"/>
                <a:gd name="T58" fmla="*/ 176 w 445"/>
                <a:gd name="T59" fmla="*/ 192 h 931"/>
                <a:gd name="T60" fmla="*/ 147 w 445"/>
                <a:gd name="T61" fmla="*/ 220 h 931"/>
                <a:gd name="T62" fmla="*/ 129 w 445"/>
                <a:gd name="T63" fmla="*/ 243 h 931"/>
                <a:gd name="T64" fmla="*/ 107 w 445"/>
                <a:gd name="T65" fmla="*/ 266 h 931"/>
                <a:gd name="T66" fmla="*/ 72 w 445"/>
                <a:gd name="T67" fmla="*/ 239 h 931"/>
                <a:gd name="T68" fmla="*/ 45 w 445"/>
                <a:gd name="T69" fmla="*/ 270 h 931"/>
                <a:gd name="T70" fmla="*/ 34 w 445"/>
                <a:gd name="T71" fmla="*/ 304 h 931"/>
                <a:gd name="T72" fmla="*/ 30 w 445"/>
                <a:gd name="T73" fmla="*/ 320 h 931"/>
                <a:gd name="T74" fmla="*/ 51 w 445"/>
                <a:gd name="T75" fmla="*/ 311 h 931"/>
                <a:gd name="T76" fmla="*/ 58 w 445"/>
                <a:gd name="T77" fmla="*/ 327 h 931"/>
                <a:gd name="T78" fmla="*/ 67 w 445"/>
                <a:gd name="T79" fmla="*/ 349 h 931"/>
                <a:gd name="T80" fmla="*/ 67 w 445"/>
                <a:gd name="T81" fmla="*/ 400 h 931"/>
                <a:gd name="T82" fmla="*/ 99 w 445"/>
                <a:gd name="T83" fmla="*/ 413 h 931"/>
                <a:gd name="T84" fmla="*/ 108 w 445"/>
                <a:gd name="T85" fmla="*/ 396 h 931"/>
                <a:gd name="T86" fmla="*/ 147 w 445"/>
                <a:gd name="T87" fmla="*/ 386 h 931"/>
                <a:gd name="T88" fmla="*/ 202 w 445"/>
                <a:gd name="T89" fmla="*/ 401 h 931"/>
                <a:gd name="T90" fmla="*/ 232 w 445"/>
                <a:gd name="T91" fmla="*/ 424 h 931"/>
                <a:gd name="T92" fmla="*/ 280 w 445"/>
                <a:gd name="T93" fmla="*/ 449 h 931"/>
                <a:gd name="T94" fmla="*/ 304 w 445"/>
                <a:gd name="T95" fmla="*/ 473 h 931"/>
                <a:gd name="T96" fmla="*/ 295 w 445"/>
                <a:gd name="T97" fmla="*/ 504 h 931"/>
                <a:gd name="T98" fmla="*/ 341 w 445"/>
                <a:gd name="T99" fmla="*/ 513 h 931"/>
                <a:gd name="T100" fmla="*/ 394 w 445"/>
                <a:gd name="T101" fmla="*/ 523 h 931"/>
                <a:gd name="T102" fmla="*/ 441 w 445"/>
                <a:gd name="T103" fmla="*/ 542 h 931"/>
                <a:gd name="T104" fmla="*/ 445 w 445"/>
                <a:gd name="T105" fmla="*/ 578 h 931"/>
                <a:gd name="T106" fmla="*/ 417 w 445"/>
                <a:gd name="T107" fmla="*/ 613 h 931"/>
                <a:gd name="T108" fmla="*/ 407 w 445"/>
                <a:gd name="T109" fmla="*/ 673 h 931"/>
                <a:gd name="T110" fmla="*/ 369 w 445"/>
                <a:gd name="T111" fmla="*/ 714 h 931"/>
                <a:gd name="T112" fmla="*/ 327 w 445"/>
                <a:gd name="T113" fmla="*/ 734 h 931"/>
                <a:gd name="T114" fmla="*/ 303 w 445"/>
                <a:gd name="T115" fmla="*/ 804 h 931"/>
                <a:gd name="T116" fmla="*/ 283 w 445"/>
                <a:gd name="T117" fmla="*/ 836 h 931"/>
                <a:gd name="T118" fmla="*/ 256 w 445"/>
                <a:gd name="T119" fmla="*/ 856 h 931"/>
                <a:gd name="T120" fmla="*/ 270 w 445"/>
                <a:gd name="T121" fmla="*/ 899 h 931"/>
                <a:gd name="T122" fmla="*/ 279 w 445"/>
                <a:gd name="T123" fmla="*/ 928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5" h="931">
                  <a:moveTo>
                    <a:pt x="272" y="931"/>
                  </a:moveTo>
                  <a:cubicBezTo>
                    <a:pt x="270" y="931"/>
                    <a:pt x="269" y="931"/>
                    <a:pt x="268" y="930"/>
                  </a:cubicBezTo>
                  <a:cubicBezTo>
                    <a:pt x="267" y="930"/>
                    <a:pt x="267" y="930"/>
                    <a:pt x="267" y="930"/>
                  </a:cubicBezTo>
                  <a:cubicBezTo>
                    <a:pt x="263" y="930"/>
                    <a:pt x="263" y="930"/>
                    <a:pt x="263" y="930"/>
                  </a:cubicBezTo>
                  <a:cubicBezTo>
                    <a:pt x="264" y="927"/>
                    <a:pt x="264" y="927"/>
                    <a:pt x="264" y="927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4" y="926"/>
                    <a:pt x="264" y="926"/>
                  </a:cubicBezTo>
                  <a:cubicBezTo>
                    <a:pt x="264" y="926"/>
                    <a:pt x="263" y="926"/>
                    <a:pt x="261" y="926"/>
                  </a:cubicBezTo>
                  <a:cubicBezTo>
                    <a:pt x="260" y="926"/>
                    <a:pt x="259" y="926"/>
                    <a:pt x="259" y="926"/>
                  </a:cubicBezTo>
                  <a:cubicBezTo>
                    <a:pt x="258" y="926"/>
                    <a:pt x="258" y="926"/>
                    <a:pt x="258" y="926"/>
                  </a:cubicBezTo>
                  <a:cubicBezTo>
                    <a:pt x="254" y="926"/>
                    <a:pt x="254" y="926"/>
                    <a:pt x="254" y="926"/>
                  </a:cubicBezTo>
                  <a:cubicBezTo>
                    <a:pt x="254" y="922"/>
                    <a:pt x="254" y="922"/>
                    <a:pt x="254" y="922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5" y="921"/>
                    <a:pt x="255" y="921"/>
                    <a:pt x="255" y="921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53" y="921"/>
                    <a:pt x="253" y="921"/>
                    <a:pt x="253" y="921"/>
                  </a:cubicBezTo>
                  <a:cubicBezTo>
                    <a:pt x="251" y="921"/>
                    <a:pt x="248" y="920"/>
                    <a:pt x="245" y="918"/>
                  </a:cubicBezTo>
                  <a:cubicBezTo>
                    <a:pt x="245" y="917"/>
                    <a:pt x="244" y="917"/>
                    <a:pt x="243" y="916"/>
                  </a:cubicBezTo>
                  <a:cubicBezTo>
                    <a:pt x="241" y="915"/>
                    <a:pt x="241" y="914"/>
                    <a:pt x="240" y="913"/>
                  </a:cubicBezTo>
                  <a:cubicBezTo>
                    <a:pt x="240" y="913"/>
                    <a:pt x="240" y="912"/>
                    <a:pt x="240" y="912"/>
                  </a:cubicBezTo>
                  <a:cubicBezTo>
                    <a:pt x="239" y="911"/>
                    <a:pt x="238" y="909"/>
                    <a:pt x="236" y="908"/>
                  </a:cubicBezTo>
                  <a:cubicBezTo>
                    <a:pt x="235" y="908"/>
                    <a:pt x="234" y="907"/>
                    <a:pt x="233" y="907"/>
                  </a:cubicBezTo>
                  <a:cubicBezTo>
                    <a:pt x="230" y="905"/>
                    <a:pt x="231" y="903"/>
                    <a:pt x="231" y="902"/>
                  </a:cubicBezTo>
                  <a:cubicBezTo>
                    <a:pt x="231" y="902"/>
                    <a:pt x="231" y="901"/>
                    <a:pt x="231" y="901"/>
                  </a:cubicBezTo>
                  <a:cubicBezTo>
                    <a:pt x="231" y="901"/>
                    <a:pt x="231" y="901"/>
                    <a:pt x="231" y="901"/>
                  </a:cubicBezTo>
                  <a:cubicBezTo>
                    <a:pt x="231" y="899"/>
                    <a:pt x="231" y="898"/>
                    <a:pt x="232" y="897"/>
                  </a:cubicBezTo>
                  <a:cubicBezTo>
                    <a:pt x="231" y="897"/>
                    <a:pt x="231" y="897"/>
                    <a:pt x="231" y="897"/>
                  </a:cubicBezTo>
                  <a:cubicBezTo>
                    <a:pt x="231" y="895"/>
                    <a:pt x="231" y="895"/>
                    <a:pt x="231" y="895"/>
                  </a:cubicBezTo>
                  <a:cubicBezTo>
                    <a:pt x="230" y="892"/>
                    <a:pt x="228" y="890"/>
                    <a:pt x="225" y="887"/>
                  </a:cubicBezTo>
                  <a:cubicBezTo>
                    <a:pt x="224" y="886"/>
                    <a:pt x="222" y="885"/>
                    <a:pt x="221" y="884"/>
                  </a:cubicBezTo>
                  <a:cubicBezTo>
                    <a:pt x="218" y="881"/>
                    <a:pt x="217" y="878"/>
                    <a:pt x="217" y="874"/>
                  </a:cubicBezTo>
                  <a:cubicBezTo>
                    <a:pt x="217" y="874"/>
                    <a:pt x="217" y="874"/>
                    <a:pt x="217" y="874"/>
                  </a:cubicBezTo>
                  <a:cubicBezTo>
                    <a:pt x="216" y="874"/>
                    <a:pt x="216" y="874"/>
                    <a:pt x="215" y="874"/>
                  </a:cubicBezTo>
                  <a:cubicBezTo>
                    <a:pt x="215" y="874"/>
                    <a:pt x="212" y="873"/>
                    <a:pt x="212" y="870"/>
                  </a:cubicBezTo>
                  <a:cubicBezTo>
                    <a:pt x="212" y="869"/>
                    <a:pt x="211" y="868"/>
                    <a:pt x="210" y="867"/>
                  </a:cubicBezTo>
                  <a:cubicBezTo>
                    <a:pt x="209" y="866"/>
                    <a:pt x="208" y="864"/>
                    <a:pt x="207" y="862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1"/>
                    <a:pt x="207" y="861"/>
                    <a:pt x="207" y="861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7" y="860"/>
                  </a:cubicBezTo>
                  <a:cubicBezTo>
                    <a:pt x="207" y="860"/>
                    <a:pt x="207" y="860"/>
                    <a:pt x="205" y="860"/>
                  </a:cubicBezTo>
                  <a:cubicBezTo>
                    <a:pt x="203" y="859"/>
                    <a:pt x="203" y="859"/>
                    <a:pt x="203" y="859"/>
                  </a:cubicBezTo>
                  <a:cubicBezTo>
                    <a:pt x="203" y="857"/>
                    <a:pt x="203" y="857"/>
                    <a:pt x="203" y="857"/>
                  </a:cubicBezTo>
                  <a:cubicBezTo>
                    <a:pt x="202" y="854"/>
                    <a:pt x="200" y="852"/>
                    <a:pt x="196" y="849"/>
                  </a:cubicBezTo>
                  <a:cubicBezTo>
                    <a:pt x="196" y="849"/>
                    <a:pt x="196" y="849"/>
                    <a:pt x="196" y="849"/>
                  </a:cubicBezTo>
                  <a:cubicBezTo>
                    <a:pt x="190" y="845"/>
                    <a:pt x="188" y="840"/>
                    <a:pt x="188" y="833"/>
                  </a:cubicBezTo>
                  <a:cubicBezTo>
                    <a:pt x="188" y="833"/>
                    <a:pt x="188" y="832"/>
                    <a:pt x="188" y="830"/>
                  </a:cubicBezTo>
                  <a:cubicBezTo>
                    <a:pt x="188" y="829"/>
                    <a:pt x="188" y="828"/>
                    <a:pt x="188" y="826"/>
                  </a:cubicBezTo>
                  <a:cubicBezTo>
                    <a:pt x="188" y="825"/>
                    <a:pt x="188" y="823"/>
                    <a:pt x="188" y="822"/>
                  </a:cubicBezTo>
                  <a:cubicBezTo>
                    <a:pt x="189" y="821"/>
                    <a:pt x="189" y="820"/>
                    <a:pt x="189" y="818"/>
                  </a:cubicBezTo>
                  <a:cubicBezTo>
                    <a:pt x="189" y="814"/>
                    <a:pt x="189" y="813"/>
                    <a:pt x="188" y="813"/>
                  </a:cubicBezTo>
                  <a:cubicBezTo>
                    <a:pt x="188" y="813"/>
                    <a:pt x="188" y="812"/>
                    <a:pt x="187" y="812"/>
                  </a:cubicBezTo>
                  <a:cubicBezTo>
                    <a:pt x="187" y="812"/>
                    <a:pt x="187" y="812"/>
                    <a:pt x="187" y="812"/>
                  </a:cubicBezTo>
                  <a:cubicBezTo>
                    <a:pt x="184" y="813"/>
                    <a:pt x="184" y="813"/>
                    <a:pt x="184" y="813"/>
                  </a:cubicBezTo>
                  <a:cubicBezTo>
                    <a:pt x="184" y="809"/>
                    <a:pt x="184" y="809"/>
                    <a:pt x="184" y="809"/>
                  </a:cubicBezTo>
                  <a:cubicBezTo>
                    <a:pt x="184" y="808"/>
                    <a:pt x="184" y="806"/>
                    <a:pt x="184" y="805"/>
                  </a:cubicBezTo>
                  <a:cubicBezTo>
                    <a:pt x="184" y="801"/>
                    <a:pt x="183" y="798"/>
                    <a:pt x="184" y="794"/>
                  </a:cubicBezTo>
                  <a:cubicBezTo>
                    <a:pt x="184" y="792"/>
                    <a:pt x="184" y="790"/>
                    <a:pt x="182" y="789"/>
                  </a:cubicBezTo>
                  <a:cubicBezTo>
                    <a:pt x="182" y="789"/>
                    <a:pt x="182" y="789"/>
                    <a:pt x="182" y="789"/>
                  </a:cubicBezTo>
                  <a:cubicBezTo>
                    <a:pt x="180" y="788"/>
                    <a:pt x="179" y="787"/>
                    <a:pt x="179" y="785"/>
                  </a:cubicBezTo>
                  <a:cubicBezTo>
                    <a:pt x="179" y="781"/>
                    <a:pt x="179" y="781"/>
                    <a:pt x="179" y="781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9" y="780"/>
                    <a:pt x="179" y="780"/>
                  </a:cubicBezTo>
                  <a:cubicBezTo>
                    <a:pt x="179" y="780"/>
                    <a:pt x="178" y="779"/>
                    <a:pt x="177" y="779"/>
                  </a:cubicBezTo>
                  <a:cubicBezTo>
                    <a:pt x="174" y="779"/>
                    <a:pt x="174" y="779"/>
                    <a:pt x="174" y="779"/>
                  </a:cubicBezTo>
                  <a:cubicBezTo>
                    <a:pt x="174" y="776"/>
                    <a:pt x="174" y="776"/>
                    <a:pt x="174" y="776"/>
                  </a:cubicBezTo>
                  <a:cubicBezTo>
                    <a:pt x="174" y="740"/>
                    <a:pt x="174" y="740"/>
                    <a:pt x="174" y="740"/>
                  </a:cubicBezTo>
                  <a:cubicBezTo>
                    <a:pt x="174" y="738"/>
                    <a:pt x="174" y="736"/>
                    <a:pt x="174" y="734"/>
                  </a:cubicBezTo>
                  <a:cubicBezTo>
                    <a:pt x="174" y="732"/>
                    <a:pt x="174" y="731"/>
                    <a:pt x="174" y="729"/>
                  </a:cubicBezTo>
                  <a:cubicBezTo>
                    <a:pt x="174" y="727"/>
                    <a:pt x="174" y="725"/>
                    <a:pt x="174" y="723"/>
                  </a:cubicBezTo>
                  <a:cubicBezTo>
                    <a:pt x="173" y="723"/>
                    <a:pt x="173" y="723"/>
                    <a:pt x="172" y="723"/>
                  </a:cubicBezTo>
                  <a:cubicBezTo>
                    <a:pt x="170" y="722"/>
                    <a:pt x="170" y="722"/>
                    <a:pt x="170" y="722"/>
                  </a:cubicBezTo>
                  <a:cubicBezTo>
                    <a:pt x="170" y="720"/>
                    <a:pt x="170" y="720"/>
                    <a:pt x="170" y="720"/>
                  </a:cubicBezTo>
                  <a:cubicBezTo>
                    <a:pt x="170" y="719"/>
                    <a:pt x="170" y="718"/>
                    <a:pt x="170" y="717"/>
                  </a:cubicBezTo>
                  <a:cubicBezTo>
                    <a:pt x="170" y="716"/>
                    <a:pt x="170" y="715"/>
                    <a:pt x="170" y="714"/>
                  </a:cubicBezTo>
                  <a:cubicBezTo>
                    <a:pt x="170" y="714"/>
                    <a:pt x="169" y="714"/>
                    <a:pt x="169" y="714"/>
                  </a:cubicBezTo>
                  <a:cubicBezTo>
                    <a:pt x="169" y="714"/>
                    <a:pt x="169" y="714"/>
                    <a:pt x="168" y="713"/>
                  </a:cubicBezTo>
                  <a:cubicBezTo>
                    <a:pt x="167" y="713"/>
                    <a:pt x="166" y="713"/>
                    <a:pt x="166" y="712"/>
                  </a:cubicBezTo>
                  <a:cubicBezTo>
                    <a:pt x="164" y="711"/>
                    <a:pt x="165" y="709"/>
                    <a:pt x="165" y="708"/>
                  </a:cubicBezTo>
                  <a:cubicBezTo>
                    <a:pt x="165" y="708"/>
                    <a:pt x="165" y="708"/>
                    <a:pt x="165" y="708"/>
                  </a:cubicBezTo>
                  <a:cubicBezTo>
                    <a:pt x="165" y="707"/>
                    <a:pt x="165" y="707"/>
                    <a:pt x="165" y="707"/>
                  </a:cubicBezTo>
                  <a:cubicBezTo>
                    <a:pt x="165" y="706"/>
                    <a:pt x="165" y="705"/>
                    <a:pt x="165" y="704"/>
                  </a:cubicBezTo>
                  <a:cubicBezTo>
                    <a:pt x="165" y="704"/>
                    <a:pt x="165" y="704"/>
                    <a:pt x="165" y="704"/>
                  </a:cubicBezTo>
                  <a:cubicBezTo>
                    <a:pt x="165" y="704"/>
                    <a:pt x="164" y="704"/>
                    <a:pt x="164" y="704"/>
                  </a:cubicBezTo>
                  <a:cubicBezTo>
                    <a:pt x="160" y="704"/>
                    <a:pt x="160" y="699"/>
                    <a:pt x="160" y="698"/>
                  </a:cubicBezTo>
                  <a:cubicBezTo>
                    <a:pt x="160" y="697"/>
                    <a:pt x="160" y="697"/>
                    <a:pt x="160" y="696"/>
                  </a:cubicBezTo>
                  <a:cubicBezTo>
                    <a:pt x="160" y="695"/>
                    <a:pt x="160" y="694"/>
                    <a:pt x="160" y="693"/>
                  </a:cubicBezTo>
                  <a:cubicBezTo>
                    <a:pt x="160" y="690"/>
                    <a:pt x="160" y="688"/>
                    <a:pt x="160" y="686"/>
                  </a:cubicBezTo>
                  <a:cubicBezTo>
                    <a:pt x="161" y="683"/>
                    <a:pt x="161" y="680"/>
                    <a:pt x="161" y="678"/>
                  </a:cubicBezTo>
                  <a:cubicBezTo>
                    <a:pt x="161" y="677"/>
                    <a:pt x="160" y="676"/>
                    <a:pt x="160" y="676"/>
                  </a:cubicBezTo>
                  <a:cubicBezTo>
                    <a:pt x="160" y="676"/>
                    <a:pt x="159" y="676"/>
                    <a:pt x="159" y="676"/>
                  </a:cubicBezTo>
                  <a:cubicBezTo>
                    <a:pt x="158" y="676"/>
                    <a:pt x="158" y="676"/>
                    <a:pt x="157" y="676"/>
                  </a:cubicBezTo>
                  <a:cubicBezTo>
                    <a:pt x="157" y="676"/>
                    <a:pt x="157" y="676"/>
                    <a:pt x="156" y="676"/>
                  </a:cubicBezTo>
                  <a:cubicBezTo>
                    <a:pt x="156" y="676"/>
                    <a:pt x="156" y="676"/>
                    <a:pt x="156" y="676"/>
                  </a:cubicBezTo>
                  <a:cubicBezTo>
                    <a:pt x="155" y="676"/>
                    <a:pt x="155" y="676"/>
                    <a:pt x="155" y="676"/>
                  </a:cubicBezTo>
                  <a:cubicBezTo>
                    <a:pt x="153" y="676"/>
                    <a:pt x="151" y="674"/>
                    <a:pt x="151" y="672"/>
                  </a:cubicBezTo>
                  <a:cubicBezTo>
                    <a:pt x="150" y="672"/>
                    <a:pt x="148" y="672"/>
                    <a:pt x="147" y="671"/>
                  </a:cubicBezTo>
                  <a:cubicBezTo>
                    <a:pt x="146" y="671"/>
                    <a:pt x="145" y="671"/>
                    <a:pt x="144" y="671"/>
                  </a:cubicBezTo>
                  <a:cubicBezTo>
                    <a:pt x="144" y="671"/>
                    <a:pt x="143" y="671"/>
                    <a:pt x="143" y="671"/>
                  </a:cubicBezTo>
                  <a:cubicBezTo>
                    <a:pt x="142" y="671"/>
                    <a:pt x="142" y="671"/>
                    <a:pt x="142" y="671"/>
                  </a:cubicBezTo>
                  <a:cubicBezTo>
                    <a:pt x="142" y="671"/>
                    <a:pt x="142" y="671"/>
                    <a:pt x="141" y="671"/>
                  </a:cubicBezTo>
                  <a:cubicBezTo>
                    <a:pt x="141" y="671"/>
                    <a:pt x="141" y="671"/>
                    <a:pt x="140" y="671"/>
                  </a:cubicBezTo>
                  <a:cubicBezTo>
                    <a:pt x="139" y="671"/>
                    <a:pt x="137" y="670"/>
                    <a:pt x="137" y="667"/>
                  </a:cubicBezTo>
                  <a:cubicBezTo>
                    <a:pt x="137" y="660"/>
                    <a:pt x="137" y="660"/>
                    <a:pt x="137" y="660"/>
                  </a:cubicBezTo>
                  <a:cubicBezTo>
                    <a:pt x="137" y="659"/>
                    <a:pt x="137" y="659"/>
                    <a:pt x="137" y="658"/>
                  </a:cubicBezTo>
                  <a:cubicBezTo>
                    <a:pt x="137" y="658"/>
                    <a:pt x="137" y="657"/>
                    <a:pt x="137" y="657"/>
                  </a:cubicBezTo>
                  <a:cubicBezTo>
                    <a:pt x="136" y="657"/>
                    <a:pt x="135" y="657"/>
                    <a:pt x="135" y="657"/>
                  </a:cubicBezTo>
                  <a:cubicBezTo>
                    <a:pt x="117" y="657"/>
                    <a:pt x="117" y="657"/>
                    <a:pt x="117" y="657"/>
                  </a:cubicBezTo>
                  <a:cubicBezTo>
                    <a:pt x="118" y="653"/>
                    <a:pt x="118" y="653"/>
                    <a:pt x="118" y="653"/>
                  </a:cubicBezTo>
                  <a:cubicBezTo>
                    <a:pt x="118" y="651"/>
                    <a:pt x="118" y="649"/>
                    <a:pt x="117" y="648"/>
                  </a:cubicBezTo>
                  <a:cubicBezTo>
                    <a:pt x="116" y="648"/>
                    <a:pt x="116" y="648"/>
                    <a:pt x="116" y="647"/>
                  </a:cubicBezTo>
                  <a:cubicBezTo>
                    <a:pt x="114" y="647"/>
                    <a:pt x="113" y="646"/>
                    <a:pt x="113" y="642"/>
                  </a:cubicBezTo>
                  <a:cubicBezTo>
                    <a:pt x="113" y="642"/>
                    <a:pt x="113" y="642"/>
                    <a:pt x="113" y="642"/>
                  </a:cubicBezTo>
                  <a:cubicBezTo>
                    <a:pt x="113" y="641"/>
                    <a:pt x="113" y="640"/>
                    <a:pt x="112" y="639"/>
                  </a:cubicBezTo>
                  <a:cubicBezTo>
                    <a:pt x="111" y="636"/>
                    <a:pt x="109" y="635"/>
                    <a:pt x="108" y="634"/>
                  </a:cubicBezTo>
                  <a:cubicBezTo>
                    <a:pt x="107" y="634"/>
                    <a:pt x="107" y="633"/>
                    <a:pt x="106" y="633"/>
                  </a:cubicBezTo>
                  <a:cubicBezTo>
                    <a:pt x="104" y="633"/>
                    <a:pt x="104" y="633"/>
                    <a:pt x="104" y="633"/>
                  </a:cubicBezTo>
                  <a:cubicBezTo>
                    <a:pt x="104" y="627"/>
                    <a:pt x="104" y="627"/>
                    <a:pt x="104" y="627"/>
                  </a:cubicBezTo>
                  <a:cubicBezTo>
                    <a:pt x="104" y="626"/>
                    <a:pt x="103" y="626"/>
                    <a:pt x="103" y="625"/>
                  </a:cubicBezTo>
                  <a:cubicBezTo>
                    <a:pt x="103" y="625"/>
                    <a:pt x="103" y="624"/>
                    <a:pt x="103" y="624"/>
                  </a:cubicBezTo>
                  <a:cubicBezTo>
                    <a:pt x="103" y="622"/>
                    <a:pt x="103" y="620"/>
                    <a:pt x="104" y="617"/>
                  </a:cubicBezTo>
                  <a:cubicBezTo>
                    <a:pt x="104" y="613"/>
                    <a:pt x="105" y="607"/>
                    <a:pt x="103" y="605"/>
                  </a:cubicBezTo>
                  <a:cubicBezTo>
                    <a:pt x="103" y="605"/>
                    <a:pt x="103" y="605"/>
                    <a:pt x="102" y="605"/>
                  </a:cubicBezTo>
                  <a:cubicBezTo>
                    <a:pt x="102" y="605"/>
                    <a:pt x="102" y="605"/>
                    <a:pt x="102" y="605"/>
                  </a:cubicBezTo>
                  <a:cubicBezTo>
                    <a:pt x="99" y="605"/>
                    <a:pt x="99" y="605"/>
                    <a:pt x="99" y="605"/>
                  </a:cubicBezTo>
                  <a:cubicBezTo>
                    <a:pt x="99" y="602"/>
                    <a:pt x="99" y="602"/>
                    <a:pt x="99" y="602"/>
                  </a:cubicBezTo>
                  <a:cubicBezTo>
                    <a:pt x="99" y="601"/>
                    <a:pt x="99" y="600"/>
                    <a:pt x="99" y="600"/>
                  </a:cubicBezTo>
                  <a:cubicBezTo>
                    <a:pt x="99" y="599"/>
                    <a:pt x="99" y="596"/>
                    <a:pt x="99" y="596"/>
                  </a:cubicBezTo>
                  <a:cubicBezTo>
                    <a:pt x="99" y="596"/>
                    <a:pt x="98" y="596"/>
                    <a:pt x="98" y="596"/>
                  </a:cubicBezTo>
                  <a:cubicBezTo>
                    <a:pt x="96" y="595"/>
                    <a:pt x="95" y="595"/>
                    <a:pt x="95" y="594"/>
                  </a:cubicBezTo>
                  <a:cubicBezTo>
                    <a:pt x="94" y="593"/>
                    <a:pt x="94" y="591"/>
                    <a:pt x="94" y="590"/>
                  </a:cubicBezTo>
                  <a:cubicBezTo>
                    <a:pt x="94" y="590"/>
                    <a:pt x="94" y="590"/>
                    <a:pt x="94" y="590"/>
                  </a:cubicBezTo>
                  <a:cubicBezTo>
                    <a:pt x="94" y="590"/>
                    <a:pt x="94" y="589"/>
                    <a:pt x="94" y="588"/>
                  </a:cubicBezTo>
                  <a:cubicBezTo>
                    <a:pt x="94" y="588"/>
                    <a:pt x="94" y="587"/>
                    <a:pt x="94" y="586"/>
                  </a:cubicBezTo>
                  <a:cubicBezTo>
                    <a:pt x="94" y="586"/>
                    <a:pt x="94" y="586"/>
                    <a:pt x="93" y="586"/>
                  </a:cubicBezTo>
                  <a:cubicBezTo>
                    <a:pt x="93" y="586"/>
                    <a:pt x="93" y="586"/>
                    <a:pt x="93" y="586"/>
                  </a:cubicBezTo>
                  <a:cubicBezTo>
                    <a:pt x="91" y="586"/>
                    <a:pt x="90" y="585"/>
                    <a:pt x="89" y="583"/>
                  </a:cubicBezTo>
                  <a:cubicBezTo>
                    <a:pt x="89" y="582"/>
                    <a:pt x="88" y="581"/>
                    <a:pt x="88" y="581"/>
                  </a:cubicBezTo>
                  <a:cubicBezTo>
                    <a:pt x="87" y="579"/>
                    <a:pt x="86" y="577"/>
                    <a:pt x="85" y="575"/>
                  </a:cubicBezTo>
                  <a:cubicBezTo>
                    <a:pt x="84" y="574"/>
                    <a:pt x="84" y="573"/>
                    <a:pt x="83" y="571"/>
                  </a:cubicBezTo>
                  <a:cubicBezTo>
                    <a:pt x="82" y="570"/>
                    <a:pt x="81" y="568"/>
                    <a:pt x="81" y="567"/>
                  </a:cubicBezTo>
                  <a:cubicBezTo>
                    <a:pt x="78" y="562"/>
                    <a:pt x="77" y="558"/>
                    <a:pt x="73" y="555"/>
                  </a:cubicBezTo>
                  <a:cubicBezTo>
                    <a:pt x="71" y="555"/>
                    <a:pt x="70" y="554"/>
                    <a:pt x="69" y="553"/>
                  </a:cubicBezTo>
                  <a:cubicBezTo>
                    <a:pt x="65" y="552"/>
                    <a:pt x="66" y="548"/>
                    <a:pt x="66" y="545"/>
                  </a:cubicBezTo>
                  <a:cubicBezTo>
                    <a:pt x="66" y="545"/>
                    <a:pt x="66" y="544"/>
                    <a:pt x="66" y="544"/>
                  </a:cubicBezTo>
                  <a:cubicBezTo>
                    <a:pt x="66" y="527"/>
                    <a:pt x="66" y="527"/>
                    <a:pt x="66" y="527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8"/>
                    <a:pt x="70" y="528"/>
                  </a:cubicBezTo>
                  <a:cubicBezTo>
                    <a:pt x="70" y="528"/>
                    <a:pt x="70" y="525"/>
                    <a:pt x="70" y="524"/>
                  </a:cubicBezTo>
                  <a:cubicBezTo>
                    <a:pt x="70" y="523"/>
                    <a:pt x="70" y="523"/>
                    <a:pt x="70" y="523"/>
                  </a:cubicBezTo>
                  <a:cubicBezTo>
                    <a:pt x="70" y="521"/>
                    <a:pt x="71" y="520"/>
                    <a:pt x="74" y="518"/>
                  </a:cubicBezTo>
                  <a:cubicBezTo>
                    <a:pt x="74" y="518"/>
                    <a:pt x="74" y="518"/>
                    <a:pt x="74" y="518"/>
                  </a:cubicBezTo>
                  <a:cubicBezTo>
                    <a:pt x="74" y="518"/>
                    <a:pt x="74" y="518"/>
                    <a:pt x="75" y="517"/>
                  </a:cubicBezTo>
                  <a:cubicBezTo>
                    <a:pt x="75" y="516"/>
                    <a:pt x="74" y="515"/>
                    <a:pt x="74" y="515"/>
                  </a:cubicBezTo>
                  <a:cubicBezTo>
                    <a:pt x="70" y="515"/>
                    <a:pt x="70" y="510"/>
                    <a:pt x="70" y="506"/>
                  </a:cubicBezTo>
                  <a:cubicBezTo>
                    <a:pt x="70" y="506"/>
                    <a:pt x="70" y="505"/>
                    <a:pt x="70" y="505"/>
                  </a:cubicBezTo>
                  <a:cubicBezTo>
                    <a:pt x="70" y="494"/>
                    <a:pt x="70" y="494"/>
                    <a:pt x="70" y="494"/>
                  </a:cubicBezTo>
                  <a:cubicBezTo>
                    <a:pt x="74" y="495"/>
                    <a:pt x="74" y="495"/>
                    <a:pt x="74" y="495"/>
                  </a:cubicBezTo>
                  <a:cubicBezTo>
                    <a:pt x="74" y="495"/>
                    <a:pt x="75" y="495"/>
                    <a:pt x="75" y="495"/>
                  </a:cubicBezTo>
                  <a:cubicBezTo>
                    <a:pt x="75" y="495"/>
                    <a:pt x="75" y="494"/>
                    <a:pt x="75" y="494"/>
                  </a:cubicBezTo>
                  <a:cubicBezTo>
                    <a:pt x="75" y="493"/>
                    <a:pt x="75" y="492"/>
                    <a:pt x="76" y="491"/>
                  </a:cubicBezTo>
                  <a:cubicBezTo>
                    <a:pt x="77" y="489"/>
                    <a:pt x="78" y="488"/>
                    <a:pt x="78" y="487"/>
                  </a:cubicBezTo>
                  <a:cubicBezTo>
                    <a:pt x="79" y="486"/>
                    <a:pt x="80" y="485"/>
                    <a:pt x="80" y="484"/>
                  </a:cubicBezTo>
                  <a:cubicBezTo>
                    <a:pt x="80" y="480"/>
                    <a:pt x="80" y="480"/>
                    <a:pt x="80" y="480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4" y="481"/>
                    <a:pt x="84" y="481"/>
                    <a:pt x="85" y="479"/>
                  </a:cubicBezTo>
                  <a:cubicBezTo>
                    <a:pt x="85" y="460"/>
                    <a:pt x="85" y="460"/>
                    <a:pt x="85" y="460"/>
                  </a:cubicBezTo>
                  <a:cubicBezTo>
                    <a:pt x="89" y="462"/>
                    <a:pt x="89" y="462"/>
                    <a:pt x="89" y="462"/>
                  </a:cubicBezTo>
                  <a:cubicBezTo>
                    <a:pt x="90" y="462"/>
                    <a:pt x="91" y="460"/>
                    <a:pt x="91" y="456"/>
                  </a:cubicBezTo>
                  <a:cubicBezTo>
                    <a:pt x="91" y="452"/>
                    <a:pt x="90" y="449"/>
                    <a:pt x="89" y="449"/>
                  </a:cubicBezTo>
                  <a:cubicBezTo>
                    <a:pt x="85" y="451"/>
                    <a:pt x="85" y="451"/>
                    <a:pt x="85" y="451"/>
                  </a:cubicBezTo>
                  <a:cubicBezTo>
                    <a:pt x="85" y="446"/>
                    <a:pt x="85" y="446"/>
                    <a:pt x="85" y="446"/>
                  </a:cubicBezTo>
                  <a:cubicBezTo>
                    <a:pt x="85" y="445"/>
                    <a:pt x="85" y="444"/>
                    <a:pt x="85" y="443"/>
                  </a:cubicBezTo>
                  <a:cubicBezTo>
                    <a:pt x="85" y="441"/>
                    <a:pt x="85" y="438"/>
                    <a:pt x="84" y="436"/>
                  </a:cubicBezTo>
                  <a:cubicBezTo>
                    <a:pt x="84" y="436"/>
                    <a:pt x="83" y="436"/>
                    <a:pt x="83" y="436"/>
                  </a:cubicBezTo>
                  <a:cubicBezTo>
                    <a:pt x="82" y="435"/>
                    <a:pt x="80" y="434"/>
                    <a:pt x="80" y="431"/>
                  </a:cubicBezTo>
                  <a:cubicBezTo>
                    <a:pt x="80" y="425"/>
                    <a:pt x="80" y="425"/>
                    <a:pt x="80" y="425"/>
                  </a:cubicBezTo>
                  <a:cubicBezTo>
                    <a:pt x="79" y="426"/>
                    <a:pt x="78" y="426"/>
                    <a:pt x="77" y="426"/>
                  </a:cubicBezTo>
                  <a:cubicBezTo>
                    <a:pt x="77" y="426"/>
                    <a:pt x="77" y="426"/>
                    <a:pt x="77" y="426"/>
                  </a:cubicBezTo>
                  <a:cubicBezTo>
                    <a:pt x="76" y="426"/>
                    <a:pt x="76" y="426"/>
                    <a:pt x="76" y="426"/>
                  </a:cubicBezTo>
                  <a:cubicBezTo>
                    <a:pt x="60" y="426"/>
                    <a:pt x="60" y="426"/>
                    <a:pt x="60" y="426"/>
                  </a:cubicBezTo>
                  <a:cubicBezTo>
                    <a:pt x="61" y="422"/>
                    <a:pt x="61" y="422"/>
                    <a:pt x="61" y="422"/>
                  </a:cubicBezTo>
                  <a:cubicBezTo>
                    <a:pt x="61" y="422"/>
                    <a:pt x="61" y="421"/>
                    <a:pt x="61" y="421"/>
                  </a:cubicBezTo>
                  <a:cubicBezTo>
                    <a:pt x="61" y="421"/>
                    <a:pt x="61" y="421"/>
                    <a:pt x="61" y="421"/>
                  </a:cubicBezTo>
                  <a:cubicBezTo>
                    <a:pt x="61" y="421"/>
                    <a:pt x="61" y="421"/>
                    <a:pt x="60" y="421"/>
                  </a:cubicBezTo>
                  <a:cubicBezTo>
                    <a:pt x="60" y="421"/>
                    <a:pt x="60" y="421"/>
                    <a:pt x="60" y="421"/>
                  </a:cubicBezTo>
                  <a:cubicBezTo>
                    <a:pt x="58" y="421"/>
                    <a:pt x="56" y="420"/>
                    <a:pt x="56" y="417"/>
                  </a:cubicBezTo>
                  <a:cubicBezTo>
                    <a:pt x="56" y="414"/>
                    <a:pt x="56" y="414"/>
                    <a:pt x="56" y="414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56" y="412"/>
                    <a:pt x="56" y="412"/>
                    <a:pt x="56" y="411"/>
                  </a:cubicBezTo>
                  <a:cubicBezTo>
                    <a:pt x="56" y="410"/>
                    <a:pt x="56" y="409"/>
                    <a:pt x="56" y="407"/>
                  </a:cubicBezTo>
                  <a:cubicBezTo>
                    <a:pt x="57" y="404"/>
                    <a:pt x="57" y="401"/>
                    <a:pt x="56" y="399"/>
                  </a:cubicBezTo>
                  <a:cubicBezTo>
                    <a:pt x="56" y="398"/>
                    <a:pt x="55" y="398"/>
                    <a:pt x="54" y="397"/>
                  </a:cubicBezTo>
                  <a:cubicBezTo>
                    <a:pt x="52" y="397"/>
                    <a:pt x="52" y="397"/>
                    <a:pt x="52" y="397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2" y="394"/>
                    <a:pt x="51" y="393"/>
                    <a:pt x="50" y="393"/>
                  </a:cubicBezTo>
                  <a:cubicBezTo>
                    <a:pt x="50" y="392"/>
                    <a:pt x="49" y="392"/>
                    <a:pt x="49" y="391"/>
                  </a:cubicBezTo>
                  <a:cubicBezTo>
                    <a:pt x="47" y="389"/>
                    <a:pt x="47" y="387"/>
                    <a:pt x="47" y="385"/>
                  </a:cubicBezTo>
                  <a:cubicBezTo>
                    <a:pt x="47" y="385"/>
                    <a:pt x="47" y="384"/>
                    <a:pt x="47" y="384"/>
                  </a:cubicBezTo>
                  <a:cubicBezTo>
                    <a:pt x="47" y="383"/>
                    <a:pt x="46" y="383"/>
                    <a:pt x="45" y="383"/>
                  </a:cubicBezTo>
                  <a:cubicBezTo>
                    <a:pt x="42" y="383"/>
                    <a:pt x="42" y="383"/>
                    <a:pt x="42" y="383"/>
                  </a:cubicBezTo>
                  <a:cubicBezTo>
                    <a:pt x="42" y="380"/>
                    <a:pt x="42" y="380"/>
                    <a:pt x="42" y="380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2" y="379"/>
                  </a:cubicBezTo>
                  <a:cubicBezTo>
                    <a:pt x="42" y="379"/>
                    <a:pt x="42" y="379"/>
                    <a:pt x="40" y="379"/>
                  </a:cubicBezTo>
                  <a:cubicBezTo>
                    <a:pt x="37" y="378"/>
                    <a:pt x="37" y="378"/>
                    <a:pt x="37" y="378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37" y="374"/>
                    <a:pt x="37" y="374"/>
                    <a:pt x="34" y="374"/>
                  </a:cubicBezTo>
                  <a:cubicBezTo>
                    <a:pt x="34" y="374"/>
                    <a:pt x="33" y="374"/>
                    <a:pt x="33" y="374"/>
                  </a:cubicBezTo>
                  <a:cubicBezTo>
                    <a:pt x="32" y="374"/>
                    <a:pt x="32" y="374"/>
                    <a:pt x="31" y="374"/>
                  </a:cubicBezTo>
                  <a:cubicBezTo>
                    <a:pt x="29" y="374"/>
                    <a:pt x="29" y="374"/>
                    <a:pt x="29" y="374"/>
                  </a:cubicBezTo>
                  <a:cubicBezTo>
                    <a:pt x="28" y="372"/>
                    <a:pt x="28" y="372"/>
                    <a:pt x="28" y="372"/>
                  </a:cubicBezTo>
                  <a:cubicBezTo>
                    <a:pt x="27" y="369"/>
                    <a:pt x="25" y="366"/>
                    <a:pt x="22" y="365"/>
                  </a:cubicBezTo>
                  <a:cubicBezTo>
                    <a:pt x="22" y="365"/>
                    <a:pt x="22" y="365"/>
                    <a:pt x="22" y="365"/>
                  </a:cubicBezTo>
                  <a:cubicBezTo>
                    <a:pt x="19" y="364"/>
                    <a:pt x="19" y="362"/>
                    <a:pt x="19" y="360"/>
                  </a:cubicBezTo>
                  <a:cubicBezTo>
                    <a:pt x="19" y="359"/>
                    <a:pt x="19" y="359"/>
                    <a:pt x="19" y="359"/>
                  </a:cubicBezTo>
                  <a:cubicBezTo>
                    <a:pt x="19" y="359"/>
                    <a:pt x="19" y="358"/>
                    <a:pt x="19" y="357"/>
                  </a:cubicBezTo>
                  <a:cubicBezTo>
                    <a:pt x="19" y="357"/>
                    <a:pt x="18" y="357"/>
                    <a:pt x="18" y="356"/>
                  </a:cubicBezTo>
                  <a:cubicBezTo>
                    <a:pt x="17" y="356"/>
                    <a:pt x="16" y="356"/>
                    <a:pt x="14" y="355"/>
                  </a:cubicBezTo>
                  <a:cubicBezTo>
                    <a:pt x="12" y="355"/>
                    <a:pt x="10" y="355"/>
                    <a:pt x="8" y="353"/>
                  </a:cubicBezTo>
                  <a:cubicBezTo>
                    <a:pt x="7" y="353"/>
                    <a:pt x="7" y="352"/>
                    <a:pt x="6" y="352"/>
                  </a:cubicBezTo>
                  <a:cubicBezTo>
                    <a:pt x="6" y="351"/>
                    <a:pt x="5" y="351"/>
                    <a:pt x="4" y="351"/>
                  </a:cubicBezTo>
                  <a:cubicBezTo>
                    <a:pt x="4" y="351"/>
                    <a:pt x="4" y="351"/>
                    <a:pt x="4" y="350"/>
                  </a:cubicBezTo>
                  <a:cubicBezTo>
                    <a:pt x="0" y="350"/>
                    <a:pt x="0" y="348"/>
                    <a:pt x="0" y="346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4" y="283"/>
                    <a:pt x="4" y="283"/>
                    <a:pt x="4" y="283"/>
                  </a:cubicBezTo>
                  <a:cubicBezTo>
                    <a:pt x="5" y="282"/>
                    <a:pt x="5" y="279"/>
                    <a:pt x="4" y="278"/>
                  </a:cubicBezTo>
                  <a:cubicBezTo>
                    <a:pt x="4" y="277"/>
                    <a:pt x="4" y="277"/>
                    <a:pt x="4" y="276"/>
                  </a:cubicBezTo>
                  <a:cubicBezTo>
                    <a:pt x="4" y="273"/>
                    <a:pt x="4" y="273"/>
                    <a:pt x="4" y="273"/>
                  </a:cubicBezTo>
                  <a:cubicBezTo>
                    <a:pt x="8" y="273"/>
                    <a:pt x="8" y="273"/>
                    <a:pt x="8" y="273"/>
                  </a:cubicBezTo>
                  <a:cubicBezTo>
                    <a:pt x="8" y="273"/>
                    <a:pt x="9" y="274"/>
                    <a:pt x="9" y="274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9" y="274"/>
                    <a:pt x="9" y="273"/>
                    <a:pt x="9" y="271"/>
                  </a:cubicBezTo>
                  <a:cubicBezTo>
                    <a:pt x="9" y="264"/>
                    <a:pt x="9" y="264"/>
                    <a:pt x="9" y="264"/>
                  </a:cubicBezTo>
                  <a:cubicBezTo>
                    <a:pt x="9" y="260"/>
                    <a:pt x="12" y="259"/>
                    <a:pt x="12" y="259"/>
                  </a:cubicBezTo>
                  <a:cubicBezTo>
                    <a:pt x="13" y="259"/>
                    <a:pt x="13" y="259"/>
                    <a:pt x="13" y="259"/>
                  </a:cubicBezTo>
                  <a:cubicBezTo>
                    <a:pt x="13" y="258"/>
                    <a:pt x="13" y="257"/>
                    <a:pt x="13" y="256"/>
                  </a:cubicBezTo>
                  <a:cubicBezTo>
                    <a:pt x="13" y="256"/>
                    <a:pt x="13" y="256"/>
                    <a:pt x="11" y="256"/>
                  </a:cubicBezTo>
                  <a:cubicBezTo>
                    <a:pt x="10" y="256"/>
                    <a:pt x="10" y="256"/>
                    <a:pt x="9" y="256"/>
                  </a:cubicBezTo>
                  <a:cubicBezTo>
                    <a:pt x="9" y="256"/>
                    <a:pt x="8" y="256"/>
                    <a:pt x="8" y="256"/>
                  </a:cubicBezTo>
                  <a:cubicBezTo>
                    <a:pt x="2" y="256"/>
                    <a:pt x="2" y="256"/>
                    <a:pt x="2" y="256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17" y="229"/>
                    <a:pt x="31" y="208"/>
                    <a:pt x="46" y="188"/>
                  </a:cubicBezTo>
                  <a:cubicBezTo>
                    <a:pt x="83" y="137"/>
                    <a:pt x="129" y="92"/>
                    <a:pt x="183" y="53"/>
                  </a:cubicBezTo>
                  <a:cubicBezTo>
                    <a:pt x="209" y="35"/>
                    <a:pt x="238" y="18"/>
                    <a:pt x="268" y="2"/>
                  </a:cubicBezTo>
                  <a:cubicBezTo>
                    <a:pt x="271" y="0"/>
                    <a:pt x="273" y="0"/>
                    <a:pt x="27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86" y="0"/>
                    <a:pt x="292" y="0"/>
                    <a:pt x="293" y="6"/>
                  </a:cubicBezTo>
                  <a:cubicBezTo>
                    <a:pt x="293" y="9"/>
                    <a:pt x="293" y="12"/>
                    <a:pt x="291" y="16"/>
                  </a:cubicBezTo>
                  <a:cubicBezTo>
                    <a:pt x="290" y="17"/>
                    <a:pt x="289" y="18"/>
                    <a:pt x="288" y="19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4" y="20"/>
                    <a:pt x="284" y="20"/>
                    <a:pt x="284" y="21"/>
                  </a:cubicBezTo>
                  <a:cubicBezTo>
                    <a:pt x="284" y="21"/>
                    <a:pt x="284" y="21"/>
                    <a:pt x="284" y="21"/>
                  </a:cubicBezTo>
                  <a:cubicBezTo>
                    <a:pt x="284" y="24"/>
                    <a:pt x="283" y="25"/>
                    <a:pt x="280" y="25"/>
                  </a:cubicBezTo>
                  <a:cubicBezTo>
                    <a:pt x="273" y="25"/>
                    <a:pt x="273" y="25"/>
                    <a:pt x="273" y="25"/>
                  </a:cubicBezTo>
                  <a:cubicBezTo>
                    <a:pt x="272" y="25"/>
                    <a:pt x="271" y="25"/>
                    <a:pt x="270" y="25"/>
                  </a:cubicBezTo>
                  <a:cubicBezTo>
                    <a:pt x="270" y="25"/>
                    <a:pt x="270" y="25"/>
                    <a:pt x="270" y="26"/>
                  </a:cubicBezTo>
                  <a:cubicBezTo>
                    <a:pt x="270" y="28"/>
                    <a:pt x="269" y="30"/>
                    <a:pt x="265" y="30"/>
                  </a:cubicBezTo>
                  <a:cubicBezTo>
                    <a:pt x="265" y="30"/>
                    <a:pt x="264" y="30"/>
                    <a:pt x="264" y="30"/>
                  </a:cubicBezTo>
                  <a:cubicBezTo>
                    <a:pt x="264" y="30"/>
                    <a:pt x="264" y="30"/>
                    <a:pt x="263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52" y="30"/>
                    <a:pt x="251" y="30"/>
                    <a:pt x="251" y="32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7" y="34"/>
                    <a:pt x="247" y="34"/>
                    <a:pt x="247" y="34"/>
                  </a:cubicBezTo>
                  <a:cubicBezTo>
                    <a:pt x="246" y="35"/>
                    <a:pt x="246" y="37"/>
                    <a:pt x="246" y="38"/>
                  </a:cubicBezTo>
                  <a:cubicBezTo>
                    <a:pt x="246" y="43"/>
                    <a:pt x="246" y="43"/>
                    <a:pt x="246" y="43"/>
                  </a:cubicBezTo>
                  <a:cubicBezTo>
                    <a:pt x="246" y="43"/>
                    <a:pt x="246" y="44"/>
                    <a:pt x="247" y="44"/>
                  </a:cubicBezTo>
                  <a:cubicBezTo>
                    <a:pt x="247" y="44"/>
                    <a:pt x="247" y="46"/>
                    <a:pt x="246" y="47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54"/>
                    <a:pt x="242" y="54"/>
                    <a:pt x="242" y="54"/>
                  </a:cubicBezTo>
                  <a:cubicBezTo>
                    <a:pt x="238" y="53"/>
                    <a:pt x="238" y="53"/>
                    <a:pt x="238" y="53"/>
                  </a:cubicBezTo>
                  <a:cubicBezTo>
                    <a:pt x="238" y="53"/>
                    <a:pt x="238" y="53"/>
                    <a:pt x="237" y="53"/>
                  </a:cubicBezTo>
                  <a:cubicBezTo>
                    <a:pt x="237" y="54"/>
                    <a:pt x="237" y="57"/>
                    <a:pt x="237" y="58"/>
                  </a:cubicBezTo>
                  <a:cubicBezTo>
                    <a:pt x="237" y="58"/>
                    <a:pt x="237" y="59"/>
                    <a:pt x="237" y="59"/>
                  </a:cubicBezTo>
                  <a:cubicBezTo>
                    <a:pt x="237" y="60"/>
                    <a:pt x="238" y="61"/>
                    <a:pt x="238" y="61"/>
                  </a:cubicBezTo>
                  <a:cubicBezTo>
                    <a:pt x="239" y="64"/>
                    <a:pt x="241" y="67"/>
                    <a:pt x="240" y="70"/>
                  </a:cubicBezTo>
                  <a:cubicBezTo>
                    <a:pt x="239" y="72"/>
                    <a:pt x="238" y="73"/>
                    <a:pt x="238" y="74"/>
                  </a:cubicBezTo>
                  <a:cubicBezTo>
                    <a:pt x="237" y="74"/>
                    <a:pt x="237" y="75"/>
                    <a:pt x="237" y="75"/>
                  </a:cubicBezTo>
                  <a:cubicBezTo>
                    <a:pt x="237" y="75"/>
                    <a:pt x="237" y="75"/>
                    <a:pt x="238" y="75"/>
                  </a:cubicBezTo>
                  <a:cubicBezTo>
                    <a:pt x="238" y="75"/>
                    <a:pt x="238" y="75"/>
                    <a:pt x="239" y="75"/>
                  </a:cubicBezTo>
                  <a:cubicBezTo>
                    <a:pt x="239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2"/>
                    <a:pt x="242" y="71"/>
                    <a:pt x="243" y="71"/>
                  </a:cubicBezTo>
                  <a:cubicBezTo>
                    <a:pt x="245" y="70"/>
                    <a:pt x="247" y="68"/>
                    <a:pt x="249" y="67"/>
                  </a:cubicBezTo>
                  <a:cubicBezTo>
                    <a:pt x="250" y="66"/>
                    <a:pt x="250" y="65"/>
                    <a:pt x="252" y="64"/>
                  </a:cubicBezTo>
                  <a:cubicBezTo>
                    <a:pt x="254" y="62"/>
                    <a:pt x="256" y="61"/>
                    <a:pt x="259" y="61"/>
                  </a:cubicBezTo>
                  <a:cubicBezTo>
                    <a:pt x="259" y="61"/>
                    <a:pt x="260" y="61"/>
                    <a:pt x="260" y="61"/>
                  </a:cubicBezTo>
                  <a:cubicBezTo>
                    <a:pt x="261" y="61"/>
                    <a:pt x="262" y="61"/>
                    <a:pt x="263" y="61"/>
                  </a:cubicBezTo>
                  <a:cubicBezTo>
                    <a:pt x="264" y="60"/>
                    <a:pt x="264" y="59"/>
                    <a:pt x="264" y="57"/>
                  </a:cubicBezTo>
                  <a:cubicBezTo>
                    <a:pt x="264" y="57"/>
                    <a:pt x="264" y="57"/>
                    <a:pt x="264" y="57"/>
                  </a:cubicBezTo>
                  <a:cubicBezTo>
                    <a:pt x="264" y="54"/>
                    <a:pt x="265" y="53"/>
                    <a:pt x="267" y="52"/>
                  </a:cubicBezTo>
                  <a:cubicBezTo>
                    <a:pt x="267" y="51"/>
                    <a:pt x="268" y="51"/>
                    <a:pt x="268" y="51"/>
                  </a:cubicBezTo>
                  <a:cubicBezTo>
                    <a:pt x="269" y="49"/>
                    <a:pt x="269" y="45"/>
                    <a:pt x="269" y="43"/>
                  </a:cubicBezTo>
                  <a:cubicBezTo>
                    <a:pt x="269" y="41"/>
                    <a:pt x="269" y="41"/>
                    <a:pt x="269" y="4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80" y="38"/>
                    <a:pt x="280" y="38"/>
                    <a:pt x="280" y="38"/>
                  </a:cubicBezTo>
                  <a:cubicBezTo>
                    <a:pt x="281" y="38"/>
                    <a:pt x="281" y="38"/>
                    <a:pt x="282" y="38"/>
                  </a:cubicBezTo>
                  <a:cubicBezTo>
                    <a:pt x="282" y="38"/>
                    <a:pt x="283" y="38"/>
                    <a:pt x="284" y="38"/>
                  </a:cubicBezTo>
                  <a:cubicBezTo>
                    <a:pt x="285" y="38"/>
                    <a:pt x="286" y="38"/>
                    <a:pt x="286" y="37"/>
                  </a:cubicBezTo>
                  <a:cubicBezTo>
                    <a:pt x="289" y="36"/>
                    <a:pt x="290" y="34"/>
                    <a:pt x="292" y="31"/>
                  </a:cubicBezTo>
                  <a:cubicBezTo>
                    <a:pt x="293" y="29"/>
                    <a:pt x="294" y="28"/>
                    <a:pt x="297" y="28"/>
                  </a:cubicBezTo>
                  <a:cubicBezTo>
                    <a:pt x="316" y="28"/>
                    <a:pt x="316" y="28"/>
                    <a:pt x="316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28"/>
                    <a:pt x="318" y="28"/>
                    <a:pt x="318" y="28"/>
                  </a:cubicBezTo>
                  <a:cubicBezTo>
                    <a:pt x="320" y="28"/>
                    <a:pt x="322" y="29"/>
                    <a:pt x="322" y="32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8" y="39"/>
                    <a:pt x="318" y="39"/>
                  </a:cubicBezTo>
                  <a:cubicBezTo>
                    <a:pt x="318" y="39"/>
                    <a:pt x="317" y="39"/>
                    <a:pt x="317" y="41"/>
                  </a:cubicBezTo>
                  <a:cubicBezTo>
                    <a:pt x="317" y="41"/>
                    <a:pt x="318" y="41"/>
                    <a:pt x="319" y="42"/>
                  </a:cubicBezTo>
                  <a:cubicBezTo>
                    <a:pt x="320" y="42"/>
                    <a:pt x="320" y="42"/>
                    <a:pt x="321" y="42"/>
                  </a:cubicBezTo>
                  <a:cubicBezTo>
                    <a:pt x="322" y="42"/>
                    <a:pt x="323" y="42"/>
                    <a:pt x="324" y="42"/>
                  </a:cubicBezTo>
                  <a:cubicBezTo>
                    <a:pt x="324" y="42"/>
                    <a:pt x="325" y="42"/>
                    <a:pt x="325" y="42"/>
                  </a:cubicBezTo>
                  <a:cubicBezTo>
                    <a:pt x="326" y="42"/>
                    <a:pt x="327" y="41"/>
                    <a:pt x="327" y="41"/>
                  </a:cubicBezTo>
                  <a:cubicBezTo>
                    <a:pt x="328" y="39"/>
                    <a:pt x="330" y="38"/>
                    <a:pt x="332" y="38"/>
                  </a:cubicBezTo>
                  <a:cubicBezTo>
                    <a:pt x="336" y="37"/>
                    <a:pt x="336" y="37"/>
                    <a:pt x="336" y="37"/>
                  </a:cubicBezTo>
                  <a:cubicBezTo>
                    <a:pt x="336" y="54"/>
                    <a:pt x="336" y="54"/>
                    <a:pt x="336" y="54"/>
                  </a:cubicBezTo>
                  <a:cubicBezTo>
                    <a:pt x="336" y="55"/>
                    <a:pt x="337" y="57"/>
                    <a:pt x="338" y="59"/>
                  </a:cubicBezTo>
                  <a:cubicBezTo>
                    <a:pt x="338" y="59"/>
                    <a:pt x="338" y="59"/>
                    <a:pt x="338" y="59"/>
                  </a:cubicBezTo>
                  <a:cubicBezTo>
                    <a:pt x="340" y="62"/>
                    <a:pt x="341" y="64"/>
                    <a:pt x="341" y="68"/>
                  </a:cubicBezTo>
                  <a:cubicBezTo>
                    <a:pt x="341" y="69"/>
                    <a:pt x="341" y="71"/>
                    <a:pt x="341" y="73"/>
                  </a:cubicBezTo>
                  <a:cubicBezTo>
                    <a:pt x="341" y="74"/>
                    <a:pt x="340" y="77"/>
                    <a:pt x="336" y="77"/>
                  </a:cubicBezTo>
                  <a:cubicBezTo>
                    <a:pt x="335" y="77"/>
                    <a:pt x="335" y="77"/>
                    <a:pt x="334" y="77"/>
                  </a:cubicBezTo>
                  <a:cubicBezTo>
                    <a:pt x="334" y="77"/>
                    <a:pt x="333" y="77"/>
                    <a:pt x="333" y="77"/>
                  </a:cubicBezTo>
                  <a:cubicBezTo>
                    <a:pt x="333" y="77"/>
                    <a:pt x="332" y="77"/>
                    <a:pt x="332" y="77"/>
                  </a:cubicBezTo>
                  <a:cubicBezTo>
                    <a:pt x="330" y="77"/>
                    <a:pt x="329" y="77"/>
                    <a:pt x="327" y="77"/>
                  </a:cubicBezTo>
                  <a:cubicBezTo>
                    <a:pt x="326" y="77"/>
                    <a:pt x="325" y="76"/>
                    <a:pt x="323" y="76"/>
                  </a:cubicBezTo>
                  <a:cubicBezTo>
                    <a:pt x="321" y="76"/>
                    <a:pt x="320" y="77"/>
                    <a:pt x="318" y="77"/>
                  </a:cubicBezTo>
                  <a:cubicBezTo>
                    <a:pt x="318" y="77"/>
                    <a:pt x="318" y="78"/>
                    <a:pt x="317" y="78"/>
                  </a:cubicBezTo>
                  <a:cubicBezTo>
                    <a:pt x="317" y="78"/>
                    <a:pt x="317" y="78"/>
                    <a:pt x="317" y="79"/>
                  </a:cubicBezTo>
                  <a:cubicBezTo>
                    <a:pt x="316" y="81"/>
                    <a:pt x="315" y="81"/>
                    <a:pt x="313" y="82"/>
                  </a:cubicBezTo>
                  <a:cubicBezTo>
                    <a:pt x="313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3" y="87"/>
                    <a:pt x="313" y="87"/>
                    <a:pt x="313" y="87"/>
                  </a:cubicBezTo>
                  <a:cubicBezTo>
                    <a:pt x="309" y="86"/>
                    <a:pt x="309" y="86"/>
                    <a:pt x="309" y="86"/>
                  </a:cubicBezTo>
                  <a:cubicBezTo>
                    <a:pt x="309" y="86"/>
                    <a:pt x="308" y="86"/>
                    <a:pt x="308" y="86"/>
                  </a:cubicBezTo>
                  <a:cubicBezTo>
                    <a:pt x="308" y="87"/>
                    <a:pt x="308" y="87"/>
                    <a:pt x="308" y="88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0" y="91"/>
                    <a:pt x="269" y="91"/>
                  </a:cubicBezTo>
                  <a:cubicBezTo>
                    <a:pt x="268" y="91"/>
                    <a:pt x="268" y="91"/>
                    <a:pt x="267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5" y="95"/>
                    <a:pt x="265" y="95"/>
                  </a:cubicBezTo>
                  <a:cubicBezTo>
                    <a:pt x="262" y="96"/>
                    <a:pt x="262" y="96"/>
                    <a:pt x="262" y="96"/>
                  </a:cubicBezTo>
                  <a:cubicBezTo>
                    <a:pt x="262" y="96"/>
                    <a:pt x="261" y="96"/>
                    <a:pt x="260" y="96"/>
                  </a:cubicBezTo>
                  <a:cubicBezTo>
                    <a:pt x="259" y="95"/>
                    <a:pt x="258" y="95"/>
                    <a:pt x="257" y="95"/>
                  </a:cubicBezTo>
                  <a:cubicBezTo>
                    <a:pt x="256" y="95"/>
                    <a:pt x="256" y="95"/>
                    <a:pt x="256" y="95"/>
                  </a:cubicBezTo>
                  <a:cubicBezTo>
                    <a:pt x="256" y="96"/>
                    <a:pt x="256" y="100"/>
                    <a:pt x="256" y="100"/>
                  </a:cubicBezTo>
                  <a:cubicBezTo>
                    <a:pt x="253" y="100"/>
                    <a:pt x="253" y="100"/>
                    <a:pt x="253" y="100"/>
                  </a:cubicBezTo>
                  <a:cubicBezTo>
                    <a:pt x="252" y="100"/>
                    <a:pt x="251" y="101"/>
                    <a:pt x="251" y="101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51" y="102"/>
                    <a:pt x="252" y="103"/>
                    <a:pt x="253" y="103"/>
                  </a:cubicBezTo>
                  <a:cubicBezTo>
                    <a:pt x="254" y="103"/>
                    <a:pt x="255" y="103"/>
                    <a:pt x="256" y="103"/>
                  </a:cubicBezTo>
                  <a:cubicBezTo>
                    <a:pt x="257" y="103"/>
                    <a:pt x="258" y="103"/>
                    <a:pt x="259" y="103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0"/>
                    <a:pt x="261" y="99"/>
                    <a:pt x="263" y="99"/>
                  </a:cubicBezTo>
                  <a:cubicBezTo>
                    <a:pt x="275" y="99"/>
                    <a:pt x="275" y="99"/>
                    <a:pt x="275" y="99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6"/>
                    <a:pt x="273" y="108"/>
                    <a:pt x="271" y="110"/>
                  </a:cubicBezTo>
                  <a:cubicBezTo>
                    <a:pt x="271" y="110"/>
                    <a:pt x="270" y="111"/>
                    <a:pt x="270" y="111"/>
                  </a:cubicBezTo>
                  <a:cubicBezTo>
                    <a:pt x="269" y="113"/>
                    <a:pt x="268" y="115"/>
                    <a:pt x="266" y="115"/>
                  </a:cubicBezTo>
                  <a:cubicBezTo>
                    <a:pt x="265" y="115"/>
                    <a:pt x="265" y="115"/>
                    <a:pt x="265" y="115"/>
                  </a:cubicBezTo>
                  <a:cubicBezTo>
                    <a:pt x="259" y="115"/>
                    <a:pt x="259" y="115"/>
                    <a:pt x="259" y="115"/>
                  </a:cubicBezTo>
                  <a:cubicBezTo>
                    <a:pt x="258" y="115"/>
                    <a:pt x="258" y="115"/>
                    <a:pt x="257" y="114"/>
                  </a:cubicBezTo>
                  <a:cubicBezTo>
                    <a:pt x="257" y="114"/>
                    <a:pt x="257" y="114"/>
                    <a:pt x="256" y="114"/>
                  </a:cubicBezTo>
                  <a:cubicBezTo>
                    <a:pt x="256" y="114"/>
                    <a:pt x="256" y="114"/>
                    <a:pt x="256" y="114"/>
                  </a:cubicBezTo>
                  <a:cubicBezTo>
                    <a:pt x="256" y="115"/>
                    <a:pt x="256" y="115"/>
                    <a:pt x="256" y="116"/>
                  </a:cubicBezTo>
                  <a:cubicBezTo>
                    <a:pt x="256" y="117"/>
                    <a:pt x="255" y="119"/>
                    <a:pt x="251" y="119"/>
                  </a:cubicBezTo>
                  <a:cubicBezTo>
                    <a:pt x="250" y="119"/>
                    <a:pt x="249" y="119"/>
                    <a:pt x="249" y="119"/>
                  </a:cubicBezTo>
                  <a:cubicBezTo>
                    <a:pt x="248" y="119"/>
                    <a:pt x="247" y="119"/>
                    <a:pt x="247" y="119"/>
                  </a:cubicBezTo>
                  <a:cubicBezTo>
                    <a:pt x="247" y="119"/>
                    <a:pt x="247" y="119"/>
                    <a:pt x="247" y="119"/>
                  </a:cubicBezTo>
                  <a:cubicBezTo>
                    <a:pt x="247" y="120"/>
                    <a:pt x="246" y="124"/>
                    <a:pt x="246" y="124"/>
                  </a:cubicBezTo>
                  <a:cubicBezTo>
                    <a:pt x="243" y="124"/>
                    <a:pt x="243" y="124"/>
                    <a:pt x="243" y="124"/>
                  </a:cubicBezTo>
                  <a:cubicBezTo>
                    <a:pt x="243" y="124"/>
                    <a:pt x="242" y="124"/>
                    <a:pt x="241" y="124"/>
                  </a:cubicBezTo>
                  <a:cubicBezTo>
                    <a:pt x="240" y="124"/>
                    <a:pt x="239" y="124"/>
                    <a:pt x="238" y="124"/>
                  </a:cubicBezTo>
                  <a:cubicBezTo>
                    <a:pt x="238" y="124"/>
                    <a:pt x="237" y="124"/>
                    <a:pt x="237" y="124"/>
                  </a:cubicBezTo>
                  <a:cubicBezTo>
                    <a:pt x="237" y="124"/>
                    <a:pt x="237" y="129"/>
                    <a:pt x="237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3" y="129"/>
                    <a:pt x="233" y="129"/>
                  </a:cubicBezTo>
                  <a:cubicBezTo>
                    <a:pt x="233" y="129"/>
                    <a:pt x="232" y="129"/>
                    <a:pt x="232" y="131"/>
                  </a:cubicBezTo>
                  <a:cubicBezTo>
                    <a:pt x="232" y="133"/>
                    <a:pt x="232" y="133"/>
                    <a:pt x="232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33"/>
                    <a:pt x="229" y="133"/>
                    <a:pt x="228" y="135"/>
                  </a:cubicBezTo>
                  <a:cubicBezTo>
                    <a:pt x="228" y="136"/>
                    <a:pt x="228" y="137"/>
                    <a:pt x="228" y="138"/>
                  </a:cubicBezTo>
                  <a:cubicBezTo>
                    <a:pt x="228" y="140"/>
                    <a:pt x="228" y="143"/>
                    <a:pt x="226" y="145"/>
                  </a:cubicBezTo>
                  <a:cubicBezTo>
                    <a:pt x="226" y="146"/>
                    <a:pt x="225" y="147"/>
                    <a:pt x="224" y="147"/>
                  </a:cubicBezTo>
                  <a:cubicBezTo>
                    <a:pt x="224" y="148"/>
                    <a:pt x="224" y="148"/>
                    <a:pt x="224" y="148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3" y="150"/>
                    <a:pt x="222" y="152"/>
                    <a:pt x="219" y="152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211" y="152"/>
                    <a:pt x="211" y="152"/>
                    <a:pt x="210" y="152"/>
                  </a:cubicBezTo>
                  <a:cubicBezTo>
                    <a:pt x="210" y="152"/>
                    <a:pt x="209" y="152"/>
                    <a:pt x="209" y="152"/>
                  </a:cubicBezTo>
                  <a:cubicBezTo>
                    <a:pt x="209" y="152"/>
                    <a:pt x="209" y="152"/>
                    <a:pt x="209" y="152"/>
                  </a:cubicBezTo>
                  <a:cubicBezTo>
                    <a:pt x="209" y="152"/>
                    <a:pt x="209" y="153"/>
                    <a:pt x="209" y="154"/>
                  </a:cubicBezTo>
                  <a:cubicBezTo>
                    <a:pt x="209" y="155"/>
                    <a:pt x="208" y="157"/>
                    <a:pt x="204" y="157"/>
                  </a:cubicBezTo>
                  <a:cubicBezTo>
                    <a:pt x="203" y="157"/>
                    <a:pt x="202" y="157"/>
                    <a:pt x="202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196" y="160"/>
                    <a:pt x="191" y="164"/>
                    <a:pt x="188" y="170"/>
                  </a:cubicBezTo>
                  <a:cubicBezTo>
                    <a:pt x="187" y="171"/>
                    <a:pt x="186" y="172"/>
                    <a:pt x="185" y="174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4"/>
                    <a:pt x="184" y="185"/>
                    <a:pt x="182" y="185"/>
                  </a:cubicBezTo>
                  <a:cubicBezTo>
                    <a:pt x="181" y="186"/>
                    <a:pt x="181" y="186"/>
                    <a:pt x="180" y="186"/>
                  </a:cubicBezTo>
                  <a:cubicBezTo>
                    <a:pt x="180" y="186"/>
                    <a:pt x="179" y="187"/>
                    <a:pt x="178" y="188"/>
                  </a:cubicBezTo>
                  <a:cubicBezTo>
                    <a:pt x="177" y="189"/>
                    <a:pt x="177" y="190"/>
                    <a:pt x="176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5" y="194"/>
                    <a:pt x="173" y="195"/>
                    <a:pt x="171" y="19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6" y="196"/>
                    <a:pt x="164" y="197"/>
                    <a:pt x="162" y="199"/>
                  </a:cubicBezTo>
                  <a:cubicBezTo>
                    <a:pt x="160" y="201"/>
                    <a:pt x="158" y="203"/>
                    <a:pt x="157" y="206"/>
                  </a:cubicBezTo>
                  <a:cubicBezTo>
                    <a:pt x="156" y="208"/>
                    <a:pt x="154" y="209"/>
                    <a:pt x="151" y="209"/>
                  </a:cubicBezTo>
                  <a:cubicBezTo>
                    <a:pt x="150" y="209"/>
                    <a:pt x="150" y="209"/>
                    <a:pt x="149" y="209"/>
                  </a:cubicBezTo>
                  <a:cubicBezTo>
                    <a:pt x="149" y="209"/>
                    <a:pt x="148" y="209"/>
                    <a:pt x="148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09"/>
                    <a:pt x="143" y="209"/>
                    <a:pt x="143" y="209"/>
                  </a:cubicBezTo>
                  <a:cubicBezTo>
                    <a:pt x="143" y="210"/>
                    <a:pt x="143" y="210"/>
                    <a:pt x="143" y="211"/>
                  </a:cubicBezTo>
                  <a:cubicBezTo>
                    <a:pt x="144" y="212"/>
                    <a:pt x="144" y="212"/>
                    <a:pt x="145" y="212"/>
                  </a:cubicBezTo>
                  <a:cubicBezTo>
                    <a:pt x="148" y="213"/>
                    <a:pt x="148" y="217"/>
                    <a:pt x="148" y="219"/>
                  </a:cubicBezTo>
                  <a:cubicBezTo>
                    <a:pt x="147" y="219"/>
                    <a:pt x="147" y="220"/>
                    <a:pt x="147" y="220"/>
                  </a:cubicBezTo>
                  <a:cubicBezTo>
                    <a:pt x="147" y="223"/>
                    <a:pt x="147" y="223"/>
                    <a:pt x="147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3" y="223"/>
                    <a:pt x="143" y="223"/>
                    <a:pt x="142" y="223"/>
                  </a:cubicBezTo>
                  <a:cubicBezTo>
                    <a:pt x="141" y="223"/>
                    <a:pt x="140" y="223"/>
                    <a:pt x="139" y="224"/>
                  </a:cubicBezTo>
                  <a:cubicBezTo>
                    <a:pt x="139" y="224"/>
                    <a:pt x="138" y="224"/>
                    <a:pt x="138" y="225"/>
                  </a:cubicBezTo>
                  <a:cubicBezTo>
                    <a:pt x="138" y="226"/>
                    <a:pt x="136" y="228"/>
                    <a:pt x="133" y="228"/>
                  </a:cubicBezTo>
                  <a:cubicBezTo>
                    <a:pt x="132" y="228"/>
                    <a:pt x="132" y="228"/>
                    <a:pt x="131" y="228"/>
                  </a:cubicBezTo>
                  <a:cubicBezTo>
                    <a:pt x="131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30" y="228"/>
                    <a:pt x="130" y="228"/>
                    <a:pt x="130" y="228"/>
                  </a:cubicBezTo>
                  <a:cubicBezTo>
                    <a:pt x="129" y="228"/>
                    <a:pt x="129" y="228"/>
                    <a:pt x="129" y="228"/>
                  </a:cubicBezTo>
                  <a:cubicBezTo>
                    <a:pt x="128" y="228"/>
                    <a:pt x="128" y="231"/>
                    <a:pt x="128" y="236"/>
                  </a:cubicBezTo>
                  <a:cubicBezTo>
                    <a:pt x="129" y="237"/>
                    <a:pt x="129" y="238"/>
                    <a:pt x="129" y="239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5" y="242"/>
                    <a:pt x="125" y="242"/>
                    <a:pt x="125" y="242"/>
                  </a:cubicBezTo>
                  <a:cubicBezTo>
                    <a:pt x="125" y="242"/>
                    <a:pt x="124" y="242"/>
                    <a:pt x="124" y="242"/>
                  </a:cubicBezTo>
                  <a:cubicBezTo>
                    <a:pt x="124" y="242"/>
                    <a:pt x="124" y="246"/>
                    <a:pt x="124" y="247"/>
                  </a:cubicBezTo>
                  <a:cubicBezTo>
                    <a:pt x="124" y="247"/>
                    <a:pt x="124" y="248"/>
                    <a:pt x="124" y="248"/>
                  </a:cubicBezTo>
                  <a:cubicBezTo>
                    <a:pt x="124" y="252"/>
                    <a:pt x="124" y="252"/>
                    <a:pt x="124" y="252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19" y="252"/>
                    <a:pt x="119" y="255"/>
                    <a:pt x="119" y="257"/>
                  </a:cubicBezTo>
                  <a:cubicBezTo>
                    <a:pt x="119" y="262"/>
                    <a:pt x="119" y="269"/>
                    <a:pt x="112" y="270"/>
                  </a:cubicBezTo>
                  <a:cubicBezTo>
                    <a:pt x="107" y="271"/>
                    <a:pt x="107" y="271"/>
                    <a:pt x="107" y="271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8" y="266"/>
                    <a:pt x="108" y="266"/>
                    <a:pt x="108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5" y="265"/>
                    <a:pt x="104" y="264"/>
                    <a:pt x="104" y="261"/>
                  </a:cubicBezTo>
                  <a:cubicBezTo>
                    <a:pt x="104" y="255"/>
                    <a:pt x="104" y="255"/>
                    <a:pt x="104" y="255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7" y="254"/>
                    <a:pt x="107" y="253"/>
                    <a:pt x="108" y="253"/>
                  </a:cubicBezTo>
                  <a:cubicBezTo>
                    <a:pt x="109" y="250"/>
                    <a:pt x="110" y="246"/>
                    <a:pt x="109" y="242"/>
                  </a:cubicBezTo>
                  <a:cubicBezTo>
                    <a:pt x="108" y="237"/>
                    <a:pt x="106" y="234"/>
                    <a:pt x="104" y="233"/>
                  </a:cubicBezTo>
                  <a:cubicBezTo>
                    <a:pt x="104" y="232"/>
                    <a:pt x="103" y="232"/>
                    <a:pt x="102" y="232"/>
                  </a:cubicBezTo>
                  <a:cubicBezTo>
                    <a:pt x="102" y="232"/>
                    <a:pt x="101" y="232"/>
                    <a:pt x="100" y="232"/>
                  </a:cubicBezTo>
                  <a:cubicBezTo>
                    <a:pt x="100" y="232"/>
                    <a:pt x="99" y="232"/>
                    <a:pt x="98" y="232"/>
                  </a:cubicBezTo>
                  <a:cubicBezTo>
                    <a:pt x="96" y="232"/>
                    <a:pt x="92" y="235"/>
                    <a:pt x="91" y="235"/>
                  </a:cubicBezTo>
                  <a:cubicBezTo>
                    <a:pt x="90" y="236"/>
                    <a:pt x="90" y="236"/>
                    <a:pt x="89" y="237"/>
                  </a:cubicBezTo>
                  <a:cubicBezTo>
                    <a:pt x="86" y="239"/>
                    <a:pt x="83" y="241"/>
                    <a:pt x="79" y="241"/>
                  </a:cubicBezTo>
                  <a:cubicBezTo>
                    <a:pt x="79" y="241"/>
                    <a:pt x="78" y="241"/>
                    <a:pt x="78" y="240"/>
                  </a:cubicBezTo>
                  <a:cubicBezTo>
                    <a:pt x="75" y="240"/>
                    <a:pt x="73" y="239"/>
                    <a:pt x="72" y="239"/>
                  </a:cubicBezTo>
                  <a:cubicBezTo>
                    <a:pt x="71" y="238"/>
                    <a:pt x="70" y="238"/>
                    <a:pt x="70" y="238"/>
                  </a:cubicBezTo>
                  <a:cubicBezTo>
                    <a:pt x="69" y="237"/>
                    <a:pt x="68" y="237"/>
                    <a:pt x="68" y="237"/>
                  </a:cubicBezTo>
                  <a:cubicBezTo>
                    <a:pt x="67" y="237"/>
                    <a:pt x="67" y="238"/>
                    <a:pt x="67" y="239"/>
                  </a:cubicBezTo>
                  <a:cubicBezTo>
                    <a:pt x="67" y="240"/>
                    <a:pt x="67" y="240"/>
                    <a:pt x="67" y="241"/>
                  </a:cubicBezTo>
                  <a:cubicBezTo>
                    <a:pt x="66" y="246"/>
                    <a:pt x="62" y="248"/>
                    <a:pt x="59" y="251"/>
                  </a:cubicBezTo>
                  <a:cubicBezTo>
                    <a:pt x="57" y="252"/>
                    <a:pt x="56" y="253"/>
                    <a:pt x="55" y="254"/>
                  </a:cubicBezTo>
                  <a:cubicBezTo>
                    <a:pt x="54" y="255"/>
                    <a:pt x="54" y="256"/>
                    <a:pt x="53" y="257"/>
                  </a:cubicBezTo>
                  <a:cubicBezTo>
                    <a:pt x="53" y="260"/>
                    <a:pt x="51" y="261"/>
                    <a:pt x="50" y="261"/>
                  </a:cubicBezTo>
                  <a:cubicBezTo>
                    <a:pt x="49" y="261"/>
                    <a:pt x="49" y="261"/>
                    <a:pt x="49" y="261"/>
                  </a:cubicBezTo>
                  <a:cubicBezTo>
                    <a:pt x="48" y="261"/>
                    <a:pt x="48" y="261"/>
                    <a:pt x="48" y="261"/>
                  </a:cubicBezTo>
                  <a:cubicBezTo>
                    <a:pt x="48" y="261"/>
                    <a:pt x="48" y="264"/>
                    <a:pt x="48" y="265"/>
                  </a:cubicBezTo>
                  <a:cubicBezTo>
                    <a:pt x="48" y="266"/>
                    <a:pt x="48" y="267"/>
                    <a:pt x="48" y="267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0"/>
                    <a:pt x="45" y="270"/>
                    <a:pt x="45" y="270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4" y="271"/>
                    <a:pt x="44" y="274"/>
                    <a:pt x="44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0" y="279"/>
                    <a:pt x="40" y="279"/>
                    <a:pt x="39" y="279"/>
                  </a:cubicBezTo>
                  <a:cubicBezTo>
                    <a:pt x="39" y="280"/>
                    <a:pt x="39" y="283"/>
                    <a:pt x="39" y="288"/>
                  </a:cubicBezTo>
                  <a:cubicBezTo>
                    <a:pt x="39" y="289"/>
                    <a:pt x="39" y="290"/>
                    <a:pt x="39" y="291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5" y="294"/>
                    <a:pt x="35" y="294"/>
                    <a:pt x="35" y="294"/>
                  </a:cubicBezTo>
                  <a:cubicBezTo>
                    <a:pt x="34" y="294"/>
                    <a:pt x="34" y="297"/>
                    <a:pt x="34" y="299"/>
                  </a:cubicBezTo>
                  <a:cubicBezTo>
                    <a:pt x="34" y="299"/>
                    <a:pt x="34" y="300"/>
                    <a:pt x="34" y="300"/>
                  </a:cubicBezTo>
                  <a:cubicBezTo>
                    <a:pt x="34" y="304"/>
                    <a:pt x="34" y="304"/>
                    <a:pt x="34" y="304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30" y="303"/>
                    <a:pt x="30" y="303"/>
                    <a:pt x="30" y="305"/>
                  </a:cubicBezTo>
                  <a:cubicBezTo>
                    <a:pt x="29" y="309"/>
                    <a:pt x="29" y="309"/>
                    <a:pt x="29" y="309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08"/>
                  </a:cubicBezTo>
                  <a:cubicBezTo>
                    <a:pt x="25" y="308"/>
                    <a:pt x="25" y="308"/>
                    <a:pt x="25" y="311"/>
                  </a:cubicBezTo>
                  <a:cubicBezTo>
                    <a:pt x="25" y="311"/>
                    <a:pt x="25" y="312"/>
                    <a:pt x="25" y="313"/>
                  </a:cubicBezTo>
                  <a:cubicBezTo>
                    <a:pt x="25" y="314"/>
                    <a:pt x="25" y="315"/>
                    <a:pt x="25" y="316"/>
                  </a:cubicBezTo>
                  <a:cubicBezTo>
                    <a:pt x="25" y="316"/>
                    <a:pt x="25" y="316"/>
                    <a:pt x="25" y="316"/>
                  </a:cubicBezTo>
                  <a:cubicBezTo>
                    <a:pt x="25" y="316"/>
                    <a:pt x="25" y="316"/>
                    <a:pt x="26" y="316"/>
                  </a:cubicBezTo>
                  <a:cubicBezTo>
                    <a:pt x="28" y="316"/>
                    <a:pt x="30" y="317"/>
                    <a:pt x="30" y="320"/>
                  </a:cubicBezTo>
                  <a:cubicBezTo>
                    <a:pt x="30" y="324"/>
                    <a:pt x="30" y="324"/>
                    <a:pt x="30" y="324"/>
                  </a:cubicBezTo>
                  <a:cubicBezTo>
                    <a:pt x="30" y="324"/>
                    <a:pt x="30" y="325"/>
                    <a:pt x="30" y="325"/>
                  </a:cubicBezTo>
                  <a:cubicBezTo>
                    <a:pt x="29" y="326"/>
                    <a:pt x="29" y="327"/>
                    <a:pt x="30" y="328"/>
                  </a:cubicBezTo>
                  <a:cubicBezTo>
                    <a:pt x="32" y="327"/>
                    <a:pt x="35" y="325"/>
                    <a:pt x="37" y="323"/>
                  </a:cubicBezTo>
                  <a:cubicBezTo>
                    <a:pt x="37" y="322"/>
                    <a:pt x="38" y="321"/>
                    <a:pt x="39" y="321"/>
                  </a:cubicBezTo>
                  <a:cubicBezTo>
                    <a:pt x="39" y="320"/>
                    <a:pt x="39" y="320"/>
                    <a:pt x="39" y="320"/>
                  </a:cubicBezTo>
                  <a:cubicBezTo>
                    <a:pt x="41" y="319"/>
                    <a:pt x="42" y="317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6"/>
                    <a:pt x="46" y="316"/>
                    <a:pt x="47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7" y="316"/>
                    <a:pt x="47" y="315"/>
                    <a:pt x="47" y="314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1" y="311"/>
                  </a:cubicBezTo>
                  <a:cubicBezTo>
                    <a:pt x="51" y="311"/>
                    <a:pt x="51" y="311"/>
                    <a:pt x="52" y="310"/>
                  </a:cubicBezTo>
                  <a:cubicBezTo>
                    <a:pt x="52" y="306"/>
                    <a:pt x="54" y="303"/>
                    <a:pt x="58" y="302"/>
                  </a:cubicBezTo>
                  <a:cubicBezTo>
                    <a:pt x="60" y="302"/>
                    <a:pt x="62" y="301"/>
                    <a:pt x="64" y="301"/>
                  </a:cubicBezTo>
                  <a:cubicBezTo>
                    <a:pt x="65" y="301"/>
                    <a:pt x="67" y="302"/>
                    <a:pt x="68" y="302"/>
                  </a:cubicBezTo>
                  <a:cubicBezTo>
                    <a:pt x="72" y="302"/>
                    <a:pt x="72" y="302"/>
                    <a:pt x="72" y="302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72" y="306"/>
                    <a:pt x="72" y="307"/>
                    <a:pt x="72" y="308"/>
                  </a:cubicBezTo>
                  <a:cubicBezTo>
                    <a:pt x="72" y="310"/>
                    <a:pt x="72" y="313"/>
                    <a:pt x="72" y="316"/>
                  </a:cubicBezTo>
                  <a:cubicBezTo>
                    <a:pt x="71" y="325"/>
                    <a:pt x="66" y="327"/>
                    <a:pt x="62" y="327"/>
                  </a:cubicBezTo>
                  <a:cubicBezTo>
                    <a:pt x="61" y="327"/>
                    <a:pt x="61" y="327"/>
                    <a:pt x="60" y="327"/>
                  </a:cubicBezTo>
                  <a:cubicBezTo>
                    <a:pt x="59" y="327"/>
                    <a:pt x="59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27"/>
                    <a:pt x="58" y="327"/>
                    <a:pt x="58" y="327"/>
                  </a:cubicBezTo>
                  <a:cubicBezTo>
                    <a:pt x="58" y="330"/>
                    <a:pt x="58" y="332"/>
                    <a:pt x="58" y="335"/>
                  </a:cubicBezTo>
                  <a:cubicBezTo>
                    <a:pt x="58" y="336"/>
                    <a:pt x="58" y="337"/>
                    <a:pt x="58" y="338"/>
                  </a:cubicBezTo>
                  <a:cubicBezTo>
                    <a:pt x="58" y="342"/>
                    <a:pt x="58" y="342"/>
                    <a:pt x="58" y="342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53" y="341"/>
                    <a:pt x="53" y="345"/>
                    <a:pt x="53" y="346"/>
                  </a:cubicBezTo>
                  <a:cubicBezTo>
                    <a:pt x="53" y="346"/>
                    <a:pt x="53" y="347"/>
                    <a:pt x="53" y="347"/>
                  </a:cubicBezTo>
                  <a:cubicBezTo>
                    <a:pt x="53" y="348"/>
                    <a:pt x="54" y="349"/>
                    <a:pt x="58" y="349"/>
                  </a:cubicBezTo>
                  <a:cubicBezTo>
                    <a:pt x="58" y="349"/>
                    <a:pt x="59" y="349"/>
                    <a:pt x="59" y="349"/>
                  </a:cubicBezTo>
                  <a:cubicBezTo>
                    <a:pt x="60" y="349"/>
                    <a:pt x="62" y="349"/>
                    <a:pt x="63" y="349"/>
                  </a:cubicBezTo>
                  <a:cubicBezTo>
                    <a:pt x="63" y="349"/>
                    <a:pt x="63" y="349"/>
                    <a:pt x="63" y="349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65" y="349"/>
                    <a:pt x="66" y="349"/>
                    <a:pt x="67" y="349"/>
                  </a:cubicBezTo>
                  <a:cubicBezTo>
                    <a:pt x="71" y="349"/>
                    <a:pt x="72" y="351"/>
                    <a:pt x="72" y="352"/>
                  </a:cubicBezTo>
                  <a:cubicBezTo>
                    <a:pt x="72" y="354"/>
                    <a:pt x="72" y="356"/>
                    <a:pt x="72" y="358"/>
                  </a:cubicBezTo>
                  <a:cubicBezTo>
                    <a:pt x="72" y="360"/>
                    <a:pt x="72" y="362"/>
                    <a:pt x="72" y="364"/>
                  </a:cubicBezTo>
                  <a:cubicBezTo>
                    <a:pt x="73" y="367"/>
                    <a:pt x="74" y="368"/>
                    <a:pt x="74" y="368"/>
                  </a:cubicBezTo>
                  <a:cubicBezTo>
                    <a:pt x="76" y="368"/>
                    <a:pt x="76" y="368"/>
                    <a:pt x="76" y="368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7" y="372"/>
                    <a:pt x="78" y="376"/>
                    <a:pt x="76" y="380"/>
                  </a:cubicBezTo>
                  <a:cubicBezTo>
                    <a:pt x="74" y="383"/>
                    <a:pt x="70" y="384"/>
                    <a:pt x="67" y="385"/>
                  </a:cubicBezTo>
                  <a:cubicBezTo>
                    <a:pt x="65" y="385"/>
                    <a:pt x="64" y="386"/>
                    <a:pt x="63" y="386"/>
                  </a:cubicBezTo>
                  <a:cubicBezTo>
                    <a:pt x="63" y="386"/>
                    <a:pt x="63" y="386"/>
                    <a:pt x="63" y="386"/>
                  </a:cubicBezTo>
                  <a:cubicBezTo>
                    <a:pt x="63" y="388"/>
                    <a:pt x="63" y="389"/>
                    <a:pt x="63" y="390"/>
                  </a:cubicBezTo>
                  <a:cubicBezTo>
                    <a:pt x="63" y="391"/>
                    <a:pt x="64" y="393"/>
                    <a:pt x="65" y="394"/>
                  </a:cubicBezTo>
                  <a:cubicBezTo>
                    <a:pt x="65" y="394"/>
                    <a:pt x="65" y="395"/>
                    <a:pt x="65" y="395"/>
                  </a:cubicBezTo>
                  <a:cubicBezTo>
                    <a:pt x="66" y="396"/>
                    <a:pt x="67" y="398"/>
                    <a:pt x="67" y="400"/>
                  </a:cubicBezTo>
                  <a:cubicBezTo>
                    <a:pt x="67" y="400"/>
                    <a:pt x="68" y="401"/>
                    <a:pt x="68" y="401"/>
                  </a:cubicBezTo>
                  <a:cubicBezTo>
                    <a:pt x="69" y="401"/>
                    <a:pt x="72" y="401"/>
                    <a:pt x="72" y="405"/>
                  </a:cubicBezTo>
                  <a:cubicBezTo>
                    <a:pt x="72" y="405"/>
                    <a:pt x="72" y="405"/>
                    <a:pt x="72" y="406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73" y="406"/>
                    <a:pt x="73" y="406"/>
                    <a:pt x="73" y="406"/>
                  </a:cubicBezTo>
                  <a:cubicBezTo>
                    <a:pt x="74" y="406"/>
                    <a:pt x="75" y="406"/>
                    <a:pt x="76" y="407"/>
                  </a:cubicBezTo>
                  <a:cubicBezTo>
                    <a:pt x="77" y="406"/>
                    <a:pt x="79" y="405"/>
                    <a:pt x="83" y="403"/>
                  </a:cubicBezTo>
                  <a:cubicBezTo>
                    <a:pt x="83" y="403"/>
                    <a:pt x="84" y="403"/>
                    <a:pt x="84" y="403"/>
                  </a:cubicBezTo>
                  <a:cubicBezTo>
                    <a:pt x="85" y="402"/>
                    <a:pt x="87" y="402"/>
                    <a:pt x="88" y="402"/>
                  </a:cubicBezTo>
                  <a:cubicBezTo>
                    <a:pt x="90" y="402"/>
                    <a:pt x="93" y="402"/>
                    <a:pt x="95" y="406"/>
                  </a:cubicBezTo>
                  <a:cubicBezTo>
                    <a:pt x="95" y="407"/>
                    <a:pt x="95" y="407"/>
                    <a:pt x="96" y="408"/>
                  </a:cubicBezTo>
                  <a:cubicBezTo>
                    <a:pt x="96" y="409"/>
                    <a:pt x="96" y="409"/>
                    <a:pt x="97" y="410"/>
                  </a:cubicBezTo>
                  <a:cubicBezTo>
                    <a:pt x="97" y="410"/>
                    <a:pt x="97" y="410"/>
                    <a:pt x="97" y="410"/>
                  </a:cubicBezTo>
                  <a:cubicBezTo>
                    <a:pt x="98" y="411"/>
                    <a:pt x="99" y="412"/>
                    <a:pt x="99" y="413"/>
                  </a:cubicBezTo>
                  <a:cubicBezTo>
                    <a:pt x="100" y="414"/>
                    <a:pt x="100" y="414"/>
                    <a:pt x="100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2" y="415"/>
                    <a:pt x="103" y="415"/>
                  </a:cubicBezTo>
                  <a:cubicBezTo>
                    <a:pt x="103" y="415"/>
                    <a:pt x="104" y="415"/>
                    <a:pt x="105" y="415"/>
                  </a:cubicBezTo>
                  <a:cubicBezTo>
                    <a:pt x="105" y="415"/>
                    <a:pt x="106" y="415"/>
                    <a:pt x="106" y="415"/>
                  </a:cubicBezTo>
                  <a:cubicBezTo>
                    <a:pt x="108" y="414"/>
                    <a:pt x="110" y="413"/>
                    <a:pt x="111" y="412"/>
                  </a:cubicBezTo>
                  <a:cubicBezTo>
                    <a:pt x="111" y="412"/>
                    <a:pt x="108" y="411"/>
                    <a:pt x="108" y="411"/>
                  </a:cubicBezTo>
                  <a:cubicBezTo>
                    <a:pt x="108" y="408"/>
                    <a:pt x="108" y="408"/>
                    <a:pt x="108" y="408"/>
                  </a:cubicBezTo>
                  <a:cubicBezTo>
                    <a:pt x="108" y="408"/>
                    <a:pt x="108" y="408"/>
                    <a:pt x="108" y="407"/>
                  </a:cubicBezTo>
                  <a:cubicBezTo>
                    <a:pt x="108" y="406"/>
                    <a:pt x="107" y="406"/>
                    <a:pt x="106" y="405"/>
                  </a:cubicBezTo>
                  <a:cubicBezTo>
                    <a:pt x="105" y="404"/>
                    <a:pt x="104" y="402"/>
                    <a:pt x="104" y="400"/>
                  </a:cubicBezTo>
                  <a:cubicBezTo>
                    <a:pt x="103" y="396"/>
                    <a:pt x="103" y="396"/>
                    <a:pt x="103" y="396"/>
                  </a:cubicBezTo>
                  <a:cubicBezTo>
                    <a:pt x="107" y="396"/>
                    <a:pt x="107" y="396"/>
                    <a:pt x="107" y="396"/>
                  </a:cubicBezTo>
                  <a:cubicBezTo>
                    <a:pt x="108" y="396"/>
                    <a:pt x="108" y="396"/>
                    <a:pt x="108" y="396"/>
                  </a:cubicBezTo>
                  <a:cubicBezTo>
                    <a:pt x="109" y="396"/>
                    <a:pt x="111" y="396"/>
                    <a:pt x="112" y="396"/>
                  </a:cubicBezTo>
                  <a:cubicBezTo>
                    <a:pt x="115" y="396"/>
                    <a:pt x="117" y="396"/>
                    <a:pt x="118" y="395"/>
                  </a:cubicBezTo>
                  <a:cubicBezTo>
                    <a:pt x="118" y="391"/>
                    <a:pt x="121" y="391"/>
                    <a:pt x="122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5" y="391"/>
                    <a:pt x="126" y="391"/>
                    <a:pt x="127" y="391"/>
                  </a:cubicBezTo>
                  <a:cubicBezTo>
                    <a:pt x="127" y="391"/>
                    <a:pt x="127" y="391"/>
                    <a:pt x="127" y="391"/>
                  </a:cubicBezTo>
                  <a:cubicBezTo>
                    <a:pt x="127" y="391"/>
                    <a:pt x="127" y="391"/>
                    <a:pt x="127" y="390"/>
                  </a:cubicBezTo>
                  <a:cubicBezTo>
                    <a:pt x="126" y="387"/>
                    <a:pt x="126" y="387"/>
                    <a:pt x="126" y="387"/>
                  </a:cubicBezTo>
                  <a:cubicBezTo>
                    <a:pt x="130" y="387"/>
                    <a:pt x="130" y="387"/>
                    <a:pt x="130" y="387"/>
                  </a:cubicBezTo>
                  <a:cubicBezTo>
                    <a:pt x="134" y="387"/>
                    <a:pt x="139" y="387"/>
                    <a:pt x="141" y="390"/>
                  </a:cubicBezTo>
                  <a:cubicBezTo>
                    <a:pt x="141" y="390"/>
                    <a:pt x="141" y="390"/>
                    <a:pt x="141" y="390"/>
                  </a:cubicBezTo>
                  <a:cubicBezTo>
                    <a:pt x="141" y="388"/>
                    <a:pt x="143" y="386"/>
                    <a:pt x="145" y="386"/>
                  </a:cubicBezTo>
                  <a:cubicBezTo>
                    <a:pt x="145" y="386"/>
                    <a:pt x="145" y="386"/>
                    <a:pt x="145" y="386"/>
                  </a:cubicBezTo>
                  <a:cubicBezTo>
                    <a:pt x="146" y="386"/>
                    <a:pt x="147" y="386"/>
                    <a:pt x="147" y="386"/>
                  </a:cubicBezTo>
                  <a:cubicBezTo>
                    <a:pt x="148" y="386"/>
                    <a:pt x="149" y="386"/>
                    <a:pt x="151" y="387"/>
                  </a:cubicBezTo>
                  <a:cubicBezTo>
                    <a:pt x="153" y="387"/>
                    <a:pt x="156" y="388"/>
                    <a:pt x="158" y="389"/>
                  </a:cubicBezTo>
                  <a:cubicBezTo>
                    <a:pt x="160" y="390"/>
                    <a:pt x="162" y="391"/>
                    <a:pt x="164" y="392"/>
                  </a:cubicBezTo>
                  <a:cubicBezTo>
                    <a:pt x="166" y="394"/>
                    <a:pt x="168" y="395"/>
                    <a:pt x="170" y="396"/>
                  </a:cubicBezTo>
                  <a:cubicBezTo>
                    <a:pt x="173" y="397"/>
                    <a:pt x="175" y="397"/>
                    <a:pt x="178" y="397"/>
                  </a:cubicBezTo>
                  <a:cubicBezTo>
                    <a:pt x="180" y="397"/>
                    <a:pt x="183" y="397"/>
                    <a:pt x="186" y="396"/>
                  </a:cubicBezTo>
                  <a:cubicBezTo>
                    <a:pt x="191" y="395"/>
                    <a:pt x="191" y="395"/>
                    <a:pt x="191" y="395"/>
                  </a:cubicBezTo>
                  <a:cubicBezTo>
                    <a:pt x="190" y="400"/>
                    <a:pt x="190" y="400"/>
                    <a:pt x="190" y="400"/>
                  </a:cubicBezTo>
                  <a:cubicBezTo>
                    <a:pt x="189" y="401"/>
                    <a:pt x="193" y="404"/>
                    <a:pt x="195" y="405"/>
                  </a:cubicBezTo>
                  <a:cubicBezTo>
                    <a:pt x="196" y="406"/>
                    <a:pt x="196" y="406"/>
                    <a:pt x="197" y="406"/>
                  </a:cubicBezTo>
                  <a:cubicBezTo>
                    <a:pt x="197" y="406"/>
                    <a:pt x="197" y="406"/>
                    <a:pt x="197" y="406"/>
                  </a:cubicBezTo>
                  <a:cubicBezTo>
                    <a:pt x="197" y="406"/>
                    <a:pt x="198" y="405"/>
                    <a:pt x="198" y="405"/>
                  </a:cubicBezTo>
                  <a:cubicBezTo>
                    <a:pt x="198" y="404"/>
                    <a:pt x="198" y="404"/>
                    <a:pt x="198" y="404"/>
                  </a:cubicBezTo>
                  <a:cubicBezTo>
                    <a:pt x="198" y="402"/>
                    <a:pt x="199" y="401"/>
                    <a:pt x="202" y="401"/>
                  </a:cubicBezTo>
                  <a:cubicBezTo>
                    <a:pt x="209" y="401"/>
                    <a:pt x="209" y="401"/>
                    <a:pt x="209" y="401"/>
                  </a:cubicBezTo>
                  <a:cubicBezTo>
                    <a:pt x="209" y="404"/>
                    <a:pt x="209" y="404"/>
                    <a:pt x="209" y="404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09" y="405"/>
                  </a:cubicBezTo>
                  <a:cubicBezTo>
                    <a:pt x="209" y="405"/>
                    <a:pt x="209" y="405"/>
                    <a:pt x="211" y="405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3" y="411"/>
                    <a:pt x="213" y="411"/>
                    <a:pt x="213" y="411"/>
                  </a:cubicBezTo>
                  <a:cubicBezTo>
                    <a:pt x="211" y="412"/>
                    <a:pt x="210" y="413"/>
                    <a:pt x="209" y="414"/>
                  </a:cubicBezTo>
                  <a:cubicBezTo>
                    <a:pt x="211" y="414"/>
                    <a:pt x="213" y="414"/>
                    <a:pt x="214" y="414"/>
                  </a:cubicBezTo>
                  <a:cubicBezTo>
                    <a:pt x="217" y="414"/>
                    <a:pt x="217" y="414"/>
                    <a:pt x="217" y="414"/>
                  </a:cubicBezTo>
                  <a:cubicBezTo>
                    <a:pt x="219" y="414"/>
                    <a:pt x="221" y="414"/>
                    <a:pt x="224" y="415"/>
                  </a:cubicBezTo>
                  <a:cubicBezTo>
                    <a:pt x="225" y="415"/>
                    <a:pt x="229" y="416"/>
                    <a:pt x="231" y="419"/>
                  </a:cubicBezTo>
                  <a:cubicBezTo>
                    <a:pt x="232" y="421"/>
                    <a:pt x="232" y="422"/>
                    <a:pt x="232" y="423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2" y="424"/>
                    <a:pt x="233" y="424"/>
                    <a:pt x="234" y="424"/>
                  </a:cubicBezTo>
                  <a:cubicBezTo>
                    <a:pt x="236" y="425"/>
                    <a:pt x="237" y="427"/>
                    <a:pt x="238" y="429"/>
                  </a:cubicBezTo>
                  <a:cubicBezTo>
                    <a:pt x="238" y="430"/>
                    <a:pt x="238" y="430"/>
                    <a:pt x="238" y="431"/>
                  </a:cubicBezTo>
                  <a:cubicBezTo>
                    <a:pt x="239" y="432"/>
                    <a:pt x="240" y="432"/>
                    <a:pt x="241" y="433"/>
                  </a:cubicBezTo>
                  <a:cubicBezTo>
                    <a:pt x="243" y="434"/>
                    <a:pt x="245" y="434"/>
                    <a:pt x="248" y="434"/>
                  </a:cubicBezTo>
                  <a:cubicBezTo>
                    <a:pt x="249" y="434"/>
                    <a:pt x="250" y="434"/>
                    <a:pt x="252" y="434"/>
                  </a:cubicBezTo>
                  <a:cubicBezTo>
                    <a:pt x="256" y="433"/>
                    <a:pt x="256" y="433"/>
                    <a:pt x="256" y="433"/>
                  </a:cubicBezTo>
                  <a:cubicBezTo>
                    <a:pt x="256" y="437"/>
                    <a:pt x="256" y="437"/>
                    <a:pt x="256" y="437"/>
                  </a:cubicBezTo>
                  <a:cubicBezTo>
                    <a:pt x="256" y="437"/>
                    <a:pt x="256" y="438"/>
                    <a:pt x="264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8" y="438"/>
                    <a:pt x="270" y="441"/>
                    <a:pt x="272" y="443"/>
                  </a:cubicBezTo>
                  <a:cubicBezTo>
                    <a:pt x="273" y="443"/>
                    <a:pt x="273" y="444"/>
                    <a:pt x="274" y="445"/>
                  </a:cubicBezTo>
                  <a:cubicBezTo>
                    <a:pt x="275" y="446"/>
                    <a:pt x="276" y="446"/>
                    <a:pt x="278" y="447"/>
                  </a:cubicBezTo>
                  <a:cubicBezTo>
                    <a:pt x="278" y="448"/>
                    <a:pt x="279" y="448"/>
                    <a:pt x="280" y="449"/>
                  </a:cubicBezTo>
                  <a:cubicBezTo>
                    <a:pt x="282" y="450"/>
                    <a:pt x="285" y="452"/>
                    <a:pt x="287" y="455"/>
                  </a:cubicBezTo>
                  <a:cubicBezTo>
                    <a:pt x="288" y="456"/>
                    <a:pt x="288" y="458"/>
                    <a:pt x="289" y="459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0"/>
                    <a:pt x="289" y="460"/>
                    <a:pt x="289" y="460"/>
                  </a:cubicBezTo>
                  <a:cubicBezTo>
                    <a:pt x="289" y="461"/>
                    <a:pt x="289" y="461"/>
                    <a:pt x="289" y="462"/>
                  </a:cubicBezTo>
                  <a:cubicBezTo>
                    <a:pt x="289" y="462"/>
                    <a:pt x="289" y="462"/>
                    <a:pt x="289" y="463"/>
                  </a:cubicBezTo>
                  <a:cubicBezTo>
                    <a:pt x="291" y="464"/>
                    <a:pt x="294" y="466"/>
                    <a:pt x="296" y="469"/>
                  </a:cubicBezTo>
                  <a:cubicBezTo>
                    <a:pt x="296" y="470"/>
                    <a:pt x="297" y="471"/>
                    <a:pt x="297" y="472"/>
                  </a:cubicBezTo>
                  <a:cubicBezTo>
                    <a:pt x="297" y="472"/>
                    <a:pt x="297" y="472"/>
                    <a:pt x="297" y="472"/>
                  </a:cubicBezTo>
                  <a:cubicBezTo>
                    <a:pt x="298" y="472"/>
                    <a:pt x="298" y="472"/>
                    <a:pt x="299" y="471"/>
                  </a:cubicBezTo>
                  <a:cubicBezTo>
                    <a:pt x="299" y="471"/>
                    <a:pt x="300" y="471"/>
                    <a:pt x="300" y="471"/>
                  </a:cubicBezTo>
                  <a:cubicBezTo>
                    <a:pt x="301" y="471"/>
                    <a:pt x="301" y="471"/>
                    <a:pt x="301" y="471"/>
                  </a:cubicBezTo>
                  <a:cubicBezTo>
                    <a:pt x="302" y="472"/>
                    <a:pt x="302" y="472"/>
                    <a:pt x="302" y="472"/>
                  </a:cubicBezTo>
                  <a:cubicBezTo>
                    <a:pt x="302" y="472"/>
                    <a:pt x="303" y="473"/>
                    <a:pt x="304" y="473"/>
                  </a:cubicBezTo>
                  <a:cubicBezTo>
                    <a:pt x="307" y="475"/>
                    <a:pt x="311" y="477"/>
                    <a:pt x="314" y="481"/>
                  </a:cubicBezTo>
                  <a:cubicBezTo>
                    <a:pt x="316" y="483"/>
                    <a:pt x="317" y="486"/>
                    <a:pt x="317" y="489"/>
                  </a:cubicBezTo>
                  <a:cubicBezTo>
                    <a:pt x="317" y="490"/>
                    <a:pt x="317" y="491"/>
                    <a:pt x="317" y="492"/>
                  </a:cubicBezTo>
                  <a:cubicBezTo>
                    <a:pt x="318" y="494"/>
                    <a:pt x="317" y="495"/>
                    <a:pt x="317" y="495"/>
                  </a:cubicBezTo>
                  <a:cubicBezTo>
                    <a:pt x="316" y="496"/>
                    <a:pt x="315" y="497"/>
                    <a:pt x="314" y="497"/>
                  </a:cubicBezTo>
                  <a:cubicBezTo>
                    <a:pt x="313" y="497"/>
                    <a:pt x="313" y="497"/>
                    <a:pt x="312" y="497"/>
                  </a:cubicBezTo>
                  <a:cubicBezTo>
                    <a:pt x="303" y="497"/>
                    <a:pt x="303" y="497"/>
                    <a:pt x="303" y="497"/>
                  </a:cubicBezTo>
                  <a:cubicBezTo>
                    <a:pt x="302" y="497"/>
                    <a:pt x="302" y="497"/>
                    <a:pt x="302" y="498"/>
                  </a:cubicBezTo>
                  <a:cubicBezTo>
                    <a:pt x="301" y="501"/>
                    <a:pt x="297" y="501"/>
                    <a:pt x="296" y="501"/>
                  </a:cubicBezTo>
                  <a:cubicBezTo>
                    <a:pt x="295" y="501"/>
                    <a:pt x="295" y="501"/>
                    <a:pt x="295" y="501"/>
                  </a:cubicBezTo>
                  <a:cubicBezTo>
                    <a:pt x="295" y="501"/>
                    <a:pt x="294" y="501"/>
                    <a:pt x="294" y="501"/>
                  </a:cubicBezTo>
                  <a:cubicBezTo>
                    <a:pt x="293" y="502"/>
                    <a:pt x="293" y="502"/>
                    <a:pt x="293" y="502"/>
                  </a:cubicBezTo>
                  <a:cubicBezTo>
                    <a:pt x="293" y="502"/>
                    <a:pt x="293" y="502"/>
                    <a:pt x="294" y="503"/>
                  </a:cubicBezTo>
                  <a:cubicBezTo>
                    <a:pt x="294" y="503"/>
                    <a:pt x="295" y="504"/>
                    <a:pt x="295" y="504"/>
                  </a:cubicBezTo>
                  <a:cubicBezTo>
                    <a:pt x="296" y="505"/>
                    <a:pt x="298" y="505"/>
                    <a:pt x="299" y="505"/>
                  </a:cubicBezTo>
                  <a:cubicBezTo>
                    <a:pt x="300" y="505"/>
                    <a:pt x="302" y="505"/>
                    <a:pt x="303" y="505"/>
                  </a:cubicBezTo>
                  <a:cubicBezTo>
                    <a:pt x="304" y="505"/>
                    <a:pt x="304" y="505"/>
                    <a:pt x="304" y="505"/>
                  </a:cubicBezTo>
                  <a:cubicBezTo>
                    <a:pt x="306" y="504"/>
                    <a:pt x="307" y="504"/>
                    <a:pt x="309" y="504"/>
                  </a:cubicBezTo>
                  <a:cubicBezTo>
                    <a:pt x="315" y="504"/>
                    <a:pt x="315" y="504"/>
                    <a:pt x="315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1" y="504"/>
                    <a:pt x="331" y="504"/>
                  </a:cubicBezTo>
                  <a:cubicBezTo>
                    <a:pt x="331" y="504"/>
                    <a:pt x="332" y="504"/>
                    <a:pt x="332" y="504"/>
                  </a:cubicBezTo>
                  <a:cubicBezTo>
                    <a:pt x="334" y="504"/>
                    <a:pt x="336" y="506"/>
                    <a:pt x="336" y="508"/>
                  </a:cubicBezTo>
                  <a:cubicBezTo>
                    <a:pt x="336" y="508"/>
                    <a:pt x="336" y="509"/>
                    <a:pt x="336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37" y="509"/>
                    <a:pt x="337" y="509"/>
                    <a:pt x="337" y="509"/>
                  </a:cubicBezTo>
                  <a:cubicBezTo>
                    <a:pt x="340" y="509"/>
                    <a:pt x="340" y="511"/>
                    <a:pt x="341" y="512"/>
                  </a:cubicBezTo>
                  <a:cubicBezTo>
                    <a:pt x="341" y="512"/>
                    <a:pt x="341" y="512"/>
                    <a:pt x="341" y="513"/>
                  </a:cubicBezTo>
                  <a:cubicBezTo>
                    <a:pt x="341" y="513"/>
                    <a:pt x="342" y="513"/>
                    <a:pt x="343" y="513"/>
                  </a:cubicBezTo>
                  <a:cubicBezTo>
                    <a:pt x="344" y="514"/>
                    <a:pt x="346" y="514"/>
                    <a:pt x="348" y="514"/>
                  </a:cubicBezTo>
                  <a:cubicBezTo>
                    <a:pt x="349" y="514"/>
                    <a:pt x="350" y="514"/>
                    <a:pt x="351" y="514"/>
                  </a:cubicBezTo>
                  <a:cubicBezTo>
                    <a:pt x="354" y="514"/>
                    <a:pt x="355" y="517"/>
                    <a:pt x="355" y="519"/>
                  </a:cubicBezTo>
                  <a:cubicBezTo>
                    <a:pt x="356" y="519"/>
                    <a:pt x="356" y="519"/>
                    <a:pt x="357" y="519"/>
                  </a:cubicBezTo>
                  <a:cubicBezTo>
                    <a:pt x="361" y="519"/>
                    <a:pt x="361" y="519"/>
                    <a:pt x="361" y="519"/>
                  </a:cubicBezTo>
                  <a:cubicBezTo>
                    <a:pt x="362" y="519"/>
                    <a:pt x="362" y="519"/>
                    <a:pt x="363" y="518"/>
                  </a:cubicBezTo>
                  <a:cubicBezTo>
                    <a:pt x="365" y="518"/>
                    <a:pt x="368" y="518"/>
                    <a:pt x="370" y="518"/>
                  </a:cubicBezTo>
                  <a:cubicBezTo>
                    <a:pt x="374" y="518"/>
                    <a:pt x="378" y="518"/>
                    <a:pt x="379" y="521"/>
                  </a:cubicBezTo>
                  <a:cubicBezTo>
                    <a:pt x="379" y="522"/>
                    <a:pt x="380" y="523"/>
                    <a:pt x="382" y="523"/>
                  </a:cubicBezTo>
                  <a:cubicBezTo>
                    <a:pt x="383" y="523"/>
                    <a:pt x="384" y="523"/>
                    <a:pt x="386" y="523"/>
                  </a:cubicBezTo>
                  <a:cubicBezTo>
                    <a:pt x="387" y="523"/>
                    <a:pt x="390" y="523"/>
                    <a:pt x="390" y="523"/>
                  </a:cubicBezTo>
                  <a:cubicBezTo>
                    <a:pt x="391" y="523"/>
                    <a:pt x="391" y="523"/>
                    <a:pt x="391" y="523"/>
                  </a:cubicBezTo>
                  <a:cubicBezTo>
                    <a:pt x="392" y="523"/>
                    <a:pt x="393" y="523"/>
                    <a:pt x="394" y="523"/>
                  </a:cubicBezTo>
                  <a:cubicBezTo>
                    <a:pt x="395" y="523"/>
                    <a:pt x="396" y="523"/>
                    <a:pt x="397" y="523"/>
                  </a:cubicBezTo>
                  <a:cubicBezTo>
                    <a:pt x="397" y="523"/>
                    <a:pt x="397" y="523"/>
                    <a:pt x="397" y="523"/>
                  </a:cubicBezTo>
                  <a:cubicBezTo>
                    <a:pt x="398" y="523"/>
                    <a:pt x="398" y="523"/>
                    <a:pt x="398" y="523"/>
                  </a:cubicBezTo>
                  <a:cubicBezTo>
                    <a:pt x="400" y="523"/>
                    <a:pt x="402" y="524"/>
                    <a:pt x="402" y="526"/>
                  </a:cubicBezTo>
                  <a:cubicBezTo>
                    <a:pt x="402" y="527"/>
                    <a:pt x="403" y="528"/>
                    <a:pt x="403" y="528"/>
                  </a:cubicBezTo>
                  <a:cubicBezTo>
                    <a:pt x="404" y="530"/>
                    <a:pt x="407" y="531"/>
                    <a:pt x="409" y="533"/>
                  </a:cubicBezTo>
                  <a:cubicBezTo>
                    <a:pt x="412" y="533"/>
                    <a:pt x="412" y="533"/>
                    <a:pt x="412" y="533"/>
                  </a:cubicBezTo>
                  <a:cubicBezTo>
                    <a:pt x="413" y="533"/>
                    <a:pt x="415" y="533"/>
                    <a:pt x="416" y="536"/>
                  </a:cubicBezTo>
                  <a:cubicBezTo>
                    <a:pt x="416" y="536"/>
                    <a:pt x="416" y="536"/>
                    <a:pt x="417" y="536"/>
                  </a:cubicBezTo>
                  <a:cubicBezTo>
                    <a:pt x="417" y="537"/>
                    <a:pt x="418" y="538"/>
                    <a:pt x="418" y="539"/>
                  </a:cubicBezTo>
                  <a:cubicBezTo>
                    <a:pt x="420" y="541"/>
                    <a:pt x="423" y="542"/>
                    <a:pt x="429" y="542"/>
                  </a:cubicBezTo>
                  <a:cubicBezTo>
                    <a:pt x="430" y="542"/>
                    <a:pt x="432" y="542"/>
                    <a:pt x="433" y="542"/>
                  </a:cubicBezTo>
                  <a:cubicBezTo>
                    <a:pt x="434" y="542"/>
                    <a:pt x="436" y="542"/>
                    <a:pt x="437" y="542"/>
                  </a:cubicBezTo>
                  <a:cubicBezTo>
                    <a:pt x="441" y="542"/>
                    <a:pt x="441" y="542"/>
                    <a:pt x="441" y="542"/>
                  </a:cubicBezTo>
                  <a:cubicBezTo>
                    <a:pt x="440" y="546"/>
                    <a:pt x="440" y="546"/>
                    <a:pt x="440" y="546"/>
                  </a:cubicBezTo>
                  <a:cubicBezTo>
                    <a:pt x="440" y="546"/>
                    <a:pt x="440" y="546"/>
                    <a:pt x="440" y="547"/>
                  </a:cubicBezTo>
                  <a:cubicBezTo>
                    <a:pt x="440" y="547"/>
                    <a:pt x="440" y="547"/>
                    <a:pt x="440" y="547"/>
                  </a:cubicBezTo>
                  <a:cubicBezTo>
                    <a:pt x="440" y="547"/>
                    <a:pt x="440" y="547"/>
                    <a:pt x="442" y="547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5" y="568"/>
                    <a:pt x="445" y="568"/>
                    <a:pt x="445" y="568"/>
                  </a:cubicBezTo>
                  <a:cubicBezTo>
                    <a:pt x="441" y="567"/>
                    <a:pt x="441" y="567"/>
                    <a:pt x="441" y="567"/>
                  </a:cubicBezTo>
                  <a:cubicBezTo>
                    <a:pt x="441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7"/>
                  </a:cubicBezTo>
                  <a:cubicBezTo>
                    <a:pt x="440" y="567"/>
                    <a:pt x="440" y="567"/>
                    <a:pt x="440" y="568"/>
                  </a:cubicBezTo>
                  <a:cubicBezTo>
                    <a:pt x="439" y="572"/>
                    <a:pt x="439" y="574"/>
                    <a:pt x="440" y="575"/>
                  </a:cubicBezTo>
                  <a:cubicBezTo>
                    <a:pt x="440" y="575"/>
                    <a:pt x="441" y="575"/>
                    <a:pt x="442" y="575"/>
                  </a:cubicBezTo>
                  <a:cubicBezTo>
                    <a:pt x="444" y="575"/>
                    <a:pt x="444" y="575"/>
                    <a:pt x="444" y="575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579"/>
                    <a:pt x="445" y="579"/>
                    <a:pt x="445" y="579"/>
                  </a:cubicBezTo>
                  <a:cubicBezTo>
                    <a:pt x="445" y="581"/>
                    <a:pt x="445" y="585"/>
                    <a:pt x="442" y="586"/>
                  </a:cubicBezTo>
                  <a:cubicBezTo>
                    <a:pt x="441" y="587"/>
                    <a:pt x="440" y="587"/>
                    <a:pt x="439" y="588"/>
                  </a:cubicBezTo>
                  <a:cubicBezTo>
                    <a:pt x="435" y="591"/>
                    <a:pt x="431" y="594"/>
                    <a:pt x="428" y="599"/>
                  </a:cubicBezTo>
                  <a:cubicBezTo>
                    <a:pt x="427" y="600"/>
                    <a:pt x="426" y="601"/>
                    <a:pt x="426" y="602"/>
                  </a:cubicBezTo>
                  <a:cubicBezTo>
                    <a:pt x="424" y="605"/>
                    <a:pt x="423" y="605"/>
                    <a:pt x="422" y="605"/>
                  </a:cubicBezTo>
                  <a:cubicBezTo>
                    <a:pt x="422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5"/>
                    <a:pt x="421" y="605"/>
                  </a:cubicBezTo>
                  <a:cubicBezTo>
                    <a:pt x="421" y="605"/>
                    <a:pt x="421" y="606"/>
                    <a:pt x="421" y="606"/>
                  </a:cubicBezTo>
                  <a:cubicBezTo>
                    <a:pt x="422" y="610"/>
                    <a:pt x="422" y="610"/>
                    <a:pt x="422" y="610"/>
                  </a:cubicBezTo>
                  <a:cubicBezTo>
                    <a:pt x="418" y="610"/>
                    <a:pt x="418" y="610"/>
                    <a:pt x="418" y="610"/>
                  </a:cubicBezTo>
                  <a:cubicBezTo>
                    <a:pt x="418" y="610"/>
                    <a:pt x="417" y="610"/>
                    <a:pt x="417" y="612"/>
                  </a:cubicBezTo>
                  <a:cubicBezTo>
                    <a:pt x="417" y="612"/>
                    <a:pt x="417" y="613"/>
                    <a:pt x="417" y="613"/>
                  </a:cubicBezTo>
                  <a:cubicBezTo>
                    <a:pt x="417" y="614"/>
                    <a:pt x="417" y="615"/>
                    <a:pt x="416" y="616"/>
                  </a:cubicBezTo>
                  <a:cubicBezTo>
                    <a:pt x="416" y="617"/>
                    <a:pt x="415" y="619"/>
                    <a:pt x="411" y="619"/>
                  </a:cubicBezTo>
                  <a:cubicBezTo>
                    <a:pt x="410" y="619"/>
                    <a:pt x="410" y="619"/>
                    <a:pt x="409" y="619"/>
                  </a:cubicBezTo>
                  <a:cubicBezTo>
                    <a:pt x="409" y="619"/>
                    <a:pt x="409" y="619"/>
                    <a:pt x="408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620"/>
                    <a:pt x="402" y="620"/>
                    <a:pt x="402" y="620"/>
                  </a:cubicBezTo>
                  <a:cubicBezTo>
                    <a:pt x="402" y="620"/>
                    <a:pt x="402" y="621"/>
                    <a:pt x="402" y="622"/>
                  </a:cubicBezTo>
                  <a:cubicBezTo>
                    <a:pt x="402" y="623"/>
                    <a:pt x="402" y="626"/>
                    <a:pt x="402" y="627"/>
                  </a:cubicBezTo>
                  <a:cubicBezTo>
                    <a:pt x="402" y="627"/>
                    <a:pt x="403" y="627"/>
                    <a:pt x="404" y="627"/>
                  </a:cubicBezTo>
                  <a:cubicBezTo>
                    <a:pt x="407" y="627"/>
                    <a:pt x="407" y="627"/>
                    <a:pt x="407" y="627"/>
                  </a:cubicBezTo>
                  <a:cubicBezTo>
                    <a:pt x="407" y="630"/>
                    <a:pt x="407" y="630"/>
                    <a:pt x="407" y="630"/>
                  </a:cubicBezTo>
                  <a:cubicBezTo>
                    <a:pt x="407" y="649"/>
                    <a:pt x="407" y="649"/>
                    <a:pt x="407" y="649"/>
                  </a:cubicBezTo>
                  <a:cubicBezTo>
                    <a:pt x="407" y="652"/>
                    <a:pt x="407" y="654"/>
                    <a:pt x="407" y="657"/>
                  </a:cubicBezTo>
                  <a:cubicBezTo>
                    <a:pt x="407" y="662"/>
                    <a:pt x="406" y="668"/>
                    <a:pt x="407" y="673"/>
                  </a:cubicBezTo>
                  <a:cubicBezTo>
                    <a:pt x="407" y="676"/>
                    <a:pt x="406" y="680"/>
                    <a:pt x="399" y="680"/>
                  </a:cubicBezTo>
                  <a:cubicBezTo>
                    <a:pt x="398" y="681"/>
                    <a:pt x="396" y="681"/>
                    <a:pt x="395" y="683"/>
                  </a:cubicBezTo>
                  <a:cubicBezTo>
                    <a:pt x="393" y="685"/>
                    <a:pt x="392" y="687"/>
                    <a:pt x="391" y="690"/>
                  </a:cubicBezTo>
                  <a:cubicBezTo>
                    <a:pt x="391" y="692"/>
                    <a:pt x="390" y="694"/>
                    <a:pt x="389" y="696"/>
                  </a:cubicBezTo>
                  <a:cubicBezTo>
                    <a:pt x="388" y="698"/>
                    <a:pt x="387" y="699"/>
                    <a:pt x="384" y="699"/>
                  </a:cubicBezTo>
                  <a:cubicBezTo>
                    <a:pt x="382" y="699"/>
                    <a:pt x="382" y="699"/>
                    <a:pt x="382" y="699"/>
                  </a:cubicBezTo>
                  <a:cubicBezTo>
                    <a:pt x="382" y="699"/>
                    <a:pt x="381" y="699"/>
                    <a:pt x="380" y="700"/>
                  </a:cubicBezTo>
                  <a:cubicBezTo>
                    <a:pt x="380" y="700"/>
                    <a:pt x="379" y="700"/>
                    <a:pt x="378" y="701"/>
                  </a:cubicBezTo>
                  <a:cubicBezTo>
                    <a:pt x="377" y="702"/>
                    <a:pt x="376" y="702"/>
                    <a:pt x="375" y="703"/>
                  </a:cubicBezTo>
                  <a:cubicBezTo>
                    <a:pt x="374" y="704"/>
                    <a:pt x="372" y="704"/>
                    <a:pt x="371" y="704"/>
                  </a:cubicBezTo>
                  <a:cubicBezTo>
                    <a:pt x="370" y="704"/>
                    <a:pt x="370" y="704"/>
                    <a:pt x="369" y="704"/>
                  </a:cubicBezTo>
                  <a:cubicBezTo>
                    <a:pt x="369" y="705"/>
                    <a:pt x="369" y="707"/>
                    <a:pt x="369" y="708"/>
                  </a:cubicBezTo>
                  <a:cubicBezTo>
                    <a:pt x="369" y="709"/>
                    <a:pt x="369" y="710"/>
                    <a:pt x="369" y="710"/>
                  </a:cubicBezTo>
                  <a:cubicBezTo>
                    <a:pt x="369" y="714"/>
                    <a:pt x="369" y="714"/>
                    <a:pt x="369" y="714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3"/>
                  </a:cubicBezTo>
                  <a:cubicBezTo>
                    <a:pt x="365" y="713"/>
                    <a:pt x="365" y="713"/>
                    <a:pt x="365" y="714"/>
                  </a:cubicBezTo>
                  <a:cubicBezTo>
                    <a:pt x="365" y="714"/>
                    <a:pt x="365" y="714"/>
                    <a:pt x="365" y="714"/>
                  </a:cubicBezTo>
                  <a:cubicBezTo>
                    <a:pt x="364" y="717"/>
                    <a:pt x="363" y="718"/>
                    <a:pt x="360" y="718"/>
                  </a:cubicBezTo>
                  <a:cubicBezTo>
                    <a:pt x="355" y="718"/>
                    <a:pt x="355" y="718"/>
                    <a:pt x="355" y="718"/>
                  </a:cubicBezTo>
                  <a:cubicBezTo>
                    <a:pt x="354" y="718"/>
                    <a:pt x="352" y="718"/>
                    <a:pt x="350" y="718"/>
                  </a:cubicBezTo>
                  <a:cubicBezTo>
                    <a:pt x="349" y="718"/>
                    <a:pt x="347" y="718"/>
                    <a:pt x="345" y="718"/>
                  </a:cubicBezTo>
                  <a:cubicBezTo>
                    <a:pt x="342" y="718"/>
                    <a:pt x="340" y="718"/>
                    <a:pt x="338" y="719"/>
                  </a:cubicBezTo>
                  <a:cubicBezTo>
                    <a:pt x="334" y="719"/>
                    <a:pt x="333" y="722"/>
                    <a:pt x="332" y="724"/>
                  </a:cubicBezTo>
                  <a:cubicBezTo>
                    <a:pt x="331" y="725"/>
                    <a:pt x="331" y="725"/>
                    <a:pt x="331" y="725"/>
                  </a:cubicBezTo>
                  <a:cubicBezTo>
                    <a:pt x="331" y="727"/>
                    <a:pt x="330" y="729"/>
                    <a:pt x="328" y="731"/>
                  </a:cubicBezTo>
                  <a:cubicBezTo>
                    <a:pt x="327" y="732"/>
                    <a:pt x="327" y="733"/>
                    <a:pt x="327" y="734"/>
                  </a:cubicBezTo>
                  <a:cubicBezTo>
                    <a:pt x="327" y="738"/>
                    <a:pt x="327" y="738"/>
                    <a:pt x="327" y="738"/>
                  </a:cubicBezTo>
                  <a:cubicBezTo>
                    <a:pt x="323" y="737"/>
                    <a:pt x="323" y="737"/>
                    <a:pt x="323" y="737"/>
                  </a:cubicBezTo>
                  <a:cubicBezTo>
                    <a:pt x="323" y="737"/>
                    <a:pt x="322" y="737"/>
                    <a:pt x="322" y="737"/>
                  </a:cubicBezTo>
                  <a:cubicBezTo>
                    <a:pt x="322" y="737"/>
                    <a:pt x="322" y="737"/>
                    <a:pt x="322" y="739"/>
                  </a:cubicBezTo>
                  <a:cubicBezTo>
                    <a:pt x="322" y="766"/>
                    <a:pt x="322" y="766"/>
                    <a:pt x="322" y="766"/>
                  </a:cubicBezTo>
                  <a:cubicBezTo>
                    <a:pt x="322" y="770"/>
                    <a:pt x="322" y="773"/>
                    <a:pt x="320" y="776"/>
                  </a:cubicBezTo>
                  <a:cubicBezTo>
                    <a:pt x="318" y="782"/>
                    <a:pt x="313" y="785"/>
                    <a:pt x="309" y="787"/>
                  </a:cubicBezTo>
                  <a:cubicBezTo>
                    <a:pt x="307" y="788"/>
                    <a:pt x="307" y="788"/>
                    <a:pt x="307" y="788"/>
                  </a:cubicBezTo>
                  <a:cubicBezTo>
                    <a:pt x="306" y="789"/>
                    <a:pt x="305" y="789"/>
                    <a:pt x="304" y="789"/>
                  </a:cubicBezTo>
                  <a:cubicBezTo>
                    <a:pt x="304" y="789"/>
                    <a:pt x="303" y="789"/>
                    <a:pt x="303" y="789"/>
                  </a:cubicBezTo>
                  <a:cubicBezTo>
                    <a:pt x="303" y="789"/>
                    <a:pt x="303" y="789"/>
                    <a:pt x="303" y="789"/>
                  </a:cubicBezTo>
                  <a:cubicBezTo>
                    <a:pt x="303" y="791"/>
                    <a:pt x="303" y="794"/>
                    <a:pt x="303" y="797"/>
                  </a:cubicBezTo>
                  <a:cubicBezTo>
                    <a:pt x="303" y="798"/>
                    <a:pt x="303" y="799"/>
                    <a:pt x="303" y="800"/>
                  </a:cubicBezTo>
                  <a:cubicBezTo>
                    <a:pt x="303" y="804"/>
                    <a:pt x="303" y="804"/>
                    <a:pt x="303" y="804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9" y="803"/>
                    <a:pt x="299" y="803"/>
                  </a:cubicBezTo>
                  <a:cubicBezTo>
                    <a:pt x="299" y="803"/>
                    <a:pt x="298" y="803"/>
                    <a:pt x="298" y="805"/>
                  </a:cubicBezTo>
                  <a:cubicBezTo>
                    <a:pt x="298" y="808"/>
                    <a:pt x="298" y="808"/>
                    <a:pt x="298" y="808"/>
                  </a:cubicBezTo>
                  <a:cubicBezTo>
                    <a:pt x="279" y="808"/>
                    <a:pt x="279" y="808"/>
                    <a:pt x="279" y="808"/>
                  </a:cubicBezTo>
                  <a:cubicBezTo>
                    <a:pt x="280" y="809"/>
                    <a:pt x="280" y="809"/>
                    <a:pt x="280" y="810"/>
                  </a:cubicBezTo>
                  <a:cubicBezTo>
                    <a:pt x="280" y="810"/>
                    <a:pt x="281" y="811"/>
                    <a:pt x="284" y="811"/>
                  </a:cubicBezTo>
                  <a:cubicBezTo>
                    <a:pt x="284" y="811"/>
                    <a:pt x="285" y="811"/>
                    <a:pt x="285" y="811"/>
                  </a:cubicBezTo>
                  <a:cubicBezTo>
                    <a:pt x="289" y="810"/>
                    <a:pt x="289" y="810"/>
                    <a:pt x="289" y="810"/>
                  </a:cubicBezTo>
                  <a:cubicBezTo>
                    <a:pt x="289" y="814"/>
                    <a:pt x="289" y="814"/>
                    <a:pt x="289" y="814"/>
                  </a:cubicBezTo>
                  <a:cubicBezTo>
                    <a:pt x="289" y="815"/>
                    <a:pt x="290" y="817"/>
                    <a:pt x="291" y="819"/>
                  </a:cubicBezTo>
                  <a:cubicBezTo>
                    <a:pt x="293" y="822"/>
                    <a:pt x="295" y="826"/>
                    <a:pt x="293" y="831"/>
                  </a:cubicBezTo>
                  <a:cubicBezTo>
                    <a:pt x="291" y="834"/>
                    <a:pt x="288" y="836"/>
                    <a:pt x="283" y="836"/>
                  </a:cubicBezTo>
                  <a:cubicBezTo>
                    <a:pt x="283" y="836"/>
                    <a:pt x="282" y="836"/>
                    <a:pt x="282" y="836"/>
                  </a:cubicBezTo>
                  <a:cubicBezTo>
                    <a:pt x="281" y="836"/>
                    <a:pt x="281" y="836"/>
                    <a:pt x="281" y="836"/>
                  </a:cubicBezTo>
                  <a:cubicBezTo>
                    <a:pt x="280" y="836"/>
                    <a:pt x="280" y="836"/>
                    <a:pt x="280" y="836"/>
                  </a:cubicBezTo>
                  <a:cubicBezTo>
                    <a:pt x="280" y="836"/>
                    <a:pt x="280" y="837"/>
                    <a:pt x="279" y="838"/>
                  </a:cubicBezTo>
                  <a:cubicBezTo>
                    <a:pt x="279" y="842"/>
                    <a:pt x="279" y="842"/>
                    <a:pt x="279" y="842"/>
                  </a:cubicBezTo>
                  <a:cubicBezTo>
                    <a:pt x="275" y="841"/>
                    <a:pt x="275" y="841"/>
                    <a:pt x="275" y="841"/>
                  </a:cubicBezTo>
                  <a:cubicBezTo>
                    <a:pt x="274" y="840"/>
                    <a:pt x="271" y="839"/>
                    <a:pt x="270" y="839"/>
                  </a:cubicBezTo>
                  <a:cubicBezTo>
                    <a:pt x="268" y="839"/>
                    <a:pt x="268" y="839"/>
                    <a:pt x="268" y="840"/>
                  </a:cubicBezTo>
                  <a:cubicBezTo>
                    <a:pt x="267" y="840"/>
                    <a:pt x="266" y="842"/>
                    <a:pt x="266" y="844"/>
                  </a:cubicBezTo>
                  <a:cubicBezTo>
                    <a:pt x="266" y="845"/>
                    <a:pt x="266" y="845"/>
                    <a:pt x="266" y="845"/>
                  </a:cubicBezTo>
                  <a:cubicBezTo>
                    <a:pt x="265" y="848"/>
                    <a:pt x="264" y="853"/>
                    <a:pt x="259" y="854"/>
                  </a:cubicBezTo>
                  <a:cubicBezTo>
                    <a:pt x="259" y="855"/>
                    <a:pt x="258" y="855"/>
                    <a:pt x="257" y="855"/>
                  </a:cubicBezTo>
                  <a:cubicBezTo>
                    <a:pt x="257" y="855"/>
                    <a:pt x="256" y="855"/>
                    <a:pt x="256" y="855"/>
                  </a:cubicBezTo>
                  <a:cubicBezTo>
                    <a:pt x="256" y="855"/>
                    <a:pt x="256" y="856"/>
                    <a:pt x="256" y="856"/>
                  </a:cubicBezTo>
                  <a:cubicBezTo>
                    <a:pt x="256" y="857"/>
                    <a:pt x="257" y="857"/>
                    <a:pt x="257" y="858"/>
                  </a:cubicBezTo>
                  <a:cubicBezTo>
                    <a:pt x="258" y="858"/>
                    <a:pt x="258" y="858"/>
                    <a:pt x="258" y="858"/>
                  </a:cubicBezTo>
                  <a:cubicBezTo>
                    <a:pt x="261" y="859"/>
                    <a:pt x="261" y="859"/>
                    <a:pt x="261" y="859"/>
                  </a:cubicBezTo>
                  <a:cubicBezTo>
                    <a:pt x="261" y="861"/>
                    <a:pt x="261" y="861"/>
                    <a:pt x="261" y="861"/>
                  </a:cubicBezTo>
                  <a:cubicBezTo>
                    <a:pt x="261" y="862"/>
                    <a:pt x="261" y="862"/>
                    <a:pt x="261" y="863"/>
                  </a:cubicBezTo>
                  <a:cubicBezTo>
                    <a:pt x="261" y="863"/>
                    <a:pt x="262" y="864"/>
                    <a:pt x="262" y="865"/>
                  </a:cubicBezTo>
                  <a:cubicBezTo>
                    <a:pt x="264" y="867"/>
                    <a:pt x="265" y="869"/>
                    <a:pt x="265" y="872"/>
                  </a:cubicBezTo>
                  <a:cubicBezTo>
                    <a:pt x="265" y="873"/>
                    <a:pt x="265" y="874"/>
                    <a:pt x="265" y="876"/>
                  </a:cubicBezTo>
                  <a:cubicBezTo>
                    <a:pt x="265" y="879"/>
                    <a:pt x="265" y="883"/>
                    <a:pt x="265" y="886"/>
                  </a:cubicBezTo>
                  <a:cubicBezTo>
                    <a:pt x="266" y="886"/>
                    <a:pt x="266" y="886"/>
                    <a:pt x="267" y="886"/>
                  </a:cubicBezTo>
                  <a:cubicBezTo>
                    <a:pt x="268" y="887"/>
                    <a:pt x="269" y="887"/>
                    <a:pt x="269" y="888"/>
                  </a:cubicBezTo>
                  <a:cubicBezTo>
                    <a:pt x="270" y="889"/>
                    <a:pt x="270" y="891"/>
                    <a:pt x="270" y="891"/>
                  </a:cubicBezTo>
                  <a:cubicBezTo>
                    <a:pt x="270" y="892"/>
                    <a:pt x="270" y="892"/>
                    <a:pt x="270" y="892"/>
                  </a:cubicBezTo>
                  <a:cubicBezTo>
                    <a:pt x="270" y="899"/>
                    <a:pt x="270" y="899"/>
                    <a:pt x="270" y="899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0"/>
                    <a:pt x="270" y="900"/>
                    <a:pt x="270" y="900"/>
                  </a:cubicBezTo>
                  <a:cubicBezTo>
                    <a:pt x="270" y="901"/>
                    <a:pt x="271" y="901"/>
                    <a:pt x="272" y="901"/>
                  </a:cubicBezTo>
                  <a:cubicBezTo>
                    <a:pt x="273" y="901"/>
                    <a:pt x="276" y="902"/>
                    <a:pt x="278" y="904"/>
                  </a:cubicBezTo>
                  <a:cubicBezTo>
                    <a:pt x="279" y="906"/>
                    <a:pt x="280" y="908"/>
                    <a:pt x="280" y="910"/>
                  </a:cubicBezTo>
                  <a:cubicBezTo>
                    <a:pt x="280" y="911"/>
                    <a:pt x="280" y="912"/>
                    <a:pt x="279" y="914"/>
                  </a:cubicBezTo>
                  <a:cubicBezTo>
                    <a:pt x="279" y="916"/>
                    <a:pt x="279" y="916"/>
                    <a:pt x="279" y="916"/>
                  </a:cubicBezTo>
                  <a:cubicBezTo>
                    <a:pt x="276" y="916"/>
                    <a:pt x="276" y="916"/>
                    <a:pt x="276" y="916"/>
                  </a:cubicBezTo>
                  <a:cubicBezTo>
                    <a:pt x="276" y="916"/>
                    <a:pt x="275" y="916"/>
                    <a:pt x="275" y="916"/>
                  </a:cubicBezTo>
                  <a:cubicBezTo>
                    <a:pt x="275" y="916"/>
                    <a:pt x="274" y="916"/>
                    <a:pt x="274" y="916"/>
                  </a:cubicBezTo>
                  <a:cubicBezTo>
                    <a:pt x="274" y="917"/>
                    <a:pt x="274" y="917"/>
                    <a:pt x="274" y="917"/>
                  </a:cubicBezTo>
                  <a:cubicBezTo>
                    <a:pt x="275" y="917"/>
                    <a:pt x="275" y="918"/>
                    <a:pt x="276" y="919"/>
                  </a:cubicBezTo>
                  <a:cubicBezTo>
                    <a:pt x="277" y="921"/>
                    <a:pt x="278" y="922"/>
                    <a:pt x="279" y="924"/>
                  </a:cubicBezTo>
                  <a:cubicBezTo>
                    <a:pt x="280" y="926"/>
                    <a:pt x="279" y="927"/>
                    <a:pt x="279" y="928"/>
                  </a:cubicBezTo>
                  <a:cubicBezTo>
                    <a:pt x="277" y="930"/>
                    <a:pt x="274" y="931"/>
                    <a:pt x="272" y="93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7318378" y="4158815"/>
              <a:ext cx="123597" cy="216294"/>
            </a:xfrm>
            <a:custGeom>
              <a:avLst/>
              <a:gdLst>
                <a:gd name="T0" fmla="*/ 8 w 42"/>
                <a:gd name="T1" fmla="*/ 74 h 74"/>
                <a:gd name="T2" fmla="*/ 4 w 42"/>
                <a:gd name="T3" fmla="*/ 74 h 74"/>
                <a:gd name="T4" fmla="*/ 1 w 42"/>
                <a:gd name="T5" fmla="*/ 73 h 74"/>
                <a:gd name="T6" fmla="*/ 2 w 42"/>
                <a:gd name="T7" fmla="*/ 70 h 74"/>
                <a:gd name="T8" fmla="*/ 1 w 42"/>
                <a:gd name="T9" fmla="*/ 63 h 74"/>
                <a:gd name="T10" fmla="*/ 3 w 42"/>
                <a:gd name="T11" fmla="*/ 47 h 74"/>
                <a:gd name="T12" fmla="*/ 6 w 42"/>
                <a:gd name="T13" fmla="*/ 45 h 74"/>
                <a:gd name="T14" fmla="*/ 6 w 42"/>
                <a:gd name="T15" fmla="*/ 44 h 74"/>
                <a:gd name="T16" fmla="*/ 9 w 42"/>
                <a:gd name="T17" fmla="*/ 32 h 74"/>
                <a:gd name="T18" fmla="*/ 11 w 42"/>
                <a:gd name="T19" fmla="*/ 30 h 74"/>
                <a:gd name="T20" fmla="*/ 11 w 42"/>
                <a:gd name="T21" fmla="*/ 30 h 74"/>
                <a:gd name="T22" fmla="*/ 13 w 42"/>
                <a:gd name="T23" fmla="*/ 22 h 74"/>
                <a:gd name="T24" fmla="*/ 16 w 42"/>
                <a:gd name="T25" fmla="*/ 21 h 74"/>
                <a:gd name="T26" fmla="*/ 16 w 42"/>
                <a:gd name="T27" fmla="*/ 20 h 74"/>
                <a:gd name="T28" fmla="*/ 19 w 42"/>
                <a:gd name="T29" fmla="*/ 12 h 74"/>
                <a:gd name="T30" fmla="*/ 24 w 42"/>
                <a:gd name="T31" fmla="*/ 7 h 74"/>
                <a:gd name="T32" fmla="*/ 30 w 42"/>
                <a:gd name="T33" fmla="*/ 0 h 74"/>
                <a:gd name="T34" fmla="*/ 36 w 42"/>
                <a:gd name="T35" fmla="*/ 1 h 74"/>
                <a:gd name="T36" fmla="*/ 36 w 42"/>
                <a:gd name="T37" fmla="*/ 3 h 74"/>
                <a:gd name="T38" fmla="*/ 39 w 42"/>
                <a:gd name="T39" fmla="*/ 1 h 74"/>
                <a:gd name="T40" fmla="*/ 40 w 42"/>
                <a:gd name="T41" fmla="*/ 5 h 74"/>
                <a:gd name="T42" fmla="*/ 29 w 42"/>
                <a:gd name="T43" fmla="*/ 29 h 74"/>
                <a:gd name="T44" fmla="*/ 27 w 42"/>
                <a:gd name="T45" fmla="*/ 30 h 74"/>
                <a:gd name="T46" fmla="*/ 27 w 42"/>
                <a:gd name="T47" fmla="*/ 30 h 74"/>
                <a:gd name="T48" fmla="*/ 27 w 42"/>
                <a:gd name="T49" fmla="*/ 32 h 74"/>
                <a:gd name="T50" fmla="*/ 27 w 42"/>
                <a:gd name="T51" fmla="*/ 34 h 74"/>
                <a:gd name="T52" fmla="*/ 23 w 42"/>
                <a:gd name="T53" fmla="*/ 40 h 74"/>
                <a:gd name="T54" fmla="*/ 22 w 42"/>
                <a:gd name="T55" fmla="*/ 41 h 74"/>
                <a:gd name="T56" fmla="*/ 22 w 42"/>
                <a:gd name="T57" fmla="*/ 43 h 74"/>
                <a:gd name="T58" fmla="*/ 22 w 42"/>
                <a:gd name="T59" fmla="*/ 45 h 74"/>
                <a:gd name="T60" fmla="*/ 22 w 42"/>
                <a:gd name="T61" fmla="*/ 47 h 74"/>
                <a:gd name="T62" fmla="*/ 22 w 42"/>
                <a:gd name="T63" fmla="*/ 52 h 74"/>
                <a:gd name="T64" fmla="*/ 21 w 42"/>
                <a:gd name="T65" fmla="*/ 58 h 74"/>
                <a:gd name="T66" fmla="*/ 20 w 42"/>
                <a:gd name="T67" fmla="*/ 60 h 74"/>
                <a:gd name="T68" fmla="*/ 19 w 42"/>
                <a:gd name="T69" fmla="*/ 63 h 74"/>
                <a:gd name="T70" fmla="*/ 8 w 42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" h="74">
                  <a:moveTo>
                    <a:pt x="8" y="74"/>
                  </a:moveTo>
                  <a:cubicBezTo>
                    <a:pt x="6" y="74"/>
                    <a:pt x="5" y="74"/>
                    <a:pt x="4" y="74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69"/>
                    <a:pt x="2" y="65"/>
                    <a:pt x="1" y="63"/>
                  </a:cubicBezTo>
                  <a:cubicBezTo>
                    <a:pt x="1" y="57"/>
                    <a:pt x="0" y="50"/>
                    <a:pt x="3" y="47"/>
                  </a:cubicBezTo>
                  <a:cubicBezTo>
                    <a:pt x="4" y="46"/>
                    <a:pt x="5" y="45"/>
                    <a:pt x="6" y="45"/>
                  </a:cubicBezTo>
                  <a:cubicBezTo>
                    <a:pt x="6" y="45"/>
                    <a:pt x="6" y="44"/>
                    <a:pt x="6" y="44"/>
                  </a:cubicBezTo>
                  <a:cubicBezTo>
                    <a:pt x="6" y="40"/>
                    <a:pt x="5" y="35"/>
                    <a:pt x="9" y="32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28"/>
                    <a:pt x="10" y="24"/>
                    <a:pt x="13" y="22"/>
                  </a:cubicBezTo>
                  <a:cubicBezTo>
                    <a:pt x="14" y="22"/>
                    <a:pt x="15" y="21"/>
                    <a:pt x="16" y="21"/>
                  </a:cubicBezTo>
                  <a:cubicBezTo>
                    <a:pt x="16" y="21"/>
                    <a:pt x="16" y="20"/>
                    <a:pt x="16" y="20"/>
                  </a:cubicBezTo>
                  <a:cubicBezTo>
                    <a:pt x="16" y="17"/>
                    <a:pt x="17" y="14"/>
                    <a:pt x="19" y="12"/>
                  </a:cubicBezTo>
                  <a:cubicBezTo>
                    <a:pt x="21" y="10"/>
                    <a:pt x="23" y="8"/>
                    <a:pt x="24" y="7"/>
                  </a:cubicBezTo>
                  <a:cubicBezTo>
                    <a:pt x="28" y="4"/>
                    <a:pt x="30" y="3"/>
                    <a:pt x="30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2" y="14"/>
                    <a:pt x="36" y="25"/>
                    <a:pt x="29" y="29"/>
                  </a:cubicBezTo>
                  <a:cubicBezTo>
                    <a:pt x="28" y="30"/>
                    <a:pt x="28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1"/>
                    <a:pt x="27" y="31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cubicBezTo>
                    <a:pt x="27" y="37"/>
                    <a:pt x="25" y="40"/>
                    <a:pt x="23" y="40"/>
                  </a:cubicBezTo>
                  <a:cubicBezTo>
                    <a:pt x="22" y="40"/>
                    <a:pt x="22" y="41"/>
                    <a:pt x="22" y="41"/>
                  </a:cubicBezTo>
                  <a:cubicBezTo>
                    <a:pt x="22" y="41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50"/>
                    <a:pt x="22" y="52"/>
                  </a:cubicBezTo>
                  <a:cubicBezTo>
                    <a:pt x="22" y="54"/>
                    <a:pt x="22" y="56"/>
                    <a:pt x="21" y="58"/>
                  </a:cubicBezTo>
                  <a:cubicBezTo>
                    <a:pt x="21" y="59"/>
                    <a:pt x="21" y="59"/>
                    <a:pt x="20" y="60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8" y="67"/>
                    <a:pt x="15" y="74"/>
                    <a:pt x="8" y="7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7412312" y="4150164"/>
              <a:ext cx="25955" cy="40787"/>
            </a:xfrm>
            <a:custGeom>
              <a:avLst/>
              <a:gdLst>
                <a:gd name="T0" fmla="*/ 2 w 9"/>
                <a:gd name="T1" fmla="*/ 9 h 14"/>
                <a:gd name="T2" fmla="*/ 0 w 9"/>
                <a:gd name="T3" fmla="*/ 6 h 14"/>
                <a:gd name="T4" fmla="*/ 2 w 9"/>
                <a:gd name="T5" fmla="*/ 0 h 14"/>
                <a:gd name="T6" fmla="*/ 9 w 9"/>
                <a:gd name="T7" fmla="*/ 8 h 14"/>
                <a:gd name="T8" fmla="*/ 7 w 9"/>
                <a:gd name="T9" fmla="*/ 11 h 14"/>
                <a:gd name="T10" fmla="*/ 3 w 9"/>
                <a:gd name="T11" fmla="*/ 14 h 14"/>
                <a:gd name="T12" fmla="*/ 2 w 9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4">
                  <a:moveTo>
                    <a:pt x="2" y="9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3"/>
                    <a:pt x="9" y="5"/>
                    <a:pt x="9" y="8"/>
                  </a:cubicBezTo>
                  <a:cubicBezTo>
                    <a:pt x="9" y="9"/>
                    <a:pt x="8" y="11"/>
                    <a:pt x="7" y="11"/>
                  </a:cubicBezTo>
                  <a:cubicBezTo>
                    <a:pt x="3" y="14"/>
                    <a:pt x="3" y="14"/>
                    <a:pt x="3" y="14"/>
                  </a:cubicBezTo>
                  <a:lnTo>
                    <a:pt x="2" y="9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6374098" y="2283851"/>
              <a:ext cx="40787" cy="29663"/>
            </a:xfrm>
            <a:custGeom>
              <a:avLst/>
              <a:gdLst>
                <a:gd name="T0" fmla="*/ 14 w 14"/>
                <a:gd name="T1" fmla="*/ 10 h 10"/>
                <a:gd name="T2" fmla="*/ 11 w 14"/>
                <a:gd name="T3" fmla="*/ 4 h 10"/>
                <a:gd name="T4" fmla="*/ 10 w 14"/>
                <a:gd name="T5" fmla="*/ 0 h 10"/>
                <a:gd name="T6" fmla="*/ 3 w 14"/>
                <a:gd name="T7" fmla="*/ 0 h 10"/>
                <a:gd name="T8" fmla="*/ 0 w 14"/>
                <a:gd name="T9" fmla="*/ 0 h 10"/>
                <a:gd name="T10" fmla="*/ 0 w 14"/>
                <a:gd name="T11" fmla="*/ 4 h 10"/>
                <a:gd name="T12" fmla="*/ 0 w 14"/>
                <a:gd name="T13" fmla="*/ 7 h 10"/>
                <a:gd name="T14" fmla="*/ 1 w 14"/>
                <a:gd name="T15" fmla="*/ 10 h 10"/>
                <a:gd name="T16" fmla="*/ 14 w 14"/>
                <a:gd name="T17" fmla="*/ 10 h 10"/>
                <a:gd name="T18" fmla="*/ 14 w 14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14" y="10"/>
                  </a:moveTo>
                  <a:cubicBezTo>
                    <a:pt x="14" y="7"/>
                    <a:pt x="12" y="6"/>
                    <a:pt x="11" y="4"/>
                  </a:cubicBezTo>
                  <a:cubicBezTo>
                    <a:pt x="10" y="3"/>
                    <a:pt x="10" y="2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6" y="10"/>
                    <a:pt x="10" y="10"/>
                    <a:pt x="14" y="10"/>
                  </a:cubicBezTo>
                  <a:cubicBezTo>
                    <a:pt x="14" y="6"/>
                    <a:pt x="11" y="10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6374098" y="2311043"/>
              <a:ext cx="111237" cy="113709"/>
            </a:xfrm>
            <a:custGeom>
              <a:avLst/>
              <a:gdLst>
                <a:gd name="T0" fmla="*/ 5 w 38"/>
                <a:gd name="T1" fmla="*/ 29 h 39"/>
                <a:gd name="T2" fmla="*/ 10 w 38"/>
                <a:gd name="T3" fmla="*/ 34 h 39"/>
                <a:gd name="T4" fmla="*/ 14 w 38"/>
                <a:gd name="T5" fmla="*/ 38 h 39"/>
                <a:gd name="T6" fmla="*/ 26 w 38"/>
                <a:gd name="T7" fmla="*/ 37 h 39"/>
                <a:gd name="T8" fmla="*/ 30 w 38"/>
                <a:gd name="T9" fmla="*/ 35 h 39"/>
                <a:gd name="T10" fmla="*/ 34 w 38"/>
                <a:gd name="T11" fmla="*/ 33 h 39"/>
                <a:gd name="T12" fmla="*/ 37 w 38"/>
                <a:gd name="T13" fmla="*/ 23 h 39"/>
                <a:gd name="T14" fmla="*/ 34 w 38"/>
                <a:gd name="T15" fmla="*/ 13 h 39"/>
                <a:gd name="T16" fmla="*/ 35 w 38"/>
                <a:gd name="T17" fmla="*/ 11 h 39"/>
                <a:gd name="T18" fmla="*/ 38 w 38"/>
                <a:gd name="T19" fmla="*/ 9 h 39"/>
                <a:gd name="T20" fmla="*/ 38 w 38"/>
                <a:gd name="T21" fmla="*/ 5 h 39"/>
                <a:gd name="T22" fmla="*/ 36 w 38"/>
                <a:gd name="T23" fmla="*/ 5 h 39"/>
                <a:gd name="T24" fmla="*/ 32 w 38"/>
                <a:gd name="T25" fmla="*/ 3 h 39"/>
                <a:gd name="T26" fmla="*/ 22 w 38"/>
                <a:gd name="T27" fmla="*/ 1 h 39"/>
                <a:gd name="T28" fmla="*/ 19 w 38"/>
                <a:gd name="T29" fmla="*/ 1 h 39"/>
                <a:gd name="T30" fmla="*/ 19 w 38"/>
                <a:gd name="T31" fmla="*/ 3 h 39"/>
                <a:gd name="T32" fmla="*/ 18 w 38"/>
                <a:gd name="T33" fmla="*/ 7 h 39"/>
                <a:gd name="T34" fmla="*/ 10 w 38"/>
                <a:gd name="T35" fmla="*/ 10 h 39"/>
                <a:gd name="T36" fmla="*/ 5 w 38"/>
                <a:gd name="T37" fmla="*/ 15 h 39"/>
                <a:gd name="T38" fmla="*/ 1 w 38"/>
                <a:gd name="T39" fmla="*/ 15 h 39"/>
                <a:gd name="T40" fmla="*/ 0 w 38"/>
                <a:gd name="T41" fmla="*/ 17 h 39"/>
                <a:gd name="T42" fmla="*/ 0 w 38"/>
                <a:gd name="T43" fmla="*/ 24 h 39"/>
                <a:gd name="T44" fmla="*/ 5 w 38"/>
                <a:gd name="T45" fmla="*/ 29 h 39"/>
                <a:gd name="T46" fmla="*/ 5 w 38"/>
                <a:gd name="T47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" h="39">
                  <a:moveTo>
                    <a:pt x="5" y="29"/>
                  </a:moveTo>
                  <a:cubicBezTo>
                    <a:pt x="8" y="29"/>
                    <a:pt x="11" y="30"/>
                    <a:pt x="10" y="34"/>
                  </a:cubicBezTo>
                  <a:cubicBezTo>
                    <a:pt x="9" y="37"/>
                    <a:pt x="11" y="38"/>
                    <a:pt x="14" y="38"/>
                  </a:cubicBezTo>
                  <a:cubicBezTo>
                    <a:pt x="18" y="38"/>
                    <a:pt x="23" y="39"/>
                    <a:pt x="26" y="37"/>
                  </a:cubicBezTo>
                  <a:cubicBezTo>
                    <a:pt x="28" y="36"/>
                    <a:pt x="28" y="35"/>
                    <a:pt x="30" y="35"/>
                  </a:cubicBezTo>
                  <a:cubicBezTo>
                    <a:pt x="31" y="34"/>
                    <a:pt x="33" y="34"/>
                    <a:pt x="34" y="33"/>
                  </a:cubicBezTo>
                  <a:cubicBezTo>
                    <a:pt x="38" y="31"/>
                    <a:pt x="38" y="27"/>
                    <a:pt x="37" y="23"/>
                  </a:cubicBezTo>
                  <a:cubicBezTo>
                    <a:pt x="36" y="20"/>
                    <a:pt x="33" y="16"/>
                    <a:pt x="34" y="13"/>
                  </a:cubicBezTo>
                  <a:cubicBezTo>
                    <a:pt x="34" y="12"/>
                    <a:pt x="35" y="12"/>
                    <a:pt x="35" y="11"/>
                  </a:cubicBezTo>
                  <a:cubicBezTo>
                    <a:pt x="37" y="10"/>
                    <a:pt x="38" y="11"/>
                    <a:pt x="38" y="9"/>
                  </a:cubicBezTo>
                  <a:cubicBezTo>
                    <a:pt x="38" y="8"/>
                    <a:pt x="38" y="7"/>
                    <a:pt x="38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29" y="0"/>
                    <a:pt x="25" y="1"/>
                    <a:pt x="22" y="1"/>
                  </a:cubicBezTo>
                  <a:cubicBezTo>
                    <a:pt x="21" y="1"/>
                    <a:pt x="19" y="0"/>
                    <a:pt x="19" y="1"/>
                  </a:cubicBezTo>
                  <a:cubicBezTo>
                    <a:pt x="19" y="2"/>
                    <a:pt x="19" y="3"/>
                    <a:pt x="19" y="3"/>
                  </a:cubicBezTo>
                  <a:cubicBezTo>
                    <a:pt x="19" y="5"/>
                    <a:pt x="18" y="6"/>
                    <a:pt x="18" y="7"/>
                  </a:cubicBezTo>
                  <a:cubicBezTo>
                    <a:pt x="17" y="11"/>
                    <a:pt x="13" y="10"/>
                    <a:pt x="10" y="10"/>
                  </a:cubicBezTo>
                  <a:cubicBezTo>
                    <a:pt x="9" y="13"/>
                    <a:pt x="9" y="16"/>
                    <a:pt x="5" y="15"/>
                  </a:cubicBezTo>
                  <a:cubicBezTo>
                    <a:pt x="4" y="15"/>
                    <a:pt x="3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20"/>
                    <a:pt x="0" y="22"/>
                    <a:pt x="0" y="24"/>
                  </a:cubicBezTo>
                  <a:cubicBezTo>
                    <a:pt x="3" y="25"/>
                    <a:pt x="6" y="25"/>
                    <a:pt x="5" y="29"/>
                  </a:cubicBezTo>
                  <a:cubicBezTo>
                    <a:pt x="8" y="29"/>
                    <a:pt x="6" y="25"/>
                    <a:pt x="5" y="29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6496459" y="2333290"/>
              <a:ext cx="72922" cy="61798"/>
            </a:xfrm>
            <a:custGeom>
              <a:avLst/>
              <a:gdLst>
                <a:gd name="T0" fmla="*/ 10 w 25"/>
                <a:gd name="T1" fmla="*/ 16 h 21"/>
                <a:gd name="T2" fmla="*/ 15 w 25"/>
                <a:gd name="T3" fmla="*/ 21 h 21"/>
                <a:gd name="T4" fmla="*/ 24 w 25"/>
                <a:gd name="T5" fmla="*/ 18 h 21"/>
                <a:gd name="T6" fmla="*/ 24 w 25"/>
                <a:gd name="T7" fmla="*/ 7 h 21"/>
                <a:gd name="T8" fmla="*/ 20 w 25"/>
                <a:gd name="T9" fmla="*/ 2 h 21"/>
                <a:gd name="T10" fmla="*/ 2 w 25"/>
                <a:gd name="T11" fmla="*/ 4 h 21"/>
                <a:gd name="T12" fmla="*/ 2 w 25"/>
                <a:gd name="T13" fmla="*/ 7 h 21"/>
                <a:gd name="T14" fmla="*/ 5 w 25"/>
                <a:gd name="T15" fmla="*/ 9 h 21"/>
                <a:gd name="T16" fmla="*/ 10 w 25"/>
                <a:gd name="T17" fmla="*/ 16 h 21"/>
                <a:gd name="T18" fmla="*/ 10 w 25"/>
                <a:gd name="T1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10" y="16"/>
                  </a:moveTo>
                  <a:cubicBezTo>
                    <a:pt x="14" y="16"/>
                    <a:pt x="15" y="18"/>
                    <a:pt x="15" y="21"/>
                  </a:cubicBezTo>
                  <a:cubicBezTo>
                    <a:pt x="18" y="21"/>
                    <a:pt x="22" y="21"/>
                    <a:pt x="24" y="18"/>
                  </a:cubicBezTo>
                  <a:cubicBezTo>
                    <a:pt x="25" y="15"/>
                    <a:pt x="24" y="10"/>
                    <a:pt x="24" y="7"/>
                  </a:cubicBezTo>
                  <a:cubicBezTo>
                    <a:pt x="21" y="7"/>
                    <a:pt x="19" y="6"/>
                    <a:pt x="20" y="2"/>
                  </a:cubicBezTo>
                  <a:cubicBezTo>
                    <a:pt x="15" y="2"/>
                    <a:pt x="5" y="0"/>
                    <a:pt x="2" y="4"/>
                  </a:cubicBezTo>
                  <a:cubicBezTo>
                    <a:pt x="1" y="5"/>
                    <a:pt x="0" y="7"/>
                    <a:pt x="2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8" y="11"/>
                    <a:pt x="10" y="13"/>
                    <a:pt x="10" y="16"/>
                  </a:cubicBezTo>
                  <a:cubicBezTo>
                    <a:pt x="14" y="15"/>
                    <a:pt x="9" y="11"/>
                    <a:pt x="10" y="1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6496459" y="2409920"/>
              <a:ext cx="72922" cy="40787"/>
            </a:xfrm>
            <a:custGeom>
              <a:avLst/>
              <a:gdLst>
                <a:gd name="T0" fmla="*/ 10 w 25"/>
                <a:gd name="T1" fmla="*/ 14 h 14"/>
                <a:gd name="T2" fmla="*/ 21 w 25"/>
                <a:gd name="T3" fmla="*/ 14 h 14"/>
                <a:gd name="T4" fmla="*/ 23 w 25"/>
                <a:gd name="T5" fmla="*/ 14 h 14"/>
                <a:gd name="T6" fmla="*/ 24 w 25"/>
                <a:gd name="T7" fmla="*/ 13 h 14"/>
                <a:gd name="T8" fmla="*/ 24 w 25"/>
                <a:gd name="T9" fmla="*/ 8 h 14"/>
                <a:gd name="T10" fmla="*/ 21 w 25"/>
                <a:gd name="T11" fmla="*/ 4 h 14"/>
                <a:gd name="T12" fmla="*/ 15 w 25"/>
                <a:gd name="T13" fmla="*/ 2 h 14"/>
                <a:gd name="T14" fmla="*/ 15 w 25"/>
                <a:gd name="T15" fmla="*/ 0 h 14"/>
                <a:gd name="T16" fmla="*/ 9 w 25"/>
                <a:gd name="T17" fmla="*/ 0 h 14"/>
                <a:gd name="T18" fmla="*/ 4 w 25"/>
                <a:gd name="T19" fmla="*/ 0 h 14"/>
                <a:gd name="T20" fmla="*/ 2 w 25"/>
                <a:gd name="T21" fmla="*/ 0 h 14"/>
                <a:gd name="T22" fmla="*/ 1 w 25"/>
                <a:gd name="T23" fmla="*/ 2 h 14"/>
                <a:gd name="T24" fmla="*/ 1 w 25"/>
                <a:gd name="T25" fmla="*/ 7 h 14"/>
                <a:gd name="T26" fmla="*/ 1 w 25"/>
                <a:gd name="T27" fmla="*/ 9 h 14"/>
                <a:gd name="T28" fmla="*/ 4 w 25"/>
                <a:gd name="T29" fmla="*/ 9 h 14"/>
                <a:gd name="T30" fmla="*/ 9 w 25"/>
                <a:gd name="T31" fmla="*/ 9 h 14"/>
                <a:gd name="T32" fmla="*/ 10 w 25"/>
                <a:gd name="T33" fmla="*/ 10 h 14"/>
                <a:gd name="T34" fmla="*/ 10 w 25"/>
                <a:gd name="T35" fmla="*/ 14 h 14"/>
                <a:gd name="T36" fmla="*/ 10 w 25"/>
                <a:gd name="T3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4">
                  <a:moveTo>
                    <a:pt x="10" y="14"/>
                  </a:moveTo>
                  <a:cubicBezTo>
                    <a:pt x="14" y="14"/>
                    <a:pt x="17" y="14"/>
                    <a:pt x="21" y="14"/>
                  </a:cubicBezTo>
                  <a:cubicBezTo>
                    <a:pt x="22" y="14"/>
                    <a:pt x="22" y="14"/>
                    <a:pt x="23" y="14"/>
                  </a:cubicBezTo>
                  <a:cubicBezTo>
                    <a:pt x="24" y="14"/>
                    <a:pt x="25" y="14"/>
                    <a:pt x="24" y="13"/>
                  </a:cubicBezTo>
                  <a:cubicBezTo>
                    <a:pt x="24" y="11"/>
                    <a:pt x="24" y="9"/>
                    <a:pt x="24" y="8"/>
                  </a:cubicBezTo>
                  <a:cubicBezTo>
                    <a:pt x="24" y="6"/>
                    <a:pt x="23" y="4"/>
                    <a:pt x="21" y="4"/>
                  </a:cubicBezTo>
                  <a:cubicBezTo>
                    <a:pt x="18" y="4"/>
                    <a:pt x="16" y="5"/>
                    <a:pt x="15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1" y="0"/>
                    <a:pt x="1" y="2"/>
                  </a:cubicBezTo>
                  <a:cubicBezTo>
                    <a:pt x="1" y="4"/>
                    <a:pt x="1" y="5"/>
                    <a:pt x="1" y="7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9"/>
                    <a:pt x="9" y="9"/>
                  </a:cubicBezTo>
                  <a:cubicBezTo>
                    <a:pt x="10" y="9"/>
                    <a:pt x="11" y="9"/>
                    <a:pt x="10" y="10"/>
                  </a:cubicBezTo>
                  <a:cubicBezTo>
                    <a:pt x="10" y="11"/>
                    <a:pt x="10" y="13"/>
                    <a:pt x="10" y="14"/>
                  </a:cubicBezTo>
                  <a:cubicBezTo>
                    <a:pt x="13" y="14"/>
                    <a:pt x="10" y="12"/>
                    <a:pt x="10" y="14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5712855" y="2184974"/>
              <a:ext cx="304048" cy="212587"/>
            </a:xfrm>
            <a:custGeom>
              <a:avLst/>
              <a:gdLst>
                <a:gd name="T0" fmla="*/ 5 w 104"/>
                <a:gd name="T1" fmla="*/ 6 h 73"/>
                <a:gd name="T2" fmla="*/ 5 w 104"/>
                <a:gd name="T3" fmla="*/ 10 h 73"/>
                <a:gd name="T4" fmla="*/ 6 w 104"/>
                <a:gd name="T5" fmla="*/ 11 h 73"/>
                <a:gd name="T6" fmla="*/ 10 w 104"/>
                <a:gd name="T7" fmla="*/ 14 h 73"/>
                <a:gd name="T8" fmla="*/ 14 w 104"/>
                <a:gd name="T9" fmla="*/ 25 h 73"/>
                <a:gd name="T10" fmla="*/ 14 w 104"/>
                <a:gd name="T11" fmla="*/ 37 h 73"/>
                <a:gd name="T12" fmla="*/ 11 w 104"/>
                <a:gd name="T13" fmla="*/ 39 h 73"/>
                <a:gd name="T14" fmla="*/ 9 w 104"/>
                <a:gd name="T15" fmla="*/ 40 h 73"/>
                <a:gd name="T16" fmla="*/ 7 w 104"/>
                <a:gd name="T17" fmla="*/ 43 h 73"/>
                <a:gd name="T18" fmla="*/ 0 w 104"/>
                <a:gd name="T19" fmla="*/ 48 h 73"/>
                <a:gd name="T20" fmla="*/ 0 w 104"/>
                <a:gd name="T21" fmla="*/ 55 h 73"/>
                <a:gd name="T22" fmla="*/ 1 w 104"/>
                <a:gd name="T23" fmla="*/ 59 h 73"/>
                <a:gd name="T24" fmla="*/ 4 w 104"/>
                <a:gd name="T25" fmla="*/ 62 h 73"/>
                <a:gd name="T26" fmla="*/ 14 w 104"/>
                <a:gd name="T27" fmla="*/ 72 h 73"/>
                <a:gd name="T28" fmla="*/ 29 w 104"/>
                <a:gd name="T29" fmla="*/ 72 h 73"/>
                <a:gd name="T30" fmla="*/ 37 w 104"/>
                <a:gd name="T31" fmla="*/ 69 h 73"/>
                <a:gd name="T32" fmla="*/ 39 w 104"/>
                <a:gd name="T33" fmla="*/ 61 h 73"/>
                <a:gd name="T34" fmla="*/ 41 w 104"/>
                <a:gd name="T35" fmla="*/ 58 h 73"/>
                <a:gd name="T36" fmla="*/ 42 w 104"/>
                <a:gd name="T37" fmla="*/ 57 h 73"/>
                <a:gd name="T38" fmla="*/ 43 w 104"/>
                <a:gd name="T39" fmla="*/ 55 h 73"/>
                <a:gd name="T40" fmla="*/ 53 w 104"/>
                <a:gd name="T41" fmla="*/ 53 h 73"/>
                <a:gd name="T42" fmla="*/ 60 w 104"/>
                <a:gd name="T43" fmla="*/ 53 h 73"/>
                <a:gd name="T44" fmla="*/ 62 w 104"/>
                <a:gd name="T45" fmla="*/ 50 h 73"/>
                <a:gd name="T46" fmla="*/ 65 w 104"/>
                <a:gd name="T47" fmla="*/ 48 h 73"/>
                <a:gd name="T48" fmla="*/ 68 w 104"/>
                <a:gd name="T49" fmla="*/ 48 h 73"/>
                <a:gd name="T50" fmla="*/ 71 w 104"/>
                <a:gd name="T51" fmla="*/ 47 h 73"/>
                <a:gd name="T52" fmla="*/ 78 w 104"/>
                <a:gd name="T53" fmla="*/ 40 h 73"/>
                <a:gd name="T54" fmla="*/ 84 w 104"/>
                <a:gd name="T55" fmla="*/ 39 h 73"/>
                <a:gd name="T56" fmla="*/ 87 w 104"/>
                <a:gd name="T57" fmla="*/ 39 h 73"/>
                <a:gd name="T58" fmla="*/ 90 w 104"/>
                <a:gd name="T59" fmla="*/ 38 h 73"/>
                <a:gd name="T60" fmla="*/ 93 w 104"/>
                <a:gd name="T61" fmla="*/ 34 h 73"/>
                <a:gd name="T62" fmla="*/ 97 w 104"/>
                <a:gd name="T63" fmla="*/ 31 h 73"/>
                <a:gd name="T64" fmla="*/ 95 w 104"/>
                <a:gd name="T65" fmla="*/ 27 h 73"/>
                <a:gd name="T66" fmla="*/ 95 w 104"/>
                <a:gd name="T67" fmla="*/ 19 h 73"/>
                <a:gd name="T68" fmla="*/ 99 w 104"/>
                <a:gd name="T69" fmla="*/ 13 h 73"/>
                <a:gd name="T70" fmla="*/ 103 w 104"/>
                <a:gd name="T71" fmla="*/ 11 h 73"/>
                <a:gd name="T72" fmla="*/ 104 w 104"/>
                <a:gd name="T73" fmla="*/ 6 h 73"/>
                <a:gd name="T74" fmla="*/ 104 w 104"/>
                <a:gd name="T75" fmla="*/ 4 h 73"/>
                <a:gd name="T76" fmla="*/ 103 w 104"/>
                <a:gd name="T77" fmla="*/ 1 h 73"/>
                <a:gd name="T78" fmla="*/ 97 w 104"/>
                <a:gd name="T79" fmla="*/ 1 h 73"/>
                <a:gd name="T80" fmla="*/ 85 w 104"/>
                <a:gd name="T81" fmla="*/ 0 h 73"/>
                <a:gd name="T82" fmla="*/ 5 w 104"/>
                <a:gd name="T83" fmla="*/ 6 h 73"/>
                <a:gd name="T84" fmla="*/ 5 w 104"/>
                <a:gd name="T85" fmla="*/ 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73">
                  <a:moveTo>
                    <a:pt x="5" y="6"/>
                  </a:moveTo>
                  <a:cubicBezTo>
                    <a:pt x="5" y="7"/>
                    <a:pt x="5" y="8"/>
                    <a:pt x="5" y="10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8" y="12"/>
                    <a:pt x="9" y="13"/>
                    <a:pt x="10" y="14"/>
                  </a:cubicBezTo>
                  <a:cubicBezTo>
                    <a:pt x="14" y="17"/>
                    <a:pt x="14" y="20"/>
                    <a:pt x="14" y="25"/>
                  </a:cubicBezTo>
                  <a:cubicBezTo>
                    <a:pt x="14" y="29"/>
                    <a:pt x="15" y="33"/>
                    <a:pt x="14" y="37"/>
                  </a:cubicBezTo>
                  <a:cubicBezTo>
                    <a:pt x="13" y="38"/>
                    <a:pt x="12" y="39"/>
                    <a:pt x="11" y="39"/>
                  </a:cubicBezTo>
                  <a:cubicBezTo>
                    <a:pt x="10" y="39"/>
                    <a:pt x="10" y="39"/>
                    <a:pt x="9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6" y="45"/>
                    <a:pt x="3" y="48"/>
                    <a:pt x="0" y="48"/>
                  </a:cubicBezTo>
                  <a:cubicBezTo>
                    <a:pt x="0" y="51"/>
                    <a:pt x="0" y="53"/>
                    <a:pt x="0" y="55"/>
                  </a:cubicBezTo>
                  <a:cubicBezTo>
                    <a:pt x="0" y="57"/>
                    <a:pt x="0" y="58"/>
                    <a:pt x="1" y="59"/>
                  </a:cubicBezTo>
                  <a:cubicBezTo>
                    <a:pt x="2" y="60"/>
                    <a:pt x="3" y="61"/>
                    <a:pt x="4" y="62"/>
                  </a:cubicBezTo>
                  <a:cubicBezTo>
                    <a:pt x="8" y="65"/>
                    <a:pt x="11" y="69"/>
                    <a:pt x="14" y="72"/>
                  </a:cubicBezTo>
                  <a:cubicBezTo>
                    <a:pt x="19" y="72"/>
                    <a:pt x="24" y="72"/>
                    <a:pt x="29" y="72"/>
                  </a:cubicBezTo>
                  <a:cubicBezTo>
                    <a:pt x="32" y="72"/>
                    <a:pt x="37" y="73"/>
                    <a:pt x="37" y="69"/>
                  </a:cubicBezTo>
                  <a:cubicBezTo>
                    <a:pt x="38" y="66"/>
                    <a:pt x="38" y="63"/>
                    <a:pt x="39" y="61"/>
                  </a:cubicBezTo>
                  <a:cubicBezTo>
                    <a:pt x="39" y="60"/>
                    <a:pt x="40" y="58"/>
                    <a:pt x="41" y="58"/>
                  </a:cubicBezTo>
                  <a:cubicBezTo>
                    <a:pt x="42" y="58"/>
                    <a:pt x="42" y="58"/>
                    <a:pt x="42" y="57"/>
                  </a:cubicBezTo>
                  <a:cubicBezTo>
                    <a:pt x="43" y="56"/>
                    <a:pt x="43" y="56"/>
                    <a:pt x="43" y="55"/>
                  </a:cubicBezTo>
                  <a:cubicBezTo>
                    <a:pt x="44" y="52"/>
                    <a:pt x="50" y="53"/>
                    <a:pt x="53" y="53"/>
                  </a:cubicBezTo>
                  <a:cubicBezTo>
                    <a:pt x="55" y="53"/>
                    <a:pt x="58" y="53"/>
                    <a:pt x="60" y="53"/>
                  </a:cubicBezTo>
                  <a:cubicBezTo>
                    <a:pt x="62" y="53"/>
                    <a:pt x="61" y="51"/>
                    <a:pt x="62" y="50"/>
                  </a:cubicBezTo>
                  <a:cubicBezTo>
                    <a:pt x="63" y="49"/>
                    <a:pt x="64" y="48"/>
                    <a:pt x="65" y="48"/>
                  </a:cubicBezTo>
                  <a:cubicBezTo>
                    <a:pt x="66" y="48"/>
                    <a:pt x="67" y="48"/>
                    <a:pt x="68" y="48"/>
                  </a:cubicBezTo>
                  <a:cubicBezTo>
                    <a:pt x="70" y="48"/>
                    <a:pt x="71" y="49"/>
                    <a:pt x="71" y="47"/>
                  </a:cubicBezTo>
                  <a:cubicBezTo>
                    <a:pt x="73" y="44"/>
                    <a:pt x="75" y="41"/>
                    <a:pt x="78" y="40"/>
                  </a:cubicBezTo>
                  <a:cubicBezTo>
                    <a:pt x="80" y="39"/>
                    <a:pt x="82" y="39"/>
                    <a:pt x="84" y="39"/>
                  </a:cubicBezTo>
                  <a:cubicBezTo>
                    <a:pt x="85" y="39"/>
                    <a:pt x="86" y="39"/>
                    <a:pt x="87" y="39"/>
                  </a:cubicBezTo>
                  <a:cubicBezTo>
                    <a:pt x="89" y="39"/>
                    <a:pt x="89" y="39"/>
                    <a:pt x="90" y="38"/>
                  </a:cubicBezTo>
                  <a:cubicBezTo>
                    <a:pt x="90" y="36"/>
                    <a:pt x="91" y="34"/>
                    <a:pt x="93" y="34"/>
                  </a:cubicBezTo>
                  <a:cubicBezTo>
                    <a:pt x="95" y="34"/>
                    <a:pt x="98" y="34"/>
                    <a:pt x="97" y="31"/>
                  </a:cubicBezTo>
                  <a:cubicBezTo>
                    <a:pt x="96" y="30"/>
                    <a:pt x="95" y="29"/>
                    <a:pt x="95" y="27"/>
                  </a:cubicBezTo>
                  <a:cubicBezTo>
                    <a:pt x="94" y="25"/>
                    <a:pt x="94" y="21"/>
                    <a:pt x="95" y="19"/>
                  </a:cubicBezTo>
                  <a:cubicBezTo>
                    <a:pt x="96" y="17"/>
                    <a:pt x="97" y="14"/>
                    <a:pt x="99" y="13"/>
                  </a:cubicBezTo>
                  <a:cubicBezTo>
                    <a:pt x="100" y="12"/>
                    <a:pt x="101" y="11"/>
                    <a:pt x="103" y="11"/>
                  </a:cubicBezTo>
                  <a:cubicBezTo>
                    <a:pt x="104" y="10"/>
                    <a:pt x="104" y="8"/>
                    <a:pt x="104" y="6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4" y="2"/>
                    <a:pt x="104" y="1"/>
                    <a:pt x="103" y="1"/>
                  </a:cubicBezTo>
                  <a:cubicBezTo>
                    <a:pt x="101" y="1"/>
                    <a:pt x="99" y="1"/>
                    <a:pt x="97" y="1"/>
                  </a:cubicBezTo>
                  <a:cubicBezTo>
                    <a:pt x="93" y="1"/>
                    <a:pt x="89" y="0"/>
                    <a:pt x="85" y="0"/>
                  </a:cubicBezTo>
                  <a:cubicBezTo>
                    <a:pt x="58" y="0"/>
                    <a:pt x="32" y="6"/>
                    <a:pt x="5" y="6"/>
                  </a:cubicBezTo>
                  <a:cubicBezTo>
                    <a:pt x="5" y="8"/>
                    <a:pt x="39" y="5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6265333" y="2313515"/>
              <a:ext cx="1202597" cy="2333508"/>
            </a:xfrm>
            <a:custGeom>
              <a:avLst/>
              <a:gdLst>
                <a:gd name="T0" fmla="*/ 382 w 411"/>
                <a:gd name="T1" fmla="*/ 360 h 798"/>
                <a:gd name="T2" fmla="*/ 358 w 411"/>
                <a:gd name="T3" fmla="*/ 312 h 798"/>
                <a:gd name="T4" fmla="*/ 321 w 411"/>
                <a:gd name="T5" fmla="*/ 256 h 798"/>
                <a:gd name="T6" fmla="*/ 325 w 411"/>
                <a:gd name="T7" fmla="*/ 240 h 798"/>
                <a:gd name="T8" fmla="*/ 352 w 411"/>
                <a:gd name="T9" fmla="*/ 276 h 798"/>
                <a:gd name="T10" fmla="*/ 368 w 411"/>
                <a:gd name="T11" fmla="*/ 308 h 798"/>
                <a:gd name="T12" fmla="*/ 386 w 411"/>
                <a:gd name="T13" fmla="*/ 343 h 798"/>
                <a:gd name="T14" fmla="*/ 384 w 411"/>
                <a:gd name="T15" fmla="*/ 273 h 798"/>
                <a:gd name="T16" fmla="*/ 367 w 411"/>
                <a:gd name="T17" fmla="*/ 240 h 798"/>
                <a:gd name="T18" fmla="*/ 353 w 411"/>
                <a:gd name="T19" fmla="*/ 215 h 798"/>
                <a:gd name="T20" fmla="*/ 335 w 411"/>
                <a:gd name="T21" fmla="*/ 184 h 798"/>
                <a:gd name="T22" fmla="*/ 305 w 411"/>
                <a:gd name="T23" fmla="*/ 147 h 798"/>
                <a:gd name="T24" fmla="*/ 229 w 411"/>
                <a:gd name="T25" fmla="*/ 76 h 798"/>
                <a:gd name="T26" fmla="*/ 189 w 411"/>
                <a:gd name="T27" fmla="*/ 44 h 798"/>
                <a:gd name="T28" fmla="*/ 114 w 411"/>
                <a:gd name="T29" fmla="*/ 5 h 798"/>
                <a:gd name="T30" fmla="*/ 118 w 411"/>
                <a:gd name="T31" fmla="*/ 38 h 798"/>
                <a:gd name="T32" fmla="*/ 112 w 411"/>
                <a:gd name="T33" fmla="*/ 56 h 798"/>
                <a:gd name="T34" fmla="*/ 76 w 411"/>
                <a:gd name="T35" fmla="*/ 74 h 798"/>
                <a:gd name="T36" fmla="*/ 125 w 411"/>
                <a:gd name="T37" fmla="*/ 127 h 798"/>
                <a:gd name="T38" fmla="*/ 154 w 411"/>
                <a:gd name="T39" fmla="*/ 135 h 798"/>
                <a:gd name="T40" fmla="*/ 189 w 411"/>
                <a:gd name="T41" fmla="*/ 166 h 798"/>
                <a:gd name="T42" fmla="*/ 146 w 411"/>
                <a:gd name="T43" fmla="*/ 109 h 798"/>
                <a:gd name="T44" fmla="*/ 179 w 411"/>
                <a:gd name="T45" fmla="*/ 122 h 798"/>
                <a:gd name="T46" fmla="*/ 215 w 411"/>
                <a:gd name="T47" fmla="*/ 152 h 798"/>
                <a:gd name="T48" fmla="*/ 212 w 411"/>
                <a:gd name="T49" fmla="*/ 113 h 798"/>
                <a:gd name="T50" fmla="*/ 246 w 411"/>
                <a:gd name="T51" fmla="*/ 118 h 798"/>
                <a:gd name="T52" fmla="*/ 252 w 411"/>
                <a:gd name="T53" fmla="*/ 136 h 798"/>
                <a:gd name="T54" fmla="*/ 259 w 411"/>
                <a:gd name="T55" fmla="*/ 169 h 798"/>
                <a:gd name="T56" fmla="*/ 289 w 411"/>
                <a:gd name="T57" fmla="*/ 188 h 798"/>
                <a:gd name="T58" fmla="*/ 266 w 411"/>
                <a:gd name="T59" fmla="*/ 212 h 798"/>
                <a:gd name="T60" fmla="*/ 202 w 411"/>
                <a:gd name="T61" fmla="*/ 198 h 798"/>
                <a:gd name="T62" fmla="*/ 174 w 411"/>
                <a:gd name="T63" fmla="*/ 171 h 798"/>
                <a:gd name="T64" fmla="*/ 85 w 411"/>
                <a:gd name="T65" fmla="*/ 179 h 798"/>
                <a:gd name="T66" fmla="*/ 56 w 411"/>
                <a:gd name="T67" fmla="*/ 208 h 798"/>
                <a:gd name="T68" fmla="*/ 26 w 411"/>
                <a:gd name="T69" fmla="*/ 238 h 798"/>
                <a:gd name="T70" fmla="*/ 3 w 411"/>
                <a:gd name="T71" fmla="*/ 290 h 798"/>
                <a:gd name="T72" fmla="*/ 12 w 411"/>
                <a:gd name="T73" fmla="*/ 321 h 798"/>
                <a:gd name="T74" fmla="*/ 12 w 411"/>
                <a:gd name="T75" fmla="*/ 366 h 798"/>
                <a:gd name="T76" fmla="*/ 61 w 411"/>
                <a:gd name="T77" fmla="*/ 423 h 798"/>
                <a:gd name="T78" fmla="*/ 90 w 411"/>
                <a:gd name="T79" fmla="*/ 448 h 798"/>
                <a:gd name="T80" fmla="*/ 119 w 411"/>
                <a:gd name="T81" fmla="*/ 443 h 798"/>
                <a:gd name="T82" fmla="*/ 152 w 411"/>
                <a:gd name="T83" fmla="*/ 435 h 798"/>
                <a:gd name="T84" fmla="*/ 212 w 411"/>
                <a:gd name="T85" fmla="*/ 448 h 798"/>
                <a:gd name="T86" fmla="*/ 226 w 411"/>
                <a:gd name="T87" fmla="*/ 497 h 798"/>
                <a:gd name="T88" fmla="*/ 250 w 411"/>
                <a:gd name="T89" fmla="*/ 540 h 798"/>
                <a:gd name="T90" fmla="*/ 255 w 411"/>
                <a:gd name="T91" fmla="*/ 587 h 798"/>
                <a:gd name="T92" fmla="*/ 235 w 411"/>
                <a:gd name="T93" fmla="*/ 632 h 798"/>
                <a:gd name="T94" fmla="*/ 231 w 411"/>
                <a:gd name="T95" fmla="*/ 689 h 798"/>
                <a:gd name="T96" fmla="*/ 239 w 411"/>
                <a:gd name="T97" fmla="*/ 761 h 798"/>
                <a:gd name="T98" fmla="*/ 247 w 411"/>
                <a:gd name="T99" fmla="*/ 791 h 798"/>
                <a:gd name="T100" fmla="*/ 317 w 411"/>
                <a:gd name="T101" fmla="*/ 754 h 798"/>
                <a:gd name="T102" fmla="*/ 321 w 411"/>
                <a:gd name="T103" fmla="*/ 719 h 798"/>
                <a:gd name="T104" fmla="*/ 350 w 411"/>
                <a:gd name="T105" fmla="*/ 666 h 798"/>
                <a:gd name="T106" fmla="*/ 382 w 411"/>
                <a:gd name="T107" fmla="*/ 617 h 798"/>
                <a:gd name="T108" fmla="*/ 396 w 411"/>
                <a:gd name="T109" fmla="*/ 514 h 798"/>
                <a:gd name="T110" fmla="*/ 403 w 411"/>
                <a:gd name="T111" fmla="*/ 458 h 798"/>
                <a:gd name="T112" fmla="*/ 396 w 411"/>
                <a:gd name="T113" fmla="*/ 391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798">
                  <a:moveTo>
                    <a:pt x="396" y="391"/>
                  </a:moveTo>
                  <a:cubicBezTo>
                    <a:pt x="396" y="388"/>
                    <a:pt x="396" y="385"/>
                    <a:pt x="396" y="382"/>
                  </a:cubicBezTo>
                  <a:cubicBezTo>
                    <a:pt x="396" y="380"/>
                    <a:pt x="396" y="379"/>
                    <a:pt x="396" y="377"/>
                  </a:cubicBezTo>
                  <a:cubicBezTo>
                    <a:pt x="395" y="377"/>
                    <a:pt x="394" y="377"/>
                    <a:pt x="393" y="376"/>
                  </a:cubicBezTo>
                  <a:cubicBezTo>
                    <a:pt x="391" y="376"/>
                    <a:pt x="391" y="374"/>
                    <a:pt x="391" y="372"/>
                  </a:cubicBezTo>
                  <a:cubicBezTo>
                    <a:pt x="391" y="370"/>
                    <a:pt x="390" y="368"/>
                    <a:pt x="389" y="367"/>
                  </a:cubicBezTo>
                  <a:cubicBezTo>
                    <a:pt x="388" y="366"/>
                    <a:pt x="387" y="363"/>
                    <a:pt x="386" y="363"/>
                  </a:cubicBezTo>
                  <a:cubicBezTo>
                    <a:pt x="384" y="363"/>
                    <a:pt x="382" y="362"/>
                    <a:pt x="382" y="360"/>
                  </a:cubicBezTo>
                  <a:cubicBezTo>
                    <a:pt x="381" y="359"/>
                    <a:pt x="383" y="353"/>
                    <a:pt x="381" y="353"/>
                  </a:cubicBezTo>
                  <a:cubicBezTo>
                    <a:pt x="379" y="353"/>
                    <a:pt x="377" y="353"/>
                    <a:pt x="377" y="351"/>
                  </a:cubicBezTo>
                  <a:cubicBezTo>
                    <a:pt x="377" y="350"/>
                    <a:pt x="377" y="349"/>
                    <a:pt x="377" y="348"/>
                  </a:cubicBezTo>
                  <a:cubicBezTo>
                    <a:pt x="376" y="347"/>
                    <a:pt x="376" y="347"/>
                    <a:pt x="376" y="346"/>
                  </a:cubicBezTo>
                  <a:cubicBezTo>
                    <a:pt x="375" y="345"/>
                    <a:pt x="374" y="344"/>
                    <a:pt x="373" y="343"/>
                  </a:cubicBezTo>
                  <a:cubicBezTo>
                    <a:pt x="371" y="340"/>
                    <a:pt x="369" y="338"/>
                    <a:pt x="367" y="336"/>
                  </a:cubicBezTo>
                  <a:cubicBezTo>
                    <a:pt x="362" y="330"/>
                    <a:pt x="361" y="323"/>
                    <a:pt x="363" y="316"/>
                  </a:cubicBezTo>
                  <a:cubicBezTo>
                    <a:pt x="360" y="315"/>
                    <a:pt x="358" y="315"/>
                    <a:pt x="358" y="312"/>
                  </a:cubicBezTo>
                  <a:cubicBezTo>
                    <a:pt x="358" y="309"/>
                    <a:pt x="356" y="306"/>
                    <a:pt x="354" y="304"/>
                  </a:cubicBezTo>
                  <a:cubicBezTo>
                    <a:pt x="352" y="302"/>
                    <a:pt x="350" y="300"/>
                    <a:pt x="349" y="298"/>
                  </a:cubicBezTo>
                  <a:cubicBezTo>
                    <a:pt x="348" y="295"/>
                    <a:pt x="343" y="297"/>
                    <a:pt x="344" y="293"/>
                  </a:cubicBezTo>
                  <a:cubicBezTo>
                    <a:pt x="344" y="291"/>
                    <a:pt x="344" y="289"/>
                    <a:pt x="344" y="287"/>
                  </a:cubicBezTo>
                  <a:cubicBezTo>
                    <a:pt x="343" y="287"/>
                    <a:pt x="341" y="287"/>
                    <a:pt x="340" y="286"/>
                  </a:cubicBezTo>
                  <a:cubicBezTo>
                    <a:pt x="339" y="286"/>
                    <a:pt x="339" y="284"/>
                    <a:pt x="339" y="283"/>
                  </a:cubicBezTo>
                  <a:cubicBezTo>
                    <a:pt x="338" y="281"/>
                    <a:pt x="336" y="279"/>
                    <a:pt x="335" y="278"/>
                  </a:cubicBezTo>
                  <a:cubicBezTo>
                    <a:pt x="330" y="271"/>
                    <a:pt x="325" y="263"/>
                    <a:pt x="321" y="256"/>
                  </a:cubicBezTo>
                  <a:cubicBezTo>
                    <a:pt x="316" y="249"/>
                    <a:pt x="312" y="243"/>
                    <a:pt x="306" y="236"/>
                  </a:cubicBezTo>
                  <a:cubicBezTo>
                    <a:pt x="305" y="234"/>
                    <a:pt x="299" y="230"/>
                    <a:pt x="303" y="228"/>
                  </a:cubicBezTo>
                  <a:cubicBezTo>
                    <a:pt x="305" y="226"/>
                    <a:pt x="307" y="229"/>
                    <a:pt x="308" y="231"/>
                  </a:cubicBezTo>
                  <a:cubicBezTo>
                    <a:pt x="309" y="232"/>
                    <a:pt x="310" y="233"/>
                    <a:pt x="310" y="234"/>
                  </a:cubicBezTo>
                  <a:cubicBezTo>
                    <a:pt x="311" y="235"/>
                    <a:pt x="310" y="235"/>
                    <a:pt x="312" y="235"/>
                  </a:cubicBezTo>
                  <a:cubicBezTo>
                    <a:pt x="313" y="235"/>
                    <a:pt x="314" y="235"/>
                    <a:pt x="316" y="235"/>
                  </a:cubicBezTo>
                  <a:cubicBezTo>
                    <a:pt x="316" y="233"/>
                    <a:pt x="318" y="231"/>
                    <a:pt x="320" y="233"/>
                  </a:cubicBezTo>
                  <a:cubicBezTo>
                    <a:pt x="322" y="235"/>
                    <a:pt x="324" y="238"/>
                    <a:pt x="325" y="240"/>
                  </a:cubicBezTo>
                  <a:cubicBezTo>
                    <a:pt x="328" y="240"/>
                    <a:pt x="330" y="241"/>
                    <a:pt x="330" y="245"/>
                  </a:cubicBezTo>
                  <a:cubicBezTo>
                    <a:pt x="332" y="245"/>
                    <a:pt x="335" y="246"/>
                    <a:pt x="335" y="249"/>
                  </a:cubicBezTo>
                  <a:cubicBezTo>
                    <a:pt x="334" y="251"/>
                    <a:pt x="334" y="253"/>
                    <a:pt x="334" y="256"/>
                  </a:cubicBezTo>
                  <a:cubicBezTo>
                    <a:pt x="334" y="257"/>
                    <a:pt x="334" y="258"/>
                    <a:pt x="334" y="259"/>
                  </a:cubicBezTo>
                  <a:cubicBezTo>
                    <a:pt x="335" y="259"/>
                    <a:pt x="336" y="259"/>
                    <a:pt x="336" y="259"/>
                  </a:cubicBezTo>
                  <a:cubicBezTo>
                    <a:pt x="340" y="260"/>
                    <a:pt x="339" y="263"/>
                    <a:pt x="339" y="266"/>
                  </a:cubicBezTo>
                  <a:cubicBezTo>
                    <a:pt x="340" y="270"/>
                    <a:pt x="344" y="268"/>
                    <a:pt x="346" y="269"/>
                  </a:cubicBezTo>
                  <a:cubicBezTo>
                    <a:pt x="349" y="271"/>
                    <a:pt x="351" y="273"/>
                    <a:pt x="352" y="276"/>
                  </a:cubicBezTo>
                  <a:cubicBezTo>
                    <a:pt x="353" y="278"/>
                    <a:pt x="353" y="279"/>
                    <a:pt x="353" y="281"/>
                  </a:cubicBezTo>
                  <a:cubicBezTo>
                    <a:pt x="353" y="283"/>
                    <a:pt x="355" y="283"/>
                    <a:pt x="357" y="283"/>
                  </a:cubicBezTo>
                  <a:cubicBezTo>
                    <a:pt x="360" y="285"/>
                    <a:pt x="357" y="292"/>
                    <a:pt x="359" y="292"/>
                  </a:cubicBezTo>
                  <a:cubicBezTo>
                    <a:pt x="363" y="293"/>
                    <a:pt x="363" y="294"/>
                    <a:pt x="363" y="298"/>
                  </a:cubicBezTo>
                  <a:cubicBezTo>
                    <a:pt x="363" y="299"/>
                    <a:pt x="363" y="300"/>
                    <a:pt x="363" y="300"/>
                  </a:cubicBezTo>
                  <a:cubicBezTo>
                    <a:pt x="363" y="302"/>
                    <a:pt x="363" y="301"/>
                    <a:pt x="364" y="302"/>
                  </a:cubicBezTo>
                  <a:cubicBezTo>
                    <a:pt x="365" y="302"/>
                    <a:pt x="367" y="302"/>
                    <a:pt x="367" y="303"/>
                  </a:cubicBezTo>
                  <a:cubicBezTo>
                    <a:pt x="368" y="305"/>
                    <a:pt x="367" y="306"/>
                    <a:pt x="368" y="308"/>
                  </a:cubicBezTo>
                  <a:cubicBezTo>
                    <a:pt x="368" y="309"/>
                    <a:pt x="369" y="310"/>
                    <a:pt x="370" y="312"/>
                  </a:cubicBezTo>
                  <a:cubicBezTo>
                    <a:pt x="371" y="313"/>
                    <a:pt x="371" y="314"/>
                    <a:pt x="372" y="315"/>
                  </a:cubicBezTo>
                  <a:cubicBezTo>
                    <a:pt x="372" y="316"/>
                    <a:pt x="374" y="316"/>
                    <a:pt x="375" y="316"/>
                  </a:cubicBezTo>
                  <a:cubicBezTo>
                    <a:pt x="378" y="318"/>
                    <a:pt x="375" y="325"/>
                    <a:pt x="378" y="325"/>
                  </a:cubicBezTo>
                  <a:cubicBezTo>
                    <a:pt x="382" y="326"/>
                    <a:pt x="382" y="327"/>
                    <a:pt x="382" y="331"/>
                  </a:cubicBezTo>
                  <a:cubicBezTo>
                    <a:pt x="382" y="333"/>
                    <a:pt x="382" y="336"/>
                    <a:pt x="382" y="338"/>
                  </a:cubicBezTo>
                  <a:cubicBezTo>
                    <a:pt x="382" y="340"/>
                    <a:pt x="383" y="339"/>
                    <a:pt x="385" y="340"/>
                  </a:cubicBezTo>
                  <a:cubicBezTo>
                    <a:pt x="386" y="340"/>
                    <a:pt x="387" y="342"/>
                    <a:pt x="386" y="343"/>
                  </a:cubicBezTo>
                  <a:cubicBezTo>
                    <a:pt x="386" y="345"/>
                    <a:pt x="387" y="346"/>
                    <a:pt x="388" y="348"/>
                  </a:cubicBezTo>
                  <a:cubicBezTo>
                    <a:pt x="390" y="350"/>
                    <a:pt x="393" y="352"/>
                    <a:pt x="396" y="353"/>
                  </a:cubicBezTo>
                  <a:cubicBezTo>
                    <a:pt x="392" y="340"/>
                    <a:pt x="388" y="327"/>
                    <a:pt x="386" y="314"/>
                  </a:cubicBezTo>
                  <a:cubicBezTo>
                    <a:pt x="385" y="307"/>
                    <a:pt x="384" y="300"/>
                    <a:pt x="384" y="293"/>
                  </a:cubicBezTo>
                  <a:cubicBezTo>
                    <a:pt x="384" y="290"/>
                    <a:pt x="384" y="287"/>
                    <a:pt x="384" y="284"/>
                  </a:cubicBezTo>
                  <a:cubicBezTo>
                    <a:pt x="385" y="281"/>
                    <a:pt x="386" y="279"/>
                    <a:pt x="386" y="276"/>
                  </a:cubicBezTo>
                  <a:cubicBezTo>
                    <a:pt x="386" y="274"/>
                    <a:pt x="387" y="273"/>
                    <a:pt x="386" y="273"/>
                  </a:cubicBezTo>
                  <a:cubicBezTo>
                    <a:pt x="385" y="273"/>
                    <a:pt x="384" y="273"/>
                    <a:pt x="384" y="273"/>
                  </a:cubicBezTo>
                  <a:cubicBezTo>
                    <a:pt x="382" y="272"/>
                    <a:pt x="382" y="272"/>
                    <a:pt x="381" y="270"/>
                  </a:cubicBezTo>
                  <a:cubicBezTo>
                    <a:pt x="381" y="268"/>
                    <a:pt x="382" y="266"/>
                    <a:pt x="382" y="264"/>
                  </a:cubicBezTo>
                  <a:cubicBezTo>
                    <a:pt x="380" y="264"/>
                    <a:pt x="378" y="264"/>
                    <a:pt x="377" y="262"/>
                  </a:cubicBezTo>
                  <a:cubicBezTo>
                    <a:pt x="376" y="261"/>
                    <a:pt x="377" y="259"/>
                    <a:pt x="377" y="258"/>
                  </a:cubicBezTo>
                  <a:cubicBezTo>
                    <a:pt x="377" y="257"/>
                    <a:pt x="377" y="256"/>
                    <a:pt x="377" y="254"/>
                  </a:cubicBezTo>
                  <a:cubicBezTo>
                    <a:pt x="376" y="254"/>
                    <a:pt x="375" y="254"/>
                    <a:pt x="375" y="254"/>
                  </a:cubicBezTo>
                  <a:cubicBezTo>
                    <a:pt x="371" y="253"/>
                    <a:pt x="372" y="248"/>
                    <a:pt x="372" y="245"/>
                  </a:cubicBezTo>
                  <a:cubicBezTo>
                    <a:pt x="369" y="245"/>
                    <a:pt x="367" y="244"/>
                    <a:pt x="367" y="240"/>
                  </a:cubicBezTo>
                  <a:cubicBezTo>
                    <a:pt x="367" y="239"/>
                    <a:pt x="367" y="238"/>
                    <a:pt x="367" y="237"/>
                  </a:cubicBezTo>
                  <a:cubicBezTo>
                    <a:pt x="367" y="235"/>
                    <a:pt x="367" y="236"/>
                    <a:pt x="366" y="235"/>
                  </a:cubicBezTo>
                  <a:cubicBezTo>
                    <a:pt x="365" y="235"/>
                    <a:pt x="363" y="235"/>
                    <a:pt x="363" y="233"/>
                  </a:cubicBezTo>
                  <a:cubicBezTo>
                    <a:pt x="362" y="232"/>
                    <a:pt x="363" y="230"/>
                    <a:pt x="362" y="228"/>
                  </a:cubicBezTo>
                  <a:cubicBezTo>
                    <a:pt x="362" y="227"/>
                    <a:pt x="361" y="226"/>
                    <a:pt x="360" y="225"/>
                  </a:cubicBezTo>
                  <a:cubicBezTo>
                    <a:pt x="359" y="224"/>
                    <a:pt x="358" y="223"/>
                    <a:pt x="358" y="221"/>
                  </a:cubicBezTo>
                  <a:cubicBezTo>
                    <a:pt x="357" y="221"/>
                    <a:pt x="355" y="221"/>
                    <a:pt x="354" y="220"/>
                  </a:cubicBezTo>
                  <a:cubicBezTo>
                    <a:pt x="353" y="219"/>
                    <a:pt x="353" y="217"/>
                    <a:pt x="353" y="215"/>
                  </a:cubicBezTo>
                  <a:cubicBezTo>
                    <a:pt x="353" y="214"/>
                    <a:pt x="353" y="213"/>
                    <a:pt x="353" y="212"/>
                  </a:cubicBezTo>
                  <a:cubicBezTo>
                    <a:pt x="353" y="212"/>
                    <a:pt x="352" y="212"/>
                    <a:pt x="351" y="212"/>
                  </a:cubicBezTo>
                  <a:cubicBezTo>
                    <a:pt x="347" y="211"/>
                    <a:pt x="349" y="207"/>
                    <a:pt x="348" y="204"/>
                  </a:cubicBezTo>
                  <a:cubicBezTo>
                    <a:pt x="347" y="203"/>
                    <a:pt x="346" y="202"/>
                    <a:pt x="345" y="201"/>
                  </a:cubicBezTo>
                  <a:cubicBezTo>
                    <a:pt x="345" y="200"/>
                    <a:pt x="344" y="198"/>
                    <a:pt x="343" y="198"/>
                  </a:cubicBezTo>
                  <a:cubicBezTo>
                    <a:pt x="342" y="198"/>
                    <a:pt x="341" y="197"/>
                    <a:pt x="340" y="196"/>
                  </a:cubicBezTo>
                  <a:cubicBezTo>
                    <a:pt x="338" y="195"/>
                    <a:pt x="339" y="193"/>
                    <a:pt x="339" y="191"/>
                  </a:cubicBezTo>
                  <a:cubicBezTo>
                    <a:pt x="338" y="189"/>
                    <a:pt x="336" y="187"/>
                    <a:pt x="335" y="184"/>
                  </a:cubicBezTo>
                  <a:cubicBezTo>
                    <a:pt x="334" y="183"/>
                    <a:pt x="332" y="182"/>
                    <a:pt x="331" y="182"/>
                  </a:cubicBezTo>
                  <a:cubicBezTo>
                    <a:pt x="329" y="181"/>
                    <a:pt x="328" y="180"/>
                    <a:pt x="327" y="178"/>
                  </a:cubicBezTo>
                  <a:cubicBezTo>
                    <a:pt x="325" y="175"/>
                    <a:pt x="325" y="172"/>
                    <a:pt x="323" y="169"/>
                  </a:cubicBezTo>
                  <a:cubicBezTo>
                    <a:pt x="322" y="168"/>
                    <a:pt x="321" y="167"/>
                    <a:pt x="321" y="166"/>
                  </a:cubicBezTo>
                  <a:cubicBezTo>
                    <a:pt x="320" y="165"/>
                    <a:pt x="321" y="165"/>
                    <a:pt x="319" y="164"/>
                  </a:cubicBezTo>
                  <a:cubicBezTo>
                    <a:pt x="318" y="164"/>
                    <a:pt x="317" y="163"/>
                    <a:pt x="316" y="163"/>
                  </a:cubicBezTo>
                  <a:cubicBezTo>
                    <a:pt x="313" y="161"/>
                    <a:pt x="311" y="159"/>
                    <a:pt x="309" y="156"/>
                  </a:cubicBezTo>
                  <a:cubicBezTo>
                    <a:pt x="307" y="153"/>
                    <a:pt x="306" y="150"/>
                    <a:pt x="305" y="147"/>
                  </a:cubicBezTo>
                  <a:cubicBezTo>
                    <a:pt x="302" y="142"/>
                    <a:pt x="296" y="140"/>
                    <a:pt x="293" y="135"/>
                  </a:cubicBezTo>
                  <a:cubicBezTo>
                    <a:pt x="292" y="134"/>
                    <a:pt x="292" y="132"/>
                    <a:pt x="291" y="131"/>
                  </a:cubicBezTo>
                  <a:cubicBezTo>
                    <a:pt x="289" y="130"/>
                    <a:pt x="288" y="129"/>
                    <a:pt x="286" y="127"/>
                  </a:cubicBezTo>
                  <a:cubicBezTo>
                    <a:pt x="282" y="125"/>
                    <a:pt x="279" y="122"/>
                    <a:pt x="276" y="119"/>
                  </a:cubicBezTo>
                  <a:cubicBezTo>
                    <a:pt x="270" y="113"/>
                    <a:pt x="264" y="106"/>
                    <a:pt x="259" y="99"/>
                  </a:cubicBezTo>
                  <a:cubicBezTo>
                    <a:pt x="253" y="97"/>
                    <a:pt x="249" y="91"/>
                    <a:pt x="245" y="87"/>
                  </a:cubicBezTo>
                  <a:cubicBezTo>
                    <a:pt x="243" y="84"/>
                    <a:pt x="241" y="82"/>
                    <a:pt x="238" y="81"/>
                  </a:cubicBezTo>
                  <a:cubicBezTo>
                    <a:pt x="235" y="79"/>
                    <a:pt x="232" y="78"/>
                    <a:pt x="229" y="76"/>
                  </a:cubicBezTo>
                  <a:cubicBezTo>
                    <a:pt x="226" y="74"/>
                    <a:pt x="224" y="71"/>
                    <a:pt x="222" y="68"/>
                  </a:cubicBezTo>
                  <a:cubicBezTo>
                    <a:pt x="222" y="67"/>
                    <a:pt x="222" y="67"/>
                    <a:pt x="221" y="66"/>
                  </a:cubicBezTo>
                  <a:cubicBezTo>
                    <a:pt x="220" y="66"/>
                    <a:pt x="219" y="66"/>
                    <a:pt x="218" y="66"/>
                  </a:cubicBezTo>
                  <a:cubicBezTo>
                    <a:pt x="216" y="66"/>
                    <a:pt x="214" y="64"/>
                    <a:pt x="212" y="63"/>
                  </a:cubicBezTo>
                  <a:cubicBezTo>
                    <a:pt x="209" y="62"/>
                    <a:pt x="207" y="59"/>
                    <a:pt x="205" y="56"/>
                  </a:cubicBezTo>
                  <a:cubicBezTo>
                    <a:pt x="204" y="55"/>
                    <a:pt x="203" y="53"/>
                    <a:pt x="202" y="52"/>
                  </a:cubicBezTo>
                  <a:cubicBezTo>
                    <a:pt x="200" y="52"/>
                    <a:pt x="198" y="52"/>
                    <a:pt x="195" y="50"/>
                  </a:cubicBezTo>
                  <a:cubicBezTo>
                    <a:pt x="193" y="49"/>
                    <a:pt x="190" y="47"/>
                    <a:pt x="189" y="44"/>
                  </a:cubicBezTo>
                  <a:cubicBezTo>
                    <a:pt x="188" y="42"/>
                    <a:pt x="189" y="42"/>
                    <a:pt x="187" y="42"/>
                  </a:cubicBezTo>
                  <a:cubicBezTo>
                    <a:pt x="186" y="42"/>
                    <a:pt x="185" y="42"/>
                    <a:pt x="184" y="42"/>
                  </a:cubicBezTo>
                  <a:cubicBezTo>
                    <a:pt x="182" y="40"/>
                    <a:pt x="180" y="39"/>
                    <a:pt x="179" y="37"/>
                  </a:cubicBezTo>
                  <a:cubicBezTo>
                    <a:pt x="173" y="32"/>
                    <a:pt x="166" y="27"/>
                    <a:pt x="159" y="23"/>
                  </a:cubicBezTo>
                  <a:cubicBezTo>
                    <a:pt x="144" y="15"/>
                    <a:pt x="128" y="8"/>
                    <a:pt x="1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1"/>
                    <a:pt x="113" y="2"/>
                    <a:pt x="113" y="3"/>
                  </a:cubicBezTo>
                  <a:cubicBezTo>
                    <a:pt x="113" y="5"/>
                    <a:pt x="113" y="4"/>
                    <a:pt x="114" y="5"/>
                  </a:cubicBezTo>
                  <a:cubicBezTo>
                    <a:pt x="115" y="5"/>
                    <a:pt x="117" y="5"/>
                    <a:pt x="117" y="6"/>
                  </a:cubicBezTo>
                  <a:cubicBezTo>
                    <a:pt x="118" y="8"/>
                    <a:pt x="117" y="10"/>
                    <a:pt x="117" y="11"/>
                  </a:cubicBezTo>
                  <a:cubicBezTo>
                    <a:pt x="117" y="13"/>
                    <a:pt x="117" y="14"/>
                    <a:pt x="118" y="14"/>
                  </a:cubicBezTo>
                  <a:cubicBezTo>
                    <a:pt x="119" y="14"/>
                    <a:pt x="120" y="14"/>
                    <a:pt x="120" y="14"/>
                  </a:cubicBezTo>
                  <a:cubicBezTo>
                    <a:pt x="124" y="15"/>
                    <a:pt x="122" y="21"/>
                    <a:pt x="122" y="23"/>
                  </a:cubicBezTo>
                  <a:cubicBezTo>
                    <a:pt x="122" y="26"/>
                    <a:pt x="121" y="29"/>
                    <a:pt x="117" y="28"/>
                  </a:cubicBezTo>
                  <a:cubicBezTo>
                    <a:pt x="117" y="30"/>
                    <a:pt x="117" y="31"/>
                    <a:pt x="117" y="33"/>
                  </a:cubicBezTo>
                  <a:cubicBezTo>
                    <a:pt x="117" y="34"/>
                    <a:pt x="117" y="37"/>
                    <a:pt x="118" y="38"/>
                  </a:cubicBezTo>
                  <a:cubicBezTo>
                    <a:pt x="121" y="38"/>
                    <a:pt x="123" y="40"/>
                    <a:pt x="124" y="42"/>
                  </a:cubicBezTo>
                  <a:cubicBezTo>
                    <a:pt x="126" y="44"/>
                    <a:pt x="126" y="46"/>
                    <a:pt x="128" y="47"/>
                  </a:cubicBezTo>
                  <a:cubicBezTo>
                    <a:pt x="130" y="48"/>
                    <a:pt x="131" y="50"/>
                    <a:pt x="132" y="52"/>
                  </a:cubicBezTo>
                  <a:cubicBezTo>
                    <a:pt x="132" y="53"/>
                    <a:pt x="132" y="54"/>
                    <a:pt x="132" y="55"/>
                  </a:cubicBezTo>
                  <a:cubicBezTo>
                    <a:pt x="132" y="57"/>
                    <a:pt x="130" y="56"/>
                    <a:pt x="129" y="57"/>
                  </a:cubicBezTo>
                  <a:cubicBezTo>
                    <a:pt x="128" y="57"/>
                    <a:pt x="126" y="58"/>
                    <a:pt x="125" y="59"/>
                  </a:cubicBezTo>
                  <a:cubicBezTo>
                    <a:pt x="123" y="60"/>
                    <a:pt x="123" y="57"/>
                    <a:pt x="122" y="56"/>
                  </a:cubicBezTo>
                  <a:cubicBezTo>
                    <a:pt x="119" y="56"/>
                    <a:pt x="115" y="56"/>
                    <a:pt x="112" y="56"/>
                  </a:cubicBezTo>
                  <a:cubicBezTo>
                    <a:pt x="110" y="56"/>
                    <a:pt x="108" y="56"/>
                    <a:pt x="108" y="57"/>
                  </a:cubicBezTo>
                  <a:cubicBezTo>
                    <a:pt x="108" y="58"/>
                    <a:pt x="108" y="59"/>
                    <a:pt x="107" y="60"/>
                  </a:cubicBezTo>
                  <a:cubicBezTo>
                    <a:pt x="106" y="62"/>
                    <a:pt x="102" y="61"/>
                    <a:pt x="100" y="61"/>
                  </a:cubicBezTo>
                  <a:cubicBezTo>
                    <a:pt x="98" y="61"/>
                    <a:pt x="97" y="61"/>
                    <a:pt x="95" y="61"/>
                  </a:cubicBezTo>
                  <a:cubicBezTo>
                    <a:pt x="93" y="61"/>
                    <a:pt x="94" y="62"/>
                    <a:pt x="93" y="63"/>
                  </a:cubicBezTo>
                  <a:cubicBezTo>
                    <a:pt x="91" y="65"/>
                    <a:pt x="89" y="66"/>
                    <a:pt x="87" y="66"/>
                  </a:cubicBezTo>
                  <a:cubicBezTo>
                    <a:pt x="84" y="66"/>
                    <a:pt x="82" y="66"/>
                    <a:pt x="80" y="68"/>
                  </a:cubicBezTo>
                  <a:cubicBezTo>
                    <a:pt x="78" y="69"/>
                    <a:pt x="77" y="72"/>
                    <a:pt x="76" y="74"/>
                  </a:cubicBezTo>
                  <a:cubicBezTo>
                    <a:pt x="75" y="76"/>
                    <a:pt x="74" y="78"/>
                    <a:pt x="72" y="80"/>
                  </a:cubicBezTo>
                  <a:cubicBezTo>
                    <a:pt x="71" y="82"/>
                    <a:pt x="68" y="83"/>
                    <a:pt x="66" y="85"/>
                  </a:cubicBezTo>
                  <a:cubicBezTo>
                    <a:pt x="71" y="94"/>
                    <a:pt x="80" y="102"/>
                    <a:pt x="88" y="110"/>
                  </a:cubicBezTo>
                  <a:cubicBezTo>
                    <a:pt x="96" y="119"/>
                    <a:pt x="102" y="129"/>
                    <a:pt x="103" y="141"/>
                  </a:cubicBezTo>
                  <a:cubicBezTo>
                    <a:pt x="107" y="140"/>
                    <a:pt x="108" y="137"/>
                    <a:pt x="108" y="134"/>
                  </a:cubicBezTo>
                  <a:cubicBezTo>
                    <a:pt x="108" y="130"/>
                    <a:pt x="108" y="126"/>
                    <a:pt x="113" y="127"/>
                  </a:cubicBezTo>
                  <a:cubicBezTo>
                    <a:pt x="116" y="127"/>
                    <a:pt x="118" y="127"/>
                    <a:pt x="121" y="127"/>
                  </a:cubicBezTo>
                  <a:cubicBezTo>
                    <a:pt x="122" y="127"/>
                    <a:pt x="123" y="127"/>
                    <a:pt x="125" y="127"/>
                  </a:cubicBezTo>
                  <a:cubicBezTo>
                    <a:pt x="126" y="127"/>
                    <a:pt x="127" y="127"/>
                    <a:pt x="127" y="126"/>
                  </a:cubicBezTo>
                  <a:cubicBezTo>
                    <a:pt x="128" y="124"/>
                    <a:pt x="130" y="123"/>
                    <a:pt x="133" y="122"/>
                  </a:cubicBezTo>
                  <a:cubicBezTo>
                    <a:pt x="135" y="122"/>
                    <a:pt x="138" y="123"/>
                    <a:pt x="140" y="125"/>
                  </a:cubicBezTo>
                  <a:cubicBezTo>
                    <a:pt x="140" y="125"/>
                    <a:pt x="141" y="126"/>
                    <a:pt x="141" y="126"/>
                  </a:cubicBezTo>
                  <a:cubicBezTo>
                    <a:pt x="141" y="127"/>
                    <a:pt x="142" y="127"/>
                    <a:pt x="143" y="127"/>
                  </a:cubicBezTo>
                  <a:cubicBezTo>
                    <a:pt x="146" y="127"/>
                    <a:pt x="148" y="127"/>
                    <a:pt x="150" y="129"/>
                  </a:cubicBezTo>
                  <a:cubicBezTo>
                    <a:pt x="151" y="130"/>
                    <a:pt x="152" y="131"/>
                    <a:pt x="153" y="133"/>
                  </a:cubicBezTo>
                  <a:cubicBezTo>
                    <a:pt x="154" y="134"/>
                    <a:pt x="154" y="134"/>
                    <a:pt x="154" y="135"/>
                  </a:cubicBezTo>
                  <a:cubicBezTo>
                    <a:pt x="155" y="137"/>
                    <a:pt x="156" y="136"/>
                    <a:pt x="158" y="136"/>
                  </a:cubicBezTo>
                  <a:cubicBezTo>
                    <a:pt x="161" y="136"/>
                    <a:pt x="166" y="136"/>
                    <a:pt x="165" y="141"/>
                  </a:cubicBezTo>
                  <a:cubicBezTo>
                    <a:pt x="168" y="141"/>
                    <a:pt x="172" y="141"/>
                    <a:pt x="174" y="144"/>
                  </a:cubicBezTo>
                  <a:cubicBezTo>
                    <a:pt x="176" y="146"/>
                    <a:pt x="179" y="149"/>
                    <a:pt x="179" y="152"/>
                  </a:cubicBezTo>
                  <a:cubicBezTo>
                    <a:pt x="179" y="156"/>
                    <a:pt x="179" y="160"/>
                    <a:pt x="179" y="165"/>
                  </a:cubicBezTo>
                  <a:cubicBezTo>
                    <a:pt x="182" y="165"/>
                    <a:pt x="184" y="166"/>
                    <a:pt x="184" y="169"/>
                  </a:cubicBezTo>
                  <a:cubicBezTo>
                    <a:pt x="185" y="169"/>
                    <a:pt x="187" y="169"/>
                    <a:pt x="188" y="169"/>
                  </a:cubicBezTo>
                  <a:cubicBezTo>
                    <a:pt x="188" y="168"/>
                    <a:pt x="189" y="167"/>
                    <a:pt x="189" y="166"/>
                  </a:cubicBezTo>
                  <a:cubicBezTo>
                    <a:pt x="190" y="164"/>
                    <a:pt x="192" y="162"/>
                    <a:pt x="193" y="160"/>
                  </a:cubicBezTo>
                  <a:cubicBezTo>
                    <a:pt x="193" y="156"/>
                    <a:pt x="193" y="152"/>
                    <a:pt x="193" y="148"/>
                  </a:cubicBezTo>
                  <a:cubicBezTo>
                    <a:pt x="193" y="146"/>
                    <a:pt x="193" y="144"/>
                    <a:pt x="193" y="142"/>
                  </a:cubicBezTo>
                  <a:cubicBezTo>
                    <a:pt x="193" y="141"/>
                    <a:pt x="191" y="140"/>
                    <a:pt x="190" y="140"/>
                  </a:cubicBezTo>
                  <a:cubicBezTo>
                    <a:pt x="185" y="137"/>
                    <a:pt x="181" y="132"/>
                    <a:pt x="179" y="127"/>
                  </a:cubicBezTo>
                  <a:cubicBezTo>
                    <a:pt x="175" y="127"/>
                    <a:pt x="163" y="129"/>
                    <a:pt x="165" y="122"/>
                  </a:cubicBezTo>
                  <a:cubicBezTo>
                    <a:pt x="161" y="122"/>
                    <a:pt x="154" y="123"/>
                    <a:pt x="155" y="118"/>
                  </a:cubicBezTo>
                  <a:cubicBezTo>
                    <a:pt x="151" y="117"/>
                    <a:pt x="148" y="113"/>
                    <a:pt x="146" y="109"/>
                  </a:cubicBezTo>
                  <a:cubicBezTo>
                    <a:pt x="146" y="108"/>
                    <a:pt x="144" y="108"/>
                    <a:pt x="143" y="107"/>
                  </a:cubicBezTo>
                  <a:cubicBezTo>
                    <a:pt x="142" y="105"/>
                    <a:pt x="144" y="104"/>
                    <a:pt x="145" y="104"/>
                  </a:cubicBezTo>
                  <a:cubicBezTo>
                    <a:pt x="148" y="103"/>
                    <a:pt x="156" y="103"/>
                    <a:pt x="155" y="108"/>
                  </a:cubicBezTo>
                  <a:cubicBezTo>
                    <a:pt x="158" y="108"/>
                    <a:pt x="160" y="110"/>
                    <a:pt x="163" y="112"/>
                  </a:cubicBezTo>
                  <a:cubicBezTo>
                    <a:pt x="166" y="114"/>
                    <a:pt x="168" y="114"/>
                    <a:pt x="171" y="117"/>
                  </a:cubicBezTo>
                  <a:cubicBezTo>
                    <a:pt x="172" y="118"/>
                    <a:pt x="173" y="119"/>
                    <a:pt x="173" y="121"/>
                  </a:cubicBezTo>
                  <a:cubicBezTo>
                    <a:pt x="174" y="122"/>
                    <a:pt x="174" y="122"/>
                    <a:pt x="175" y="122"/>
                  </a:cubicBezTo>
                  <a:cubicBezTo>
                    <a:pt x="176" y="122"/>
                    <a:pt x="178" y="122"/>
                    <a:pt x="179" y="122"/>
                  </a:cubicBezTo>
                  <a:cubicBezTo>
                    <a:pt x="182" y="123"/>
                    <a:pt x="184" y="123"/>
                    <a:pt x="184" y="127"/>
                  </a:cubicBezTo>
                  <a:cubicBezTo>
                    <a:pt x="187" y="127"/>
                    <a:pt x="194" y="126"/>
                    <a:pt x="193" y="132"/>
                  </a:cubicBezTo>
                  <a:cubicBezTo>
                    <a:pt x="195" y="132"/>
                    <a:pt x="201" y="131"/>
                    <a:pt x="202" y="134"/>
                  </a:cubicBezTo>
                  <a:cubicBezTo>
                    <a:pt x="203" y="135"/>
                    <a:pt x="202" y="137"/>
                    <a:pt x="203" y="138"/>
                  </a:cubicBezTo>
                  <a:cubicBezTo>
                    <a:pt x="203" y="140"/>
                    <a:pt x="204" y="141"/>
                    <a:pt x="205" y="142"/>
                  </a:cubicBezTo>
                  <a:cubicBezTo>
                    <a:pt x="206" y="143"/>
                    <a:pt x="207" y="144"/>
                    <a:pt x="207" y="146"/>
                  </a:cubicBezTo>
                  <a:cubicBezTo>
                    <a:pt x="209" y="146"/>
                    <a:pt x="210" y="147"/>
                    <a:pt x="212" y="148"/>
                  </a:cubicBezTo>
                  <a:cubicBezTo>
                    <a:pt x="213" y="149"/>
                    <a:pt x="214" y="150"/>
                    <a:pt x="215" y="152"/>
                  </a:cubicBezTo>
                  <a:cubicBezTo>
                    <a:pt x="215" y="152"/>
                    <a:pt x="215" y="153"/>
                    <a:pt x="216" y="154"/>
                  </a:cubicBezTo>
                  <a:cubicBezTo>
                    <a:pt x="216" y="155"/>
                    <a:pt x="216" y="155"/>
                    <a:pt x="218" y="155"/>
                  </a:cubicBezTo>
                  <a:cubicBezTo>
                    <a:pt x="219" y="155"/>
                    <a:pt x="220" y="155"/>
                    <a:pt x="221" y="154"/>
                  </a:cubicBezTo>
                  <a:cubicBezTo>
                    <a:pt x="221" y="153"/>
                    <a:pt x="221" y="152"/>
                    <a:pt x="221" y="152"/>
                  </a:cubicBezTo>
                  <a:cubicBezTo>
                    <a:pt x="221" y="150"/>
                    <a:pt x="222" y="150"/>
                    <a:pt x="223" y="149"/>
                  </a:cubicBezTo>
                  <a:cubicBezTo>
                    <a:pt x="225" y="146"/>
                    <a:pt x="226" y="143"/>
                    <a:pt x="226" y="139"/>
                  </a:cubicBezTo>
                  <a:cubicBezTo>
                    <a:pt x="225" y="132"/>
                    <a:pt x="221" y="126"/>
                    <a:pt x="217" y="120"/>
                  </a:cubicBezTo>
                  <a:cubicBezTo>
                    <a:pt x="215" y="118"/>
                    <a:pt x="213" y="115"/>
                    <a:pt x="212" y="113"/>
                  </a:cubicBezTo>
                  <a:cubicBezTo>
                    <a:pt x="212" y="111"/>
                    <a:pt x="211" y="109"/>
                    <a:pt x="213" y="107"/>
                  </a:cubicBezTo>
                  <a:cubicBezTo>
                    <a:pt x="213" y="105"/>
                    <a:pt x="214" y="104"/>
                    <a:pt x="216" y="104"/>
                  </a:cubicBezTo>
                  <a:cubicBezTo>
                    <a:pt x="220" y="101"/>
                    <a:pt x="226" y="104"/>
                    <a:pt x="230" y="106"/>
                  </a:cubicBezTo>
                  <a:cubicBezTo>
                    <a:pt x="233" y="107"/>
                    <a:pt x="235" y="109"/>
                    <a:pt x="237" y="110"/>
                  </a:cubicBezTo>
                  <a:cubicBezTo>
                    <a:pt x="238" y="111"/>
                    <a:pt x="238" y="112"/>
                    <a:pt x="239" y="112"/>
                  </a:cubicBezTo>
                  <a:cubicBezTo>
                    <a:pt x="240" y="113"/>
                    <a:pt x="241" y="113"/>
                    <a:pt x="243" y="113"/>
                  </a:cubicBezTo>
                  <a:cubicBezTo>
                    <a:pt x="244" y="114"/>
                    <a:pt x="245" y="115"/>
                    <a:pt x="245" y="116"/>
                  </a:cubicBezTo>
                  <a:cubicBezTo>
                    <a:pt x="245" y="117"/>
                    <a:pt x="244" y="117"/>
                    <a:pt x="246" y="118"/>
                  </a:cubicBezTo>
                  <a:cubicBezTo>
                    <a:pt x="246" y="118"/>
                    <a:pt x="247" y="119"/>
                    <a:pt x="248" y="119"/>
                  </a:cubicBezTo>
                  <a:cubicBezTo>
                    <a:pt x="251" y="121"/>
                    <a:pt x="254" y="123"/>
                    <a:pt x="256" y="126"/>
                  </a:cubicBezTo>
                  <a:cubicBezTo>
                    <a:pt x="257" y="127"/>
                    <a:pt x="258" y="132"/>
                    <a:pt x="259" y="132"/>
                  </a:cubicBezTo>
                  <a:cubicBezTo>
                    <a:pt x="261" y="132"/>
                    <a:pt x="262" y="132"/>
                    <a:pt x="263" y="134"/>
                  </a:cubicBezTo>
                  <a:cubicBezTo>
                    <a:pt x="263" y="135"/>
                    <a:pt x="264" y="139"/>
                    <a:pt x="262" y="139"/>
                  </a:cubicBezTo>
                  <a:cubicBezTo>
                    <a:pt x="261" y="140"/>
                    <a:pt x="260" y="139"/>
                    <a:pt x="260" y="138"/>
                  </a:cubicBezTo>
                  <a:cubicBezTo>
                    <a:pt x="259" y="137"/>
                    <a:pt x="259" y="136"/>
                    <a:pt x="258" y="136"/>
                  </a:cubicBezTo>
                  <a:cubicBezTo>
                    <a:pt x="256" y="136"/>
                    <a:pt x="254" y="136"/>
                    <a:pt x="252" y="136"/>
                  </a:cubicBezTo>
                  <a:cubicBezTo>
                    <a:pt x="250" y="136"/>
                    <a:pt x="249" y="136"/>
                    <a:pt x="247" y="136"/>
                  </a:cubicBezTo>
                  <a:cubicBezTo>
                    <a:pt x="245" y="136"/>
                    <a:pt x="245" y="136"/>
                    <a:pt x="245" y="139"/>
                  </a:cubicBezTo>
                  <a:cubicBezTo>
                    <a:pt x="244" y="141"/>
                    <a:pt x="242" y="142"/>
                    <a:pt x="240" y="141"/>
                  </a:cubicBezTo>
                  <a:cubicBezTo>
                    <a:pt x="240" y="145"/>
                    <a:pt x="241" y="149"/>
                    <a:pt x="243" y="153"/>
                  </a:cubicBezTo>
                  <a:cubicBezTo>
                    <a:pt x="244" y="154"/>
                    <a:pt x="244" y="155"/>
                    <a:pt x="246" y="155"/>
                  </a:cubicBezTo>
                  <a:cubicBezTo>
                    <a:pt x="248" y="156"/>
                    <a:pt x="249" y="156"/>
                    <a:pt x="250" y="158"/>
                  </a:cubicBezTo>
                  <a:cubicBezTo>
                    <a:pt x="250" y="160"/>
                    <a:pt x="249" y="165"/>
                    <a:pt x="253" y="165"/>
                  </a:cubicBezTo>
                  <a:cubicBezTo>
                    <a:pt x="256" y="165"/>
                    <a:pt x="260" y="165"/>
                    <a:pt x="259" y="169"/>
                  </a:cubicBezTo>
                  <a:cubicBezTo>
                    <a:pt x="262" y="170"/>
                    <a:pt x="263" y="171"/>
                    <a:pt x="265" y="172"/>
                  </a:cubicBezTo>
                  <a:cubicBezTo>
                    <a:pt x="268" y="174"/>
                    <a:pt x="270" y="175"/>
                    <a:pt x="273" y="174"/>
                  </a:cubicBezTo>
                  <a:cubicBezTo>
                    <a:pt x="273" y="171"/>
                    <a:pt x="274" y="169"/>
                    <a:pt x="278" y="169"/>
                  </a:cubicBezTo>
                  <a:cubicBezTo>
                    <a:pt x="281" y="170"/>
                    <a:pt x="283" y="171"/>
                    <a:pt x="283" y="174"/>
                  </a:cubicBezTo>
                  <a:cubicBezTo>
                    <a:pt x="284" y="174"/>
                    <a:pt x="287" y="175"/>
                    <a:pt x="287" y="176"/>
                  </a:cubicBezTo>
                  <a:cubicBezTo>
                    <a:pt x="288" y="178"/>
                    <a:pt x="287" y="179"/>
                    <a:pt x="287" y="180"/>
                  </a:cubicBezTo>
                  <a:cubicBezTo>
                    <a:pt x="287" y="182"/>
                    <a:pt x="287" y="184"/>
                    <a:pt x="287" y="186"/>
                  </a:cubicBezTo>
                  <a:cubicBezTo>
                    <a:pt x="287" y="188"/>
                    <a:pt x="287" y="188"/>
                    <a:pt x="289" y="188"/>
                  </a:cubicBezTo>
                  <a:cubicBezTo>
                    <a:pt x="290" y="189"/>
                    <a:pt x="291" y="189"/>
                    <a:pt x="291" y="190"/>
                  </a:cubicBezTo>
                  <a:cubicBezTo>
                    <a:pt x="293" y="191"/>
                    <a:pt x="292" y="196"/>
                    <a:pt x="292" y="198"/>
                  </a:cubicBezTo>
                  <a:cubicBezTo>
                    <a:pt x="294" y="198"/>
                    <a:pt x="296" y="198"/>
                    <a:pt x="297" y="200"/>
                  </a:cubicBezTo>
                  <a:cubicBezTo>
                    <a:pt x="297" y="202"/>
                    <a:pt x="297" y="205"/>
                    <a:pt x="296" y="207"/>
                  </a:cubicBezTo>
                  <a:cubicBezTo>
                    <a:pt x="295" y="211"/>
                    <a:pt x="292" y="213"/>
                    <a:pt x="287" y="212"/>
                  </a:cubicBezTo>
                  <a:cubicBezTo>
                    <a:pt x="287" y="217"/>
                    <a:pt x="279" y="217"/>
                    <a:pt x="275" y="215"/>
                  </a:cubicBezTo>
                  <a:cubicBezTo>
                    <a:pt x="274" y="214"/>
                    <a:pt x="274" y="214"/>
                    <a:pt x="273" y="212"/>
                  </a:cubicBezTo>
                  <a:cubicBezTo>
                    <a:pt x="273" y="211"/>
                    <a:pt x="267" y="212"/>
                    <a:pt x="266" y="212"/>
                  </a:cubicBezTo>
                  <a:cubicBezTo>
                    <a:pt x="263" y="212"/>
                    <a:pt x="258" y="212"/>
                    <a:pt x="259" y="207"/>
                  </a:cubicBezTo>
                  <a:cubicBezTo>
                    <a:pt x="255" y="207"/>
                    <a:pt x="253" y="203"/>
                    <a:pt x="250" y="202"/>
                  </a:cubicBezTo>
                  <a:cubicBezTo>
                    <a:pt x="250" y="206"/>
                    <a:pt x="250" y="211"/>
                    <a:pt x="248" y="214"/>
                  </a:cubicBezTo>
                  <a:cubicBezTo>
                    <a:pt x="246" y="218"/>
                    <a:pt x="242" y="217"/>
                    <a:pt x="238" y="216"/>
                  </a:cubicBezTo>
                  <a:cubicBezTo>
                    <a:pt x="235" y="216"/>
                    <a:pt x="231" y="216"/>
                    <a:pt x="231" y="212"/>
                  </a:cubicBezTo>
                  <a:cubicBezTo>
                    <a:pt x="227" y="212"/>
                    <a:pt x="220" y="213"/>
                    <a:pt x="221" y="207"/>
                  </a:cubicBezTo>
                  <a:cubicBezTo>
                    <a:pt x="218" y="207"/>
                    <a:pt x="216" y="206"/>
                    <a:pt x="217" y="202"/>
                  </a:cubicBezTo>
                  <a:cubicBezTo>
                    <a:pt x="213" y="202"/>
                    <a:pt x="201" y="205"/>
                    <a:pt x="202" y="198"/>
                  </a:cubicBezTo>
                  <a:cubicBezTo>
                    <a:pt x="198" y="197"/>
                    <a:pt x="193" y="198"/>
                    <a:pt x="188" y="198"/>
                  </a:cubicBezTo>
                  <a:cubicBezTo>
                    <a:pt x="183" y="197"/>
                    <a:pt x="182" y="193"/>
                    <a:pt x="184" y="188"/>
                  </a:cubicBezTo>
                  <a:cubicBezTo>
                    <a:pt x="182" y="188"/>
                    <a:pt x="181" y="188"/>
                    <a:pt x="180" y="187"/>
                  </a:cubicBezTo>
                  <a:cubicBezTo>
                    <a:pt x="178" y="186"/>
                    <a:pt x="179" y="184"/>
                    <a:pt x="179" y="182"/>
                  </a:cubicBezTo>
                  <a:cubicBezTo>
                    <a:pt x="179" y="181"/>
                    <a:pt x="179" y="180"/>
                    <a:pt x="179" y="179"/>
                  </a:cubicBezTo>
                  <a:cubicBezTo>
                    <a:pt x="178" y="179"/>
                    <a:pt x="177" y="179"/>
                    <a:pt x="177" y="179"/>
                  </a:cubicBezTo>
                  <a:cubicBezTo>
                    <a:pt x="175" y="178"/>
                    <a:pt x="174" y="177"/>
                    <a:pt x="174" y="176"/>
                  </a:cubicBezTo>
                  <a:cubicBezTo>
                    <a:pt x="174" y="174"/>
                    <a:pt x="175" y="173"/>
                    <a:pt x="174" y="171"/>
                  </a:cubicBezTo>
                  <a:cubicBezTo>
                    <a:pt x="173" y="170"/>
                    <a:pt x="171" y="170"/>
                    <a:pt x="170" y="170"/>
                  </a:cubicBezTo>
                  <a:cubicBezTo>
                    <a:pt x="167" y="169"/>
                    <a:pt x="164" y="169"/>
                    <a:pt x="165" y="165"/>
                  </a:cubicBezTo>
                  <a:cubicBezTo>
                    <a:pt x="158" y="165"/>
                    <a:pt x="157" y="174"/>
                    <a:pt x="151" y="175"/>
                  </a:cubicBezTo>
                  <a:cubicBezTo>
                    <a:pt x="146" y="175"/>
                    <a:pt x="142" y="171"/>
                    <a:pt x="138" y="170"/>
                  </a:cubicBezTo>
                  <a:cubicBezTo>
                    <a:pt x="131" y="169"/>
                    <a:pt x="124" y="169"/>
                    <a:pt x="117" y="169"/>
                  </a:cubicBezTo>
                  <a:cubicBezTo>
                    <a:pt x="119" y="175"/>
                    <a:pt x="112" y="174"/>
                    <a:pt x="108" y="174"/>
                  </a:cubicBezTo>
                  <a:cubicBezTo>
                    <a:pt x="109" y="182"/>
                    <a:pt x="99" y="179"/>
                    <a:pt x="94" y="179"/>
                  </a:cubicBezTo>
                  <a:cubicBezTo>
                    <a:pt x="91" y="178"/>
                    <a:pt x="88" y="178"/>
                    <a:pt x="85" y="179"/>
                  </a:cubicBezTo>
                  <a:cubicBezTo>
                    <a:pt x="83" y="179"/>
                    <a:pt x="81" y="178"/>
                    <a:pt x="80" y="180"/>
                  </a:cubicBezTo>
                  <a:cubicBezTo>
                    <a:pt x="80" y="181"/>
                    <a:pt x="80" y="182"/>
                    <a:pt x="80" y="183"/>
                  </a:cubicBezTo>
                  <a:cubicBezTo>
                    <a:pt x="80" y="184"/>
                    <a:pt x="79" y="185"/>
                    <a:pt x="78" y="187"/>
                  </a:cubicBezTo>
                  <a:cubicBezTo>
                    <a:pt x="76" y="191"/>
                    <a:pt x="72" y="193"/>
                    <a:pt x="67" y="193"/>
                  </a:cubicBezTo>
                  <a:cubicBezTo>
                    <a:pt x="65" y="193"/>
                    <a:pt x="66" y="194"/>
                    <a:pt x="65" y="195"/>
                  </a:cubicBezTo>
                  <a:cubicBezTo>
                    <a:pt x="65" y="196"/>
                    <a:pt x="65" y="197"/>
                    <a:pt x="64" y="197"/>
                  </a:cubicBezTo>
                  <a:cubicBezTo>
                    <a:pt x="63" y="199"/>
                    <a:pt x="60" y="197"/>
                    <a:pt x="59" y="198"/>
                  </a:cubicBezTo>
                  <a:cubicBezTo>
                    <a:pt x="55" y="199"/>
                    <a:pt x="56" y="205"/>
                    <a:pt x="56" y="208"/>
                  </a:cubicBezTo>
                  <a:cubicBezTo>
                    <a:pt x="56" y="211"/>
                    <a:pt x="56" y="216"/>
                    <a:pt x="51" y="217"/>
                  </a:cubicBezTo>
                  <a:cubicBezTo>
                    <a:pt x="52" y="221"/>
                    <a:pt x="53" y="228"/>
                    <a:pt x="48" y="230"/>
                  </a:cubicBezTo>
                  <a:cubicBezTo>
                    <a:pt x="46" y="232"/>
                    <a:pt x="44" y="232"/>
                    <a:pt x="41" y="231"/>
                  </a:cubicBezTo>
                  <a:cubicBezTo>
                    <a:pt x="40" y="231"/>
                    <a:pt x="38" y="230"/>
                    <a:pt x="37" y="231"/>
                  </a:cubicBezTo>
                  <a:cubicBezTo>
                    <a:pt x="37" y="233"/>
                    <a:pt x="36" y="234"/>
                    <a:pt x="34" y="235"/>
                  </a:cubicBezTo>
                  <a:cubicBezTo>
                    <a:pt x="33" y="235"/>
                    <a:pt x="31" y="236"/>
                    <a:pt x="30" y="236"/>
                  </a:cubicBezTo>
                  <a:cubicBezTo>
                    <a:pt x="29" y="236"/>
                    <a:pt x="28" y="235"/>
                    <a:pt x="27" y="236"/>
                  </a:cubicBezTo>
                  <a:cubicBezTo>
                    <a:pt x="27" y="237"/>
                    <a:pt x="27" y="237"/>
                    <a:pt x="26" y="238"/>
                  </a:cubicBezTo>
                  <a:cubicBezTo>
                    <a:pt x="24" y="242"/>
                    <a:pt x="23" y="246"/>
                    <a:pt x="23" y="250"/>
                  </a:cubicBezTo>
                  <a:cubicBezTo>
                    <a:pt x="22" y="252"/>
                    <a:pt x="23" y="255"/>
                    <a:pt x="21" y="257"/>
                  </a:cubicBezTo>
                  <a:cubicBezTo>
                    <a:pt x="21" y="258"/>
                    <a:pt x="20" y="259"/>
                    <a:pt x="18" y="259"/>
                  </a:cubicBezTo>
                  <a:cubicBezTo>
                    <a:pt x="18" y="262"/>
                    <a:pt x="18" y="265"/>
                    <a:pt x="18" y="267"/>
                  </a:cubicBezTo>
                  <a:cubicBezTo>
                    <a:pt x="18" y="270"/>
                    <a:pt x="16" y="274"/>
                    <a:pt x="14" y="276"/>
                  </a:cubicBezTo>
                  <a:cubicBezTo>
                    <a:pt x="12" y="277"/>
                    <a:pt x="11" y="278"/>
                    <a:pt x="9" y="278"/>
                  </a:cubicBezTo>
                  <a:cubicBezTo>
                    <a:pt x="9" y="280"/>
                    <a:pt x="9" y="282"/>
                    <a:pt x="8" y="284"/>
                  </a:cubicBezTo>
                  <a:cubicBezTo>
                    <a:pt x="7" y="286"/>
                    <a:pt x="6" y="289"/>
                    <a:pt x="3" y="290"/>
                  </a:cubicBezTo>
                  <a:cubicBezTo>
                    <a:pt x="2" y="291"/>
                    <a:pt x="1" y="292"/>
                    <a:pt x="0" y="292"/>
                  </a:cubicBezTo>
                  <a:cubicBezTo>
                    <a:pt x="0" y="295"/>
                    <a:pt x="0" y="298"/>
                    <a:pt x="0" y="300"/>
                  </a:cubicBezTo>
                  <a:cubicBezTo>
                    <a:pt x="0" y="304"/>
                    <a:pt x="2" y="305"/>
                    <a:pt x="4" y="308"/>
                  </a:cubicBezTo>
                  <a:cubicBezTo>
                    <a:pt x="4" y="309"/>
                    <a:pt x="4" y="309"/>
                    <a:pt x="4" y="310"/>
                  </a:cubicBezTo>
                  <a:cubicBezTo>
                    <a:pt x="4" y="311"/>
                    <a:pt x="5" y="311"/>
                    <a:pt x="6" y="311"/>
                  </a:cubicBezTo>
                  <a:cubicBezTo>
                    <a:pt x="7" y="311"/>
                    <a:pt x="9" y="312"/>
                    <a:pt x="9" y="313"/>
                  </a:cubicBezTo>
                  <a:cubicBezTo>
                    <a:pt x="10" y="315"/>
                    <a:pt x="9" y="317"/>
                    <a:pt x="9" y="319"/>
                  </a:cubicBezTo>
                  <a:cubicBezTo>
                    <a:pt x="9" y="321"/>
                    <a:pt x="11" y="320"/>
                    <a:pt x="12" y="321"/>
                  </a:cubicBezTo>
                  <a:cubicBezTo>
                    <a:pt x="14" y="322"/>
                    <a:pt x="14" y="323"/>
                    <a:pt x="14" y="324"/>
                  </a:cubicBezTo>
                  <a:cubicBezTo>
                    <a:pt x="14" y="326"/>
                    <a:pt x="14" y="329"/>
                    <a:pt x="15" y="331"/>
                  </a:cubicBezTo>
                  <a:cubicBezTo>
                    <a:pt x="15" y="335"/>
                    <a:pt x="14" y="340"/>
                    <a:pt x="11" y="343"/>
                  </a:cubicBezTo>
                  <a:cubicBezTo>
                    <a:pt x="9" y="347"/>
                    <a:pt x="6" y="350"/>
                    <a:pt x="4" y="353"/>
                  </a:cubicBezTo>
                  <a:cubicBezTo>
                    <a:pt x="6" y="353"/>
                    <a:pt x="7" y="354"/>
                    <a:pt x="8" y="355"/>
                  </a:cubicBezTo>
                  <a:cubicBezTo>
                    <a:pt x="10" y="356"/>
                    <a:pt x="9" y="359"/>
                    <a:pt x="9" y="360"/>
                  </a:cubicBezTo>
                  <a:cubicBezTo>
                    <a:pt x="9" y="362"/>
                    <a:pt x="9" y="362"/>
                    <a:pt x="10" y="363"/>
                  </a:cubicBezTo>
                  <a:cubicBezTo>
                    <a:pt x="11" y="364"/>
                    <a:pt x="12" y="365"/>
                    <a:pt x="12" y="366"/>
                  </a:cubicBezTo>
                  <a:cubicBezTo>
                    <a:pt x="14" y="368"/>
                    <a:pt x="15" y="370"/>
                    <a:pt x="16" y="372"/>
                  </a:cubicBezTo>
                  <a:cubicBezTo>
                    <a:pt x="17" y="373"/>
                    <a:pt x="18" y="376"/>
                    <a:pt x="19" y="377"/>
                  </a:cubicBezTo>
                  <a:cubicBezTo>
                    <a:pt x="20" y="378"/>
                    <a:pt x="21" y="379"/>
                    <a:pt x="23" y="380"/>
                  </a:cubicBezTo>
                  <a:cubicBezTo>
                    <a:pt x="25" y="382"/>
                    <a:pt x="28" y="383"/>
                    <a:pt x="31" y="386"/>
                  </a:cubicBezTo>
                  <a:cubicBezTo>
                    <a:pt x="36" y="391"/>
                    <a:pt x="38" y="397"/>
                    <a:pt x="37" y="404"/>
                  </a:cubicBezTo>
                  <a:cubicBezTo>
                    <a:pt x="37" y="407"/>
                    <a:pt x="36" y="413"/>
                    <a:pt x="40" y="414"/>
                  </a:cubicBezTo>
                  <a:cubicBezTo>
                    <a:pt x="43" y="415"/>
                    <a:pt x="48" y="415"/>
                    <a:pt x="47" y="419"/>
                  </a:cubicBezTo>
                  <a:cubicBezTo>
                    <a:pt x="50" y="419"/>
                    <a:pt x="60" y="419"/>
                    <a:pt x="61" y="423"/>
                  </a:cubicBezTo>
                  <a:cubicBezTo>
                    <a:pt x="61" y="425"/>
                    <a:pt x="64" y="424"/>
                    <a:pt x="66" y="424"/>
                  </a:cubicBezTo>
                  <a:cubicBezTo>
                    <a:pt x="67" y="424"/>
                    <a:pt x="68" y="424"/>
                    <a:pt x="69" y="425"/>
                  </a:cubicBezTo>
                  <a:cubicBezTo>
                    <a:pt x="70" y="426"/>
                    <a:pt x="71" y="427"/>
                    <a:pt x="70" y="428"/>
                  </a:cubicBezTo>
                  <a:cubicBezTo>
                    <a:pt x="70" y="430"/>
                    <a:pt x="71" y="431"/>
                    <a:pt x="72" y="432"/>
                  </a:cubicBezTo>
                  <a:cubicBezTo>
                    <a:pt x="74" y="435"/>
                    <a:pt x="76" y="437"/>
                    <a:pt x="79" y="438"/>
                  </a:cubicBezTo>
                  <a:cubicBezTo>
                    <a:pt x="82" y="439"/>
                    <a:pt x="85" y="441"/>
                    <a:pt x="87" y="443"/>
                  </a:cubicBezTo>
                  <a:cubicBezTo>
                    <a:pt x="87" y="444"/>
                    <a:pt x="88" y="445"/>
                    <a:pt x="89" y="446"/>
                  </a:cubicBezTo>
                  <a:cubicBezTo>
                    <a:pt x="89" y="447"/>
                    <a:pt x="89" y="448"/>
                    <a:pt x="90" y="448"/>
                  </a:cubicBezTo>
                  <a:cubicBezTo>
                    <a:pt x="92" y="448"/>
                    <a:pt x="93" y="448"/>
                    <a:pt x="94" y="448"/>
                  </a:cubicBezTo>
                  <a:cubicBezTo>
                    <a:pt x="94" y="445"/>
                    <a:pt x="95" y="443"/>
                    <a:pt x="98" y="443"/>
                  </a:cubicBezTo>
                  <a:cubicBezTo>
                    <a:pt x="100" y="443"/>
                    <a:pt x="101" y="443"/>
                    <a:pt x="103" y="443"/>
                  </a:cubicBezTo>
                  <a:cubicBezTo>
                    <a:pt x="103" y="442"/>
                    <a:pt x="104" y="441"/>
                    <a:pt x="104" y="440"/>
                  </a:cubicBezTo>
                  <a:cubicBezTo>
                    <a:pt x="106" y="439"/>
                    <a:pt x="108" y="438"/>
                    <a:pt x="110" y="438"/>
                  </a:cubicBezTo>
                  <a:cubicBezTo>
                    <a:pt x="112" y="438"/>
                    <a:pt x="114" y="439"/>
                    <a:pt x="116" y="440"/>
                  </a:cubicBezTo>
                  <a:cubicBezTo>
                    <a:pt x="116" y="441"/>
                    <a:pt x="117" y="441"/>
                    <a:pt x="117" y="442"/>
                  </a:cubicBezTo>
                  <a:cubicBezTo>
                    <a:pt x="118" y="443"/>
                    <a:pt x="117" y="443"/>
                    <a:pt x="119" y="443"/>
                  </a:cubicBezTo>
                  <a:cubicBezTo>
                    <a:pt x="120" y="443"/>
                    <a:pt x="121" y="443"/>
                    <a:pt x="122" y="443"/>
                  </a:cubicBezTo>
                  <a:cubicBezTo>
                    <a:pt x="123" y="443"/>
                    <a:pt x="127" y="442"/>
                    <a:pt x="127" y="444"/>
                  </a:cubicBezTo>
                  <a:cubicBezTo>
                    <a:pt x="127" y="445"/>
                    <a:pt x="128" y="446"/>
                    <a:pt x="129" y="446"/>
                  </a:cubicBezTo>
                  <a:cubicBezTo>
                    <a:pt x="131" y="447"/>
                    <a:pt x="134" y="447"/>
                    <a:pt x="137" y="447"/>
                  </a:cubicBezTo>
                  <a:cubicBezTo>
                    <a:pt x="138" y="447"/>
                    <a:pt x="139" y="447"/>
                    <a:pt x="140" y="448"/>
                  </a:cubicBezTo>
                  <a:cubicBezTo>
                    <a:pt x="142" y="448"/>
                    <a:pt x="146" y="448"/>
                    <a:pt x="146" y="447"/>
                  </a:cubicBezTo>
                  <a:cubicBezTo>
                    <a:pt x="146" y="444"/>
                    <a:pt x="147" y="442"/>
                    <a:pt x="150" y="443"/>
                  </a:cubicBezTo>
                  <a:cubicBezTo>
                    <a:pt x="150" y="440"/>
                    <a:pt x="151" y="438"/>
                    <a:pt x="152" y="435"/>
                  </a:cubicBezTo>
                  <a:cubicBezTo>
                    <a:pt x="153" y="433"/>
                    <a:pt x="155" y="431"/>
                    <a:pt x="157" y="430"/>
                  </a:cubicBezTo>
                  <a:cubicBezTo>
                    <a:pt x="159" y="428"/>
                    <a:pt x="163" y="429"/>
                    <a:pt x="166" y="429"/>
                  </a:cubicBezTo>
                  <a:cubicBezTo>
                    <a:pt x="169" y="429"/>
                    <a:pt x="173" y="429"/>
                    <a:pt x="176" y="429"/>
                  </a:cubicBezTo>
                  <a:cubicBezTo>
                    <a:pt x="181" y="429"/>
                    <a:pt x="186" y="432"/>
                    <a:pt x="188" y="436"/>
                  </a:cubicBezTo>
                  <a:cubicBezTo>
                    <a:pt x="188" y="438"/>
                    <a:pt x="188" y="438"/>
                    <a:pt x="191" y="438"/>
                  </a:cubicBezTo>
                  <a:cubicBezTo>
                    <a:pt x="192" y="438"/>
                    <a:pt x="194" y="438"/>
                    <a:pt x="195" y="439"/>
                  </a:cubicBezTo>
                  <a:cubicBezTo>
                    <a:pt x="197" y="439"/>
                    <a:pt x="198" y="441"/>
                    <a:pt x="198" y="443"/>
                  </a:cubicBezTo>
                  <a:cubicBezTo>
                    <a:pt x="201" y="443"/>
                    <a:pt x="213" y="441"/>
                    <a:pt x="212" y="448"/>
                  </a:cubicBezTo>
                  <a:cubicBezTo>
                    <a:pt x="215" y="448"/>
                    <a:pt x="217" y="448"/>
                    <a:pt x="220" y="449"/>
                  </a:cubicBezTo>
                  <a:cubicBezTo>
                    <a:pt x="222" y="450"/>
                    <a:pt x="224" y="452"/>
                    <a:pt x="225" y="453"/>
                  </a:cubicBezTo>
                  <a:cubicBezTo>
                    <a:pt x="229" y="457"/>
                    <a:pt x="231" y="461"/>
                    <a:pt x="231" y="467"/>
                  </a:cubicBezTo>
                  <a:cubicBezTo>
                    <a:pt x="231" y="471"/>
                    <a:pt x="229" y="474"/>
                    <a:pt x="227" y="477"/>
                  </a:cubicBezTo>
                  <a:cubicBezTo>
                    <a:pt x="226" y="481"/>
                    <a:pt x="226" y="487"/>
                    <a:pt x="221" y="485"/>
                  </a:cubicBezTo>
                  <a:cubicBezTo>
                    <a:pt x="221" y="487"/>
                    <a:pt x="221" y="489"/>
                    <a:pt x="221" y="490"/>
                  </a:cubicBezTo>
                  <a:cubicBezTo>
                    <a:pt x="222" y="490"/>
                    <a:pt x="223" y="490"/>
                    <a:pt x="224" y="491"/>
                  </a:cubicBezTo>
                  <a:cubicBezTo>
                    <a:pt x="227" y="492"/>
                    <a:pt x="226" y="495"/>
                    <a:pt x="226" y="497"/>
                  </a:cubicBezTo>
                  <a:cubicBezTo>
                    <a:pt x="226" y="499"/>
                    <a:pt x="226" y="499"/>
                    <a:pt x="227" y="500"/>
                  </a:cubicBezTo>
                  <a:cubicBezTo>
                    <a:pt x="229" y="500"/>
                    <a:pt x="230" y="501"/>
                    <a:pt x="231" y="501"/>
                  </a:cubicBezTo>
                  <a:cubicBezTo>
                    <a:pt x="232" y="503"/>
                    <a:pt x="234" y="505"/>
                    <a:pt x="235" y="506"/>
                  </a:cubicBezTo>
                  <a:cubicBezTo>
                    <a:pt x="236" y="510"/>
                    <a:pt x="237" y="514"/>
                    <a:pt x="240" y="518"/>
                  </a:cubicBezTo>
                  <a:cubicBezTo>
                    <a:pt x="241" y="520"/>
                    <a:pt x="240" y="523"/>
                    <a:pt x="240" y="525"/>
                  </a:cubicBezTo>
                  <a:cubicBezTo>
                    <a:pt x="241" y="527"/>
                    <a:pt x="242" y="528"/>
                    <a:pt x="243" y="529"/>
                  </a:cubicBezTo>
                  <a:cubicBezTo>
                    <a:pt x="245" y="531"/>
                    <a:pt x="248" y="532"/>
                    <a:pt x="249" y="535"/>
                  </a:cubicBezTo>
                  <a:cubicBezTo>
                    <a:pt x="250" y="536"/>
                    <a:pt x="250" y="538"/>
                    <a:pt x="250" y="540"/>
                  </a:cubicBezTo>
                  <a:cubicBezTo>
                    <a:pt x="250" y="541"/>
                    <a:pt x="250" y="543"/>
                    <a:pt x="250" y="544"/>
                  </a:cubicBezTo>
                  <a:cubicBezTo>
                    <a:pt x="250" y="545"/>
                    <a:pt x="250" y="546"/>
                    <a:pt x="250" y="547"/>
                  </a:cubicBezTo>
                  <a:cubicBezTo>
                    <a:pt x="250" y="547"/>
                    <a:pt x="251" y="547"/>
                    <a:pt x="252" y="547"/>
                  </a:cubicBezTo>
                  <a:cubicBezTo>
                    <a:pt x="254" y="548"/>
                    <a:pt x="255" y="549"/>
                    <a:pt x="254" y="551"/>
                  </a:cubicBezTo>
                  <a:cubicBezTo>
                    <a:pt x="254" y="555"/>
                    <a:pt x="254" y="558"/>
                    <a:pt x="254" y="562"/>
                  </a:cubicBezTo>
                  <a:cubicBezTo>
                    <a:pt x="254" y="566"/>
                    <a:pt x="256" y="576"/>
                    <a:pt x="250" y="575"/>
                  </a:cubicBezTo>
                  <a:cubicBezTo>
                    <a:pt x="250" y="578"/>
                    <a:pt x="250" y="581"/>
                    <a:pt x="250" y="584"/>
                  </a:cubicBezTo>
                  <a:cubicBezTo>
                    <a:pt x="251" y="585"/>
                    <a:pt x="253" y="586"/>
                    <a:pt x="255" y="587"/>
                  </a:cubicBezTo>
                  <a:cubicBezTo>
                    <a:pt x="256" y="588"/>
                    <a:pt x="257" y="590"/>
                    <a:pt x="257" y="591"/>
                  </a:cubicBezTo>
                  <a:cubicBezTo>
                    <a:pt x="257" y="592"/>
                    <a:pt x="257" y="593"/>
                    <a:pt x="256" y="593"/>
                  </a:cubicBezTo>
                  <a:cubicBezTo>
                    <a:pt x="256" y="593"/>
                    <a:pt x="255" y="593"/>
                    <a:pt x="255" y="594"/>
                  </a:cubicBezTo>
                  <a:cubicBezTo>
                    <a:pt x="254" y="594"/>
                    <a:pt x="254" y="594"/>
                    <a:pt x="254" y="595"/>
                  </a:cubicBezTo>
                  <a:cubicBezTo>
                    <a:pt x="252" y="599"/>
                    <a:pt x="249" y="601"/>
                    <a:pt x="246" y="605"/>
                  </a:cubicBezTo>
                  <a:cubicBezTo>
                    <a:pt x="244" y="608"/>
                    <a:pt x="245" y="614"/>
                    <a:pt x="240" y="613"/>
                  </a:cubicBezTo>
                  <a:cubicBezTo>
                    <a:pt x="240" y="617"/>
                    <a:pt x="240" y="622"/>
                    <a:pt x="240" y="627"/>
                  </a:cubicBezTo>
                  <a:cubicBezTo>
                    <a:pt x="240" y="630"/>
                    <a:pt x="239" y="632"/>
                    <a:pt x="235" y="632"/>
                  </a:cubicBezTo>
                  <a:cubicBezTo>
                    <a:pt x="235" y="635"/>
                    <a:pt x="233" y="637"/>
                    <a:pt x="231" y="640"/>
                  </a:cubicBezTo>
                  <a:cubicBezTo>
                    <a:pt x="230" y="643"/>
                    <a:pt x="231" y="647"/>
                    <a:pt x="226" y="646"/>
                  </a:cubicBezTo>
                  <a:cubicBezTo>
                    <a:pt x="226" y="653"/>
                    <a:pt x="226" y="661"/>
                    <a:pt x="226" y="669"/>
                  </a:cubicBezTo>
                  <a:cubicBezTo>
                    <a:pt x="226" y="673"/>
                    <a:pt x="226" y="677"/>
                    <a:pt x="226" y="681"/>
                  </a:cubicBezTo>
                  <a:cubicBezTo>
                    <a:pt x="226" y="682"/>
                    <a:pt x="226" y="683"/>
                    <a:pt x="226" y="683"/>
                  </a:cubicBezTo>
                  <a:cubicBezTo>
                    <a:pt x="227" y="684"/>
                    <a:pt x="227" y="684"/>
                    <a:pt x="228" y="684"/>
                  </a:cubicBezTo>
                  <a:cubicBezTo>
                    <a:pt x="229" y="684"/>
                    <a:pt x="230" y="684"/>
                    <a:pt x="230" y="685"/>
                  </a:cubicBezTo>
                  <a:cubicBezTo>
                    <a:pt x="231" y="686"/>
                    <a:pt x="231" y="688"/>
                    <a:pt x="231" y="689"/>
                  </a:cubicBezTo>
                  <a:cubicBezTo>
                    <a:pt x="231" y="690"/>
                    <a:pt x="231" y="691"/>
                    <a:pt x="231" y="692"/>
                  </a:cubicBezTo>
                  <a:cubicBezTo>
                    <a:pt x="231" y="693"/>
                    <a:pt x="231" y="693"/>
                    <a:pt x="232" y="693"/>
                  </a:cubicBezTo>
                  <a:cubicBezTo>
                    <a:pt x="235" y="693"/>
                    <a:pt x="236" y="695"/>
                    <a:pt x="235" y="698"/>
                  </a:cubicBezTo>
                  <a:cubicBezTo>
                    <a:pt x="235" y="701"/>
                    <a:pt x="237" y="713"/>
                    <a:pt x="231" y="712"/>
                  </a:cubicBezTo>
                  <a:cubicBezTo>
                    <a:pt x="231" y="722"/>
                    <a:pt x="231" y="732"/>
                    <a:pt x="231" y="742"/>
                  </a:cubicBezTo>
                  <a:cubicBezTo>
                    <a:pt x="231" y="745"/>
                    <a:pt x="231" y="747"/>
                    <a:pt x="231" y="749"/>
                  </a:cubicBezTo>
                  <a:cubicBezTo>
                    <a:pt x="232" y="750"/>
                    <a:pt x="233" y="751"/>
                    <a:pt x="234" y="752"/>
                  </a:cubicBezTo>
                  <a:cubicBezTo>
                    <a:pt x="237" y="755"/>
                    <a:pt x="238" y="758"/>
                    <a:pt x="239" y="761"/>
                  </a:cubicBezTo>
                  <a:cubicBezTo>
                    <a:pt x="240" y="764"/>
                    <a:pt x="241" y="768"/>
                    <a:pt x="239" y="771"/>
                  </a:cubicBezTo>
                  <a:cubicBezTo>
                    <a:pt x="238" y="774"/>
                    <a:pt x="236" y="776"/>
                    <a:pt x="233" y="777"/>
                  </a:cubicBezTo>
                  <a:cubicBezTo>
                    <a:pt x="231" y="778"/>
                    <a:pt x="228" y="779"/>
                    <a:pt x="225" y="780"/>
                  </a:cubicBezTo>
                  <a:cubicBezTo>
                    <a:pt x="224" y="781"/>
                    <a:pt x="223" y="781"/>
                    <a:pt x="222" y="782"/>
                  </a:cubicBezTo>
                  <a:cubicBezTo>
                    <a:pt x="220" y="783"/>
                    <a:pt x="221" y="787"/>
                    <a:pt x="222" y="788"/>
                  </a:cubicBezTo>
                  <a:cubicBezTo>
                    <a:pt x="222" y="791"/>
                    <a:pt x="222" y="794"/>
                    <a:pt x="224" y="796"/>
                  </a:cubicBezTo>
                  <a:cubicBezTo>
                    <a:pt x="226" y="798"/>
                    <a:pt x="228" y="794"/>
                    <a:pt x="230" y="793"/>
                  </a:cubicBezTo>
                  <a:cubicBezTo>
                    <a:pt x="235" y="791"/>
                    <a:pt x="242" y="791"/>
                    <a:pt x="247" y="791"/>
                  </a:cubicBezTo>
                  <a:cubicBezTo>
                    <a:pt x="253" y="791"/>
                    <a:pt x="259" y="791"/>
                    <a:pt x="264" y="787"/>
                  </a:cubicBezTo>
                  <a:cubicBezTo>
                    <a:pt x="266" y="787"/>
                    <a:pt x="268" y="787"/>
                    <a:pt x="271" y="787"/>
                  </a:cubicBezTo>
                  <a:cubicBezTo>
                    <a:pt x="272" y="787"/>
                    <a:pt x="273" y="788"/>
                    <a:pt x="273" y="786"/>
                  </a:cubicBezTo>
                  <a:cubicBezTo>
                    <a:pt x="274" y="785"/>
                    <a:pt x="274" y="785"/>
                    <a:pt x="274" y="784"/>
                  </a:cubicBezTo>
                  <a:cubicBezTo>
                    <a:pt x="276" y="781"/>
                    <a:pt x="279" y="779"/>
                    <a:pt x="283" y="778"/>
                  </a:cubicBezTo>
                  <a:cubicBezTo>
                    <a:pt x="283" y="769"/>
                    <a:pt x="283" y="761"/>
                    <a:pt x="291" y="757"/>
                  </a:cubicBezTo>
                  <a:cubicBezTo>
                    <a:pt x="295" y="755"/>
                    <a:pt x="299" y="754"/>
                    <a:pt x="303" y="754"/>
                  </a:cubicBezTo>
                  <a:cubicBezTo>
                    <a:pt x="307" y="754"/>
                    <a:pt x="312" y="755"/>
                    <a:pt x="317" y="754"/>
                  </a:cubicBezTo>
                  <a:cubicBezTo>
                    <a:pt x="319" y="754"/>
                    <a:pt x="320" y="753"/>
                    <a:pt x="320" y="751"/>
                  </a:cubicBezTo>
                  <a:cubicBezTo>
                    <a:pt x="321" y="748"/>
                    <a:pt x="320" y="744"/>
                    <a:pt x="320" y="741"/>
                  </a:cubicBezTo>
                  <a:cubicBezTo>
                    <a:pt x="320" y="740"/>
                    <a:pt x="320" y="738"/>
                    <a:pt x="320" y="737"/>
                  </a:cubicBezTo>
                  <a:cubicBezTo>
                    <a:pt x="320" y="735"/>
                    <a:pt x="320" y="736"/>
                    <a:pt x="319" y="735"/>
                  </a:cubicBezTo>
                  <a:cubicBezTo>
                    <a:pt x="317" y="734"/>
                    <a:pt x="317" y="733"/>
                    <a:pt x="316" y="732"/>
                  </a:cubicBezTo>
                  <a:cubicBezTo>
                    <a:pt x="315" y="729"/>
                    <a:pt x="316" y="725"/>
                    <a:pt x="318" y="723"/>
                  </a:cubicBezTo>
                  <a:cubicBezTo>
                    <a:pt x="318" y="722"/>
                    <a:pt x="319" y="722"/>
                    <a:pt x="319" y="721"/>
                  </a:cubicBezTo>
                  <a:cubicBezTo>
                    <a:pt x="321" y="721"/>
                    <a:pt x="320" y="720"/>
                    <a:pt x="321" y="719"/>
                  </a:cubicBezTo>
                  <a:cubicBezTo>
                    <a:pt x="321" y="717"/>
                    <a:pt x="323" y="716"/>
                    <a:pt x="325" y="716"/>
                  </a:cubicBezTo>
                  <a:cubicBezTo>
                    <a:pt x="325" y="715"/>
                    <a:pt x="325" y="713"/>
                    <a:pt x="327" y="712"/>
                  </a:cubicBezTo>
                  <a:cubicBezTo>
                    <a:pt x="328" y="711"/>
                    <a:pt x="331" y="712"/>
                    <a:pt x="333" y="711"/>
                  </a:cubicBezTo>
                  <a:cubicBezTo>
                    <a:pt x="337" y="710"/>
                    <a:pt x="338" y="706"/>
                    <a:pt x="339" y="702"/>
                  </a:cubicBezTo>
                  <a:cubicBezTo>
                    <a:pt x="340" y="698"/>
                    <a:pt x="339" y="693"/>
                    <a:pt x="339" y="688"/>
                  </a:cubicBezTo>
                  <a:cubicBezTo>
                    <a:pt x="339" y="685"/>
                    <a:pt x="338" y="678"/>
                    <a:pt x="344" y="679"/>
                  </a:cubicBezTo>
                  <a:cubicBezTo>
                    <a:pt x="344" y="676"/>
                    <a:pt x="344" y="673"/>
                    <a:pt x="345" y="671"/>
                  </a:cubicBezTo>
                  <a:cubicBezTo>
                    <a:pt x="346" y="669"/>
                    <a:pt x="348" y="667"/>
                    <a:pt x="350" y="666"/>
                  </a:cubicBezTo>
                  <a:cubicBezTo>
                    <a:pt x="352" y="665"/>
                    <a:pt x="355" y="665"/>
                    <a:pt x="356" y="663"/>
                  </a:cubicBezTo>
                  <a:cubicBezTo>
                    <a:pt x="358" y="661"/>
                    <a:pt x="358" y="659"/>
                    <a:pt x="358" y="657"/>
                  </a:cubicBezTo>
                  <a:cubicBezTo>
                    <a:pt x="358" y="655"/>
                    <a:pt x="357" y="651"/>
                    <a:pt x="359" y="650"/>
                  </a:cubicBezTo>
                  <a:cubicBezTo>
                    <a:pt x="360" y="647"/>
                    <a:pt x="362" y="645"/>
                    <a:pt x="364" y="642"/>
                  </a:cubicBezTo>
                  <a:cubicBezTo>
                    <a:pt x="367" y="638"/>
                    <a:pt x="372" y="634"/>
                    <a:pt x="377" y="630"/>
                  </a:cubicBezTo>
                  <a:cubicBezTo>
                    <a:pt x="378" y="629"/>
                    <a:pt x="379" y="629"/>
                    <a:pt x="380" y="628"/>
                  </a:cubicBezTo>
                  <a:cubicBezTo>
                    <a:pt x="381" y="627"/>
                    <a:pt x="382" y="627"/>
                    <a:pt x="382" y="625"/>
                  </a:cubicBezTo>
                  <a:cubicBezTo>
                    <a:pt x="382" y="622"/>
                    <a:pt x="382" y="620"/>
                    <a:pt x="382" y="617"/>
                  </a:cubicBezTo>
                  <a:cubicBezTo>
                    <a:pt x="382" y="611"/>
                    <a:pt x="381" y="606"/>
                    <a:pt x="381" y="600"/>
                  </a:cubicBezTo>
                  <a:cubicBezTo>
                    <a:pt x="382" y="596"/>
                    <a:pt x="382" y="591"/>
                    <a:pt x="384" y="588"/>
                  </a:cubicBezTo>
                  <a:cubicBezTo>
                    <a:pt x="384" y="587"/>
                    <a:pt x="385" y="586"/>
                    <a:pt x="385" y="585"/>
                  </a:cubicBezTo>
                  <a:cubicBezTo>
                    <a:pt x="386" y="584"/>
                    <a:pt x="386" y="584"/>
                    <a:pt x="387" y="582"/>
                  </a:cubicBezTo>
                  <a:cubicBezTo>
                    <a:pt x="387" y="580"/>
                    <a:pt x="389" y="579"/>
                    <a:pt x="391" y="580"/>
                  </a:cubicBezTo>
                  <a:cubicBezTo>
                    <a:pt x="392" y="566"/>
                    <a:pt x="390" y="552"/>
                    <a:pt x="391" y="539"/>
                  </a:cubicBezTo>
                  <a:cubicBezTo>
                    <a:pt x="391" y="533"/>
                    <a:pt x="391" y="527"/>
                    <a:pt x="393" y="521"/>
                  </a:cubicBezTo>
                  <a:cubicBezTo>
                    <a:pt x="393" y="518"/>
                    <a:pt x="394" y="516"/>
                    <a:pt x="396" y="514"/>
                  </a:cubicBezTo>
                  <a:cubicBezTo>
                    <a:pt x="396" y="511"/>
                    <a:pt x="397" y="508"/>
                    <a:pt x="400" y="509"/>
                  </a:cubicBezTo>
                  <a:cubicBezTo>
                    <a:pt x="400" y="505"/>
                    <a:pt x="399" y="498"/>
                    <a:pt x="405" y="500"/>
                  </a:cubicBezTo>
                  <a:cubicBezTo>
                    <a:pt x="405" y="497"/>
                    <a:pt x="405" y="494"/>
                    <a:pt x="405" y="491"/>
                  </a:cubicBezTo>
                  <a:cubicBezTo>
                    <a:pt x="405" y="490"/>
                    <a:pt x="405" y="488"/>
                    <a:pt x="405" y="487"/>
                  </a:cubicBezTo>
                  <a:cubicBezTo>
                    <a:pt x="405" y="485"/>
                    <a:pt x="405" y="485"/>
                    <a:pt x="403" y="485"/>
                  </a:cubicBezTo>
                  <a:cubicBezTo>
                    <a:pt x="399" y="482"/>
                    <a:pt x="400" y="476"/>
                    <a:pt x="400" y="472"/>
                  </a:cubicBezTo>
                  <a:cubicBezTo>
                    <a:pt x="400" y="468"/>
                    <a:pt x="400" y="463"/>
                    <a:pt x="402" y="459"/>
                  </a:cubicBezTo>
                  <a:cubicBezTo>
                    <a:pt x="402" y="459"/>
                    <a:pt x="403" y="458"/>
                    <a:pt x="403" y="458"/>
                  </a:cubicBezTo>
                  <a:cubicBezTo>
                    <a:pt x="405" y="457"/>
                    <a:pt x="405" y="458"/>
                    <a:pt x="405" y="456"/>
                  </a:cubicBezTo>
                  <a:cubicBezTo>
                    <a:pt x="405" y="453"/>
                    <a:pt x="405" y="450"/>
                    <a:pt x="405" y="447"/>
                  </a:cubicBezTo>
                  <a:cubicBezTo>
                    <a:pt x="406" y="444"/>
                    <a:pt x="405" y="440"/>
                    <a:pt x="406" y="436"/>
                  </a:cubicBezTo>
                  <a:cubicBezTo>
                    <a:pt x="407" y="435"/>
                    <a:pt x="408" y="434"/>
                    <a:pt x="410" y="434"/>
                  </a:cubicBezTo>
                  <a:cubicBezTo>
                    <a:pt x="410" y="430"/>
                    <a:pt x="410" y="427"/>
                    <a:pt x="410" y="424"/>
                  </a:cubicBezTo>
                  <a:cubicBezTo>
                    <a:pt x="410" y="420"/>
                    <a:pt x="410" y="417"/>
                    <a:pt x="410" y="414"/>
                  </a:cubicBezTo>
                  <a:cubicBezTo>
                    <a:pt x="410" y="411"/>
                    <a:pt x="411" y="406"/>
                    <a:pt x="409" y="404"/>
                  </a:cubicBezTo>
                  <a:cubicBezTo>
                    <a:pt x="404" y="400"/>
                    <a:pt x="400" y="396"/>
                    <a:pt x="396" y="391"/>
                  </a:cubicBezTo>
                  <a:cubicBezTo>
                    <a:pt x="396" y="386"/>
                    <a:pt x="400" y="396"/>
                    <a:pt x="396" y="391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5" name="Freeform 21"/>
            <p:cNvSpPr/>
            <p:nvPr/>
          </p:nvSpPr>
          <p:spPr bwMode="auto">
            <a:xfrm>
              <a:off x="4553517" y="2298683"/>
              <a:ext cx="1284171" cy="2708007"/>
            </a:xfrm>
            <a:custGeom>
              <a:avLst/>
              <a:gdLst>
                <a:gd name="T0" fmla="*/ 394 w 439"/>
                <a:gd name="T1" fmla="*/ 523 h 926"/>
                <a:gd name="T2" fmla="*/ 349 w 439"/>
                <a:gd name="T3" fmla="*/ 520 h 926"/>
                <a:gd name="T4" fmla="*/ 328 w 439"/>
                <a:gd name="T5" fmla="*/ 505 h 926"/>
                <a:gd name="T6" fmla="*/ 310 w 439"/>
                <a:gd name="T7" fmla="*/ 490 h 926"/>
                <a:gd name="T8" fmla="*/ 283 w 439"/>
                <a:gd name="T9" fmla="*/ 457 h 926"/>
                <a:gd name="T10" fmla="*/ 230 w 439"/>
                <a:gd name="T11" fmla="*/ 424 h 926"/>
                <a:gd name="T12" fmla="*/ 198 w 439"/>
                <a:gd name="T13" fmla="*/ 402 h 926"/>
                <a:gd name="T14" fmla="*/ 141 w 439"/>
                <a:gd name="T15" fmla="*/ 387 h 926"/>
                <a:gd name="T16" fmla="*/ 117 w 439"/>
                <a:gd name="T17" fmla="*/ 393 h 926"/>
                <a:gd name="T18" fmla="*/ 94 w 439"/>
                <a:gd name="T19" fmla="*/ 415 h 926"/>
                <a:gd name="T20" fmla="*/ 68 w 439"/>
                <a:gd name="T21" fmla="*/ 405 h 926"/>
                <a:gd name="T22" fmla="*/ 70 w 439"/>
                <a:gd name="T23" fmla="*/ 375 h 926"/>
                <a:gd name="T24" fmla="*/ 52 w 439"/>
                <a:gd name="T25" fmla="*/ 324 h 926"/>
                <a:gd name="T26" fmla="*/ 38 w 439"/>
                <a:gd name="T27" fmla="*/ 320 h 926"/>
                <a:gd name="T28" fmla="*/ 28 w 439"/>
                <a:gd name="T29" fmla="*/ 297 h 926"/>
                <a:gd name="T30" fmla="*/ 61 w 439"/>
                <a:gd name="T31" fmla="*/ 237 h 926"/>
                <a:gd name="T32" fmla="*/ 107 w 439"/>
                <a:gd name="T33" fmla="*/ 251 h 926"/>
                <a:gd name="T34" fmla="*/ 127 w 439"/>
                <a:gd name="T35" fmla="*/ 222 h 926"/>
                <a:gd name="T36" fmla="*/ 139 w 439"/>
                <a:gd name="T37" fmla="*/ 203 h 926"/>
                <a:gd name="T38" fmla="*/ 176 w 439"/>
                <a:gd name="T39" fmla="*/ 180 h 926"/>
                <a:gd name="T40" fmla="*/ 209 w 439"/>
                <a:gd name="T41" fmla="*/ 146 h 926"/>
                <a:gd name="T42" fmla="*/ 240 w 439"/>
                <a:gd name="T43" fmla="*/ 118 h 926"/>
                <a:gd name="T44" fmla="*/ 269 w 439"/>
                <a:gd name="T45" fmla="*/ 99 h 926"/>
                <a:gd name="T46" fmla="*/ 259 w 439"/>
                <a:gd name="T47" fmla="*/ 90 h 926"/>
                <a:gd name="T48" fmla="*/ 310 w 439"/>
                <a:gd name="T49" fmla="*/ 76 h 926"/>
                <a:gd name="T50" fmla="*/ 330 w 439"/>
                <a:gd name="T51" fmla="*/ 38 h 926"/>
                <a:gd name="T52" fmla="*/ 298 w 439"/>
                <a:gd name="T53" fmla="*/ 28 h 926"/>
                <a:gd name="T54" fmla="*/ 264 w 439"/>
                <a:gd name="T55" fmla="*/ 54 h 926"/>
                <a:gd name="T56" fmla="*/ 234 w 439"/>
                <a:gd name="T57" fmla="*/ 67 h 926"/>
                <a:gd name="T58" fmla="*/ 245 w 439"/>
                <a:gd name="T59" fmla="*/ 28 h 926"/>
                <a:gd name="T60" fmla="*/ 279 w 439"/>
                <a:gd name="T61" fmla="*/ 15 h 926"/>
                <a:gd name="T62" fmla="*/ 45 w 439"/>
                <a:gd name="T63" fmla="*/ 186 h 926"/>
                <a:gd name="T64" fmla="*/ 0 w 439"/>
                <a:gd name="T65" fmla="*/ 320 h 926"/>
                <a:gd name="T66" fmla="*/ 20 w 439"/>
                <a:gd name="T67" fmla="*/ 359 h 926"/>
                <a:gd name="T68" fmla="*/ 56 w 439"/>
                <a:gd name="T69" fmla="*/ 408 h 926"/>
                <a:gd name="T70" fmla="*/ 80 w 439"/>
                <a:gd name="T71" fmla="*/ 420 h 926"/>
                <a:gd name="T72" fmla="*/ 71 w 439"/>
                <a:gd name="T73" fmla="*/ 495 h 926"/>
                <a:gd name="T74" fmla="*/ 66 w 439"/>
                <a:gd name="T75" fmla="*/ 541 h 926"/>
                <a:gd name="T76" fmla="*/ 94 w 439"/>
                <a:gd name="T77" fmla="*/ 587 h 926"/>
                <a:gd name="T78" fmla="*/ 112 w 439"/>
                <a:gd name="T79" fmla="*/ 634 h 926"/>
                <a:gd name="T80" fmla="*/ 137 w 439"/>
                <a:gd name="T81" fmla="*/ 664 h 926"/>
                <a:gd name="T82" fmla="*/ 160 w 439"/>
                <a:gd name="T83" fmla="*/ 690 h 926"/>
                <a:gd name="T84" fmla="*/ 173 w 439"/>
                <a:gd name="T85" fmla="*/ 719 h 926"/>
                <a:gd name="T86" fmla="*/ 181 w 439"/>
                <a:gd name="T87" fmla="*/ 784 h 926"/>
                <a:gd name="T88" fmla="*/ 207 w 439"/>
                <a:gd name="T89" fmla="*/ 858 h 926"/>
                <a:gd name="T90" fmla="*/ 232 w 439"/>
                <a:gd name="T91" fmla="*/ 896 h 926"/>
                <a:gd name="T92" fmla="*/ 255 w 439"/>
                <a:gd name="T93" fmla="*/ 920 h 926"/>
                <a:gd name="T94" fmla="*/ 265 w 439"/>
                <a:gd name="T95" fmla="*/ 900 h 926"/>
                <a:gd name="T96" fmla="*/ 255 w 439"/>
                <a:gd name="T97" fmla="*/ 858 h 926"/>
                <a:gd name="T98" fmla="*/ 279 w 439"/>
                <a:gd name="T99" fmla="*/ 830 h 926"/>
                <a:gd name="T100" fmla="*/ 297 w 439"/>
                <a:gd name="T101" fmla="*/ 797 h 926"/>
                <a:gd name="T102" fmla="*/ 323 w 439"/>
                <a:gd name="T103" fmla="*/ 726 h 926"/>
                <a:gd name="T104" fmla="*/ 371 w 439"/>
                <a:gd name="T105" fmla="*/ 697 h 926"/>
                <a:gd name="T106" fmla="*/ 401 w 439"/>
                <a:gd name="T107" fmla="*/ 633 h 926"/>
                <a:gd name="T108" fmla="*/ 411 w 439"/>
                <a:gd name="T109" fmla="*/ 608 h 926"/>
                <a:gd name="T110" fmla="*/ 434 w 439"/>
                <a:gd name="T111" fmla="*/ 57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9" h="926">
                  <a:moveTo>
                    <a:pt x="434" y="542"/>
                  </a:moveTo>
                  <a:cubicBezTo>
                    <a:pt x="427" y="542"/>
                    <a:pt x="418" y="544"/>
                    <a:pt x="413" y="538"/>
                  </a:cubicBezTo>
                  <a:cubicBezTo>
                    <a:pt x="412" y="537"/>
                    <a:pt x="411" y="535"/>
                    <a:pt x="411" y="534"/>
                  </a:cubicBezTo>
                  <a:cubicBezTo>
                    <a:pt x="410" y="533"/>
                    <a:pt x="411" y="533"/>
                    <a:pt x="409" y="533"/>
                  </a:cubicBezTo>
                  <a:cubicBezTo>
                    <a:pt x="408" y="533"/>
                    <a:pt x="407" y="533"/>
                    <a:pt x="405" y="533"/>
                  </a:cubicBezTo>
                  <a:cubicBezTo>
                    <a:pt x="402" y="531"/>
                    <a:pt x="399" y="530"/>
                    <a:pt x="397" y="527"/>
                  </a:cubicBezTo>
                  <a:cubicBezTo>
                    <a:pt x="397" y="526"/>
                    <a:pt x="396" y="525"/>
                    <a:pt x="396" y="524"/>
                  </a:cubicBezTo>
                  <a:cubicBezTo>
                    <a:pt x="396" y="523"/>
                    <a:pt x="395" y="523"/>
                    <a:pt x="394" y="523"/>
                  </a:cubicBezTo>
                  <a:cubicBezTo>
                    <a:pt x="392" y="523"/>
                    <a:pt x="390" y="523"/>
                    <a:pt x="388" y="523"/>
                  </a:cubicBezTo>
                  <a:cubicBezTo>
                    <a:pt x="385" y="523"/>
                    <a:pt x="382" y="523"/>
                    <a:pt x="378" y="523"/>
                  </a:cubicBezTo>
                  <a:cubicBezTo>
                    <a:pt x="376" y="523"/>
                    <a:pt x="373" y="522"/>
                    <a:pt x="373" y="519"/>
                  </a:cubicBezTo>
                  <a:cubicBezTo>
                    <a:pt x="372" y="518"/>
                    <a:pt x="360" y="519"/>
                    <a:pt x="358" y="519"/>
                  </a:cubicBezTo>
                  <a:cubicBezTo>
                    <a:pt x="357" y="519"/>
                    <a:pt x="356" y="519"/>
                    <a:pt x="355" y="519"/>
                  </a:cubicBezTo>
                  <a:cubicBezTo>
                    <a:pt x="353" y="519"/>
                    <a:pt x="354" y="519"/>
                    <a:pt x="353" y="520"/>
                  </a:cubicBezTo>
                  <a:cubicBezTo>
                    <a:pt x="353" y="521"/>
                    <a:pt x="352" y="521"/>
                    <a:pt x="352" y="522"/>
                  </a:cubicBezTo>
                  <a:cubicBezTo>
                    <a:pt x="350" y="522"/>
                    <a:pt x="350" y="521"/>
                    <a:pt x="349" y="520"/>
                  </a:cubicBezTo>
                  <a:cubicBezTo>
                    <a:pt x="349" y="519"/>
                    <a:pt x="349" y="514"/>
                    <a:pt x="348" y="514"/>
                  </a:cubicBezTo>
                  <a:cubicBezTo>
                    <a:pt x="345" y="514"/>
                    <a:pt x="342" y="514"/>
                    <a:pt x="339" y="513"/>
                  </a:cubicBezTo>
                  <a:cubicBezTo>
                    <a:pt x="338" y="513"/>
                    <a:pt x="337" y="513"/>
                    <a:pt x="336" y="512"/>
                  </a:cubicBezTo>
                  <a:cubicBezTo>
                    <a:pt x="336" y="511"/>
                    <a:pt x="335" y="511"/>
                    <a:pt x="335" y="510"/>
                  </a:cubicBezTo>
                  <a:cubicBezTo>
                    <a:pt x="334" y="509"/>
                    <a:pt x="335" y="510"/>
                    <a:pt x="333" y="509"/>
                  </a:cubicBezTo>
                  <a:cubicBezTo>
                    <a:pt x="332" y="509"/>
                    <a:pt x="331" y="508"/>
                    <a:pt x="330" y="507"/>
                  </a:cubicBezTo>
                  <a:cubicBezTo>
                    <a:pt x="330" y="507"/>
                    <a:pt x="330" y="506"/>
                    <a:pt x="330" y="505"/>
                  </a:cubicBezTo>
                  <a:cubicBezTo>
                    <a:pt x="330" y="504"/>
                    <a:pt x="329" y="505"/>
                    <a:pt x="328" y="505"/>
                  </a:cubicBezTo>
                  <a:cubicBezTo>
                    <a:pt x="322" y="505"/>
                    <a:pt x="317" y="505"/>
                    <a:pt x="312" y="505"/>
                  </a:cubicBezTo>
                  <a:cubicBezTo>
                    <a:pt x="309" y="505"/>
                    <a:pt x="305" y="504"/>
                    <a:pt x="301" y="505"/>
                  </a:cubicBezTo>
                  <a:cubicBezTo>
                    <a:pt x="298" y="505"/>
                    <a:pt x="295" y="505"/>
                    <a:pt x="292" y="504"/>
                  </a:cubicBezTo>
                  <a:cubicBezTo>
                    <a:pt x="288" y="503"/>
                    <a:pt x="285" y="497"/>
                    <a:pt x="290" y="495"/>
                  </a:cubicBezTo>
                  <a:cubicBezTo>
                    <a:pt x="292" y="495"/>
                    <a:pt x="295" y="496"/>
                    <a:pt x="296" y="494"/>
                  </a:cubicBezTo>
                  <a:cubicBezTo>
                    <a:pt x="297" y="493"/>
                    <a:pt x="297" y="491"/>
                    <a:pt x="297" y="490"/>
                  </a:cubicBezTo>
                  <a:cubicBezTo>
                    <a:pt x="299" y="490"/>
                    <a:pt x="302" y="490"/>
                    <a:pt x="304" y="490"/>
                  </a:cubicBezTo>
                  <a:cubicBezTo>
                    <a:pt x="306" y="490"/>
                    <a:pt x="308" y="490"/>
                    <a:pt x="310" y="490"/>
                  </a:cubicBezTo>
                  <a:cubicBezTo>
                    <a:pt x="311" y="491"/>
                    <a:pt x="311" y="490"/>
                    <a:pt x="311" y="489"/>
                  </a:cubicBezTo>
                  <a:cubicBezTo>
                    <a:pt x="311" y="488"/>
                    <a:pt x="311" y="488"/>
                    <a:pt x="311" y="487"/>
                  </a:cubicBezTo>
                  <a:cubicBezTo>
                    <a:pt x="311" y="484"/>
                    <a:pt x="310" y="482"/>
                    <a:pt x="308" y="480"/>
                  </a:cubicBezTo>
                  <a:cubicBezTo>
                    <a:pt x="306" y="476"/>
                    <a:pt x="301" y="474"/>
                    <a:pt x="297" y="472"/>
                  </a:cubicBezTo>
                  <a:cubicBezTo>
                    <a:pt x="295" y="472"/>
                    <a:pt x="293" y="472"/>
                    <a:pt x="292" y="471"/>
                  </a:cubicBezTo>
                  <a:cubicBezTo>
                    <a:pt x="291" y="470"/>
                    <a:pt x="291" y="468"/>
                    <a:pt x="290" y="467"/>
                  </a:cubicBezTo>
                  <a:cubicBezTo>
                    <a:pt x="288" y="465"/>
                    <a:pt x="286" y="463"/>
                    <a:pt x="284" y="462"/>
                  </a:cubicBezTo>
                  <a:cubicBezTo>
                    <a:pt x="282" y="462"/>
                    <a:pt x="283" y="459"/>
                    <a:pt x="283" y="457"/>
                  </a:cubicBezTo>
                  <a:cubicBezTo>
                    <a:pt x="282" y="456"/>
                    <a:pt x="282" y="455"/>
                    <a:pt x="281" y="454"/>
                  </a:cubicBezTo>
                  <a:cubicBezTo>
                    <a:pt x="279" y="452"/>
                    <a:pt x="277" y="450"/>
                    <a:pt x="275" y="448"/>
                  </a:cubicBezTo>
                  <a:cubicBezTo>
                    <a:pt x="273" y="447"/>
                    <a:pt x="271" y="446"/>
                    <a:pt x="269" y="444"/>
                  </a:cubicBezTo>
                  <a:cubicBezTo>
                    <a:pt x="267" y="443"/>
                    <a:pt x="265" y="439"/>
                    <a:pt x="263" y="439"/>
                  </a:cubicBezTo>
                  <a:cubicBezTo>
                    <a:pt x="259" y="439"/>
                    <a:pt x="250" y="439"/>
                    <a:pt x="250" y="434"/>
                  </a:cubicBezTo>
                  <a:cubicBezTo>
                    <a:pt x="245" y="434"/>
                    <a:pt x="241" y="435"/>
                    <a:pt x="236" y="433"/>
                  </a:cubicBezTo>
                  <a:cubicBezTo>
                    <a:pt x="235" y="432"/>
                    <a:pt x="234" y="431"/>
                    <a:pt x="233" y="429"/>
                  </a:cubicBezTo>
                  <a:cubicBezTo>
                    <a:pt x="232" y="428"/>
                    <a:pt x="231" y="424"/>
                    <a:pt x="230" y="424"/>
                  </a:cubicBezTo>
                  <a:cubicBezTo>
                    <a:pt x="229" y="424"/>
                    <a:pt x="227" y="424"/>
                    <a:pt x="226" y="422"/>
                  </a:cubicBezTo>
                  <a:cubicBezTo>
                    <a:pt x="226" y="421"/>
                    <a:pt x="226" y="419"/>
                    <a:pt x="226" y="418"/>
                  </a:cubicBezTo>
                  <a:cubicBezTo>
                    <a:pt x="224" y="416"/>
                    <a:pt x="222" y="415"/>
                    <a:pt x="220" y="415"/>
                  </a:cubicBezTo>
                  <a:cubicBezTo>
                    <a:pt x="215" y="414"/>
                    <a:pt x="211" y="415"/>
                    <a:pt x="206" y="414"/>
                  </a:cubicBezTo>
                  <a:cubicBezTo>
                    <a:pt x="200" y="413"/>
                    <a:pt x="205" y="408"/>
                    <a:pt x="207" y="406"/>
                  </a:cubicBezTo>
                  <a:cubicBezTo>
                    <a:pt x="204" y="405"/>
                    <a:pt x="202" y="404"/>
                    <a:pt x="203" y="401"/>
                  </a:cubicBezTo>
                  <a:cubicBezTo>
                    <a:pt x="201" y="401"/>
                    <a:pt x="200" y="401"/>
                    <a:pt x="199" y="401"/>
                  </a:cubicBezTo>
                  <a:cubicBezTo>
                    <a:pt x="197" y="401"/>
                    <a:pt x="198" y="401"/>
                    <a:pt x="198" y="402"/>
                  </a:cubicBezTo>
                  <a:cubicBezTo>
                    <a:pt x="198" y="403"/>
                    <a:pt x="197" y="404"/>
                    <a:pt x="197" y="405"/>
                  </a:cubicBezTo>
                  <a:cubicBezTo>
                    <a:pt x="195" y="406"/>
                    <a:pt x="193" y="406"/>
                    <a:pt x="191" y="405"/>
                  </a:cubicBezTo>
                  <a:cubicBezTo>
                    <a:pt x="188" y="404"/>
                    <a:pt x="183" y="400"/>
                    <a:pt x="184" y="396"/>
                  </a:cubicBezTo>
                  <a:cubicBezTo>
                    <a:pt x="178" y="398"/>
                    <a:pt x="172" y="398"/>
                    <a:pt x="166" y="396"/>
                  </a:cubicBezTo>
                  <a:cubicBezTo>
                    <a:pt x="162" y="394"/>
                    <a:pt x="158" y="391"/>
                    <a:pt x="154" y="389"/>
                  </a:cubicBezTo>
                  <a:cubicBezTo>
                    <a:pt x="152" y="388"/>
                    <a:pt x="150" y="387"/>
                    <a:pt x="147" y="387"/>
                  </a:cubicBezTo>
                  <a:cubicBezTo>
                    <a:pt x="146" y="386"/>
                    <a:pt x="144" y="386"/>
                    <a:pt x="143" y="387"/>
                  </a:cubicBezTo>
                  <a:cubicBezTo>
                    <a:pt x="142" y="387"/>
                    <a:pt x="141" y="386"/>
                    <a:pt x="141" y="387"/>
                  </a:cubicBezTo>
                  <a:cubicBezTo>
                    <a:pt x="141" y="388"/>
                    <a:pt x="141" y="389"/>
                    <a:pt x="141" y="390"/>
                  </a:cubicBezTo>
                  <a:cubicBezTo>
                    <a:pt x="141" y="395"/>
                    <a:pt x="143" y="405"/>
                    <a:pt x="137" y="406"/>
                  </a:cubicBezTo>
                  <a:cubicBezTo>
                    <a:pt x="136" y="401"/>
                    <a:pt x="137" y="397"/>
                    <a:pt x="137" y="393"/>
                  </a:cubicBezTo>
                  <a:cubicBezTo>
                    <a:pt x="136" y="387"/>
                    <a:pt x="132" y="387"/>
                    <a:pt x="127" y="387"/>
                  </a:cubicBezTo>
                  <a:cubicBezTo>
                    <a:pt x="128" y="389"/>
                    <a:pt x="127" y="391"/>
                    <a:pt x="125" y="391"/>
                  </a:cubicBezTo>
                  <a:cubicBezTo>
                    <a:pt x="123" y="391"/>
                    <a:pt x="122" y="391"/>
                    <a:pt x="121" y="391"/>
                  </a:cubicBezTo>
                  <a:cubicBezTo>
                    <a:pt x="121" y="391"/>
                    <a:pt x="120" y="391"/>
                    <a:pt x="119" y="391"/>
                  </a:cubicBezTo>
                  <a:cubicBezTo>
                    <a:pt x="117" y="391"/>
                    <a:pt x="118" y="391"/>
                    <a:pt x="117" y="393"/>
                  </a:cubicBezTo>
                  <a:cubicBezTo>
                    <a:pt x="115" y="398"/>
                    <a:pt x="108" y="396"/>
                    <a:pt x="104" y="396"/>
                  </a:cubicBezTo>
                  <a:cubicBezTo>
                    <a:pt x="104" y="399"/>
                    <a:pt x="107" y="400"/>
                    <a:pt x="108" y="403"/>
                  </a:cubicBezTo>
                  <a:cubicBezTo>
                    <a:pt x="108" y="404"/>
                    <a:pt x="108" y="405"/>
                    <a:pt x="108" y="406"/>
                  </a:cubicBezTo>
                  <a:cubicBezTo>
                    <a:pt x="109" y="406"/>
                    <a:pt x="110" y="406"/>
                    <a:pt x="110" y="406"/>
                  </a:cubicBezTo>
                  <a:cubicBezTo>
                    <a:pt x="111" y="407"/>
                    <a:pt x="111" y="409"/>
                    <a:pt x="111" y="410"/>
                  </a:cubicBezTo>
                  <a:cubicBezTo>
                    <a:pt x="110" y="412"/>
                    <a:pt x="107" y="414"/>
                    <a:pt x="104" y="415"/>
                  </a:cubicBezTo>
                  <a:cubicBezTo>
                    <a:pt x="102" y="415"/>
                    <a:pt x="100" y="415"/>
                    <a:pt x="98" y="415"/>
                  </a:cubicBezTo>
                  <a:cubicBezTo>
                    <a:pt x="97" y="415"/>
                    <a:pt x="95" y="415"/>
                    <a:pt x="94" y="415"/>
                  </a:cubicBezTo>
                  <a:cubicBezTo>
                    <a:pt x="94" y="414"/>
                    <a:pt x="94" y="413"/>
                    <a:pt x="94" y="412"/>
                  </a:cubicBezTo>
                  <a:cubicBezTo>
                    <a:pt x="93" y="411"/>
                    <a:pt x="92" y="410"/>
                    <a:pt x="91" y="409"/>
                  </a:cubicBezTo>
                  <a:cubicBezTo>
                    <a:pt x="90" y="407"/>
                    <a:pt x="90" y="406"/>
                    <a:pt x="89" y="405"/>
                  </a:cubicBezTo>
                  <a:cubicBezTo>
                    <a:pt x="88" y="402"/>
                    <a:pt x="85" y="401"/>
                    <a:pt x="82" y="403"/>
                  </a:cubicBezTo>
                  <a:cubicBezTo>
                    <a:pt x="81" y="403"/>
                    <a:pt x="75" y="405"/>
                    <a:pt x="75" y="406"/>
                  </a:cubicBezTo>
                  <a:cubicBezTo>
                    <a:pt x="75" y="408"/>
                    <a:pt x="72" y="410"/>
                    <a:pt x="71" y="407"/>
                  </a:cubicBezTo>
                  <a:cubicBezTo>
                    <a:pt x="71" y="406"/>
                    <a:pt x="71" y="406"/>
                    <a:pt x="70" y="406"/>
                  </a:cubicBezTo>
                  <a:cubicBezTo>
                    <a:pt x="69" y="406"/>
                    <a:pt x="68" y="406"/>
                    <a:pt x="68" y="405"/>
                  </a:cubicBezTo>
                  <a:cubicBezTo>
                    <a:pt x="67" y="405"/>
                    <a:pt x="66" y="403"/>
                    <a:pt x="66" y="402"/>
                  </a:cubicBezTo>
                  <a:cubicBezTo>
                    <a:pt x="66" y="400"/>
                    <a:pt x="65" y="401"/>
                    <a:pt x="63" y="400"/>
                  </a:cubicBezTo>
                  <a:cubicBezTo>
                    <a:pt x="62" y="400"/>
                    <a:pt x="61" y="399"/>
                    <a:pt x="61" y="397"/>
                  </a:cubicBezTo>
                  <a:cubicBezTo>
                    <a:pt x="61" y="395"/>
                    <a:pt x="60" y="394"/>
                    <a:pt x="59" y="393"/>
                  </a:cubicBezTo>
                  <a:cubicBezTo>
                    <a:pt x="58" y="391"/>
                    <a:pt x="58" y="390"/>
                    <a:pt x="57" y="388"/>
                  </a:cubicBezTo>
                  <a:cubicBezTo>
                    <a:pt x="57" y="386"/>
                    <a:pt x="56" y="384"/>
                    <a:pt x="56" y="382"/>
                  </a:cubicBezTo>
                  <a:cubicBezTo>
                    <a:pt x="57" y="381"/>
                    <a:pt x="58" y="381"/>
                    <a:pt x="59" y="380"/>
                  </a:cubicBezTo>
                  <a:cubicBezTo>
                    <a:pt x="63" y="379"/>
                    <a:pt x="68" y="379"/>
                    <a:pt x="70" y="375"/>
                  </a:cubicBezTo>
                  <a:cubicBezTo>
                    <a:pt x="72" y="373"/>
                    <a:pt x="71" y="370"/>
                    <a:pt x="71" y="368"/>
                  </a:cubicBezTo>
                  <a:cubicBezTo>
                    <a:pt x="68" y="367"/>
                    <a:pt x="67" y="364"/>
                    <a:pt x="66" y="362"/>
                  </a:cubicBezTo>
                  <a:cubicBezTo>
                    <a:pt x="66" y="358"/>
                    <a:pt x="66" y="354"/>
                    <a:pt x="66" y="350"/>
                  </a:cubicBezTo>
                  <a:cubicBezTo>
                    <a:pt x="66" y="348"/>
                    <a:pt x="62" y="349"/>
                    <a:pt x="61" y="349"/>
                  </a:cubicBezTo>
                  <a:cubicBezTo>
                    <a:pt x="58" y="349"/>
                    <a:pt x="56" y="349"/>
                    <a:pt x="54" y="349"/>
                  </a:cubicBezTo>
                  <a:cubicBezTo>
                    <a:pt x="51" y="349"/>
                    <a:pt x="47" y="348"/>
                    <a:pt x="47" y="344"/>
                  </a:cubicBezTo>
                  <a:cubicBezTo>
                    <a:pt x="47" y="341"/>
                    <a:pt x="46" y="334"/>
                    <a:pt x="52" y="335"/>
                  </a:cubicBezTo>
                  <a:cubicBezTo>
                    <a:pt x="52" y="331"/>
                    <a:pt x="51" y="327"/>
                    <a:pt x="52" y="324"/>
                  </a:cubicBezTo>
                  <a:cubicBezTo>
                    <a:pt x="52" y="321"/>
                    <a:pt x="54" y="320"/>
                    <a:pt x="57" y="321"/>
                  </a:cubicBezTo>
                  <a:cubicBezTo>
                    <a:pt x="63" y="322"/>
                    <a:pt x="65" y="318"/>
                    <a:pt x="66" y="313"/>
                  </a:cubicBezTo>
                  <a:cubicBezTo>
                    <a:pt x="66" y="309"/>
                    <a:pt x="66" y="305"/>
                    <a:pt x="66" y="302"/>
                  </a:cubicBezTo>
                  <a:cubicBezTo>
                    <a:pt x="63" y="302"/>
                    <a:pt x="59" y="301"/>
                    <a:pt x="56" y="302"/>
                  </a:cubicBezTo>
                  <a:cubicBezTo>
                    <a:pt x="53" y="303"/>
                    <a:pt x="52" y="304"/>
                    <a:pt x="52" y="307"/>
                  </a:cubicBezTo>
                  <a:cubicBezTo>
                    <a:pt x="51" y="310"/>
                    <a:pt x="50" y="312"/>
                    <a:pt x="47" y="311"/>
                  </a:cubicBezTo>
                  <a:cubicBezTo>
                    <a:pt x="47" y="314"/>
                    <a:pt x="46" y="317"/>
                    <a:pt x="42" y="316"/>
                  </a:cubicBezTo>
                  <a:cubicBezTo>
                    <a:pt x="41" y="317"/>
                    <a:pt x="39" y="319"/>
                    <a:pt x="38" y="320"/>
                  </a:cubicBezTo>
                  <a:cubicBezTo>
                    <a:pt x="35" y="323"/>
                    <a:pt x="31" y="327"/>
                    <a:pt x="27" y="328"/>
                  </a:cubicBezTo>
                  <a:cubicBezTo>
                    <a:pt x="25" y="329"/>
                    <a:pt x="24" y="328"/>
                    <a:pt x="24" y="326"/>
                  </a:cubicBezTo>
                  <a:cubicBezTo>
                    <a:pt x="23" y="325"/>
                    <a:pt x="23" y="322"/>
                    <a:pt x="23" y="321"/>
                  </a:cubicBezTo>
                  <a:cubicBezTo>
                    <a:pt x="23" y="319"/>
                    <a:pt x="23" y="318"/>
                    <a:pt x="23" y="317"/>
                  </a:cubicBezTo>
                  <a:cubicBezTo>
                    <a:pt x="23" y="315"/>
                    <a:pt x="23" y="316"/>
                    <a:pt x="21" y="316"/>
                  </a:cubicBezTo>
                  <a:cubicBezTo>
                    <a:pt x="17" y="315"/>
                    <a:pt x="19" y="311"/>
                    <a:pt x="19" y="308"/>
                  </a:cubicBezTo>
                  <a:cubicBezTo>
                    <a:pt x="19" y="304"/>
                    <a:pt x="19" y="301"/>
                    <a:pt x="23" y="302"/>
                  </a:cubicBezTo>
                  <a:cubicBezTo>
                    <a:pt x="24" y="299"/>
                    <a:pt x="25" y="296"/>
                    <a:pt x="28" y="297"/>
                  </a:cubicBezTo>
                  <a:cubicBezTo>
                    <a:pt x="28" y="294"/>
                    <a:pt x="27" y="286"/>
                    <a:pt x="33" y="288"/>
                  </a:cubicBezTo>
                  <a:cubicBezTo>
                    <a:pt x="33" y="284"/>
                    <a:pt x="31" y="272"/>
                    <a:pt x="38" y="273"/>
                  </a:cubicBezTo>
                  <a:cubicBezTo>
                    <a:pt x="38" y="270"/>
                    <a:pt x="37" y="263"/>
                    <a:pt x="42" y="264"/>
                  </a:cubicBezTo>
                  <a:cubicBezTo>
                    <a:pt x="42" y="262"/>
                    <a:pt x="41" y="256"/>
                    <a:pt x="44" y="255"/>
                  </a:cubicBezTo>
                  <a:cubicBezTo>
                    <a:pt x="45" y="254"/>
                    <a:pt x="45" y="254"/>
                    <a:pt x="46" y="254"/>
                  </a:cubicBezTo>
                  <a:cubicBezTo>
                    <a:pt x="48" y="255"/>
                    <a:pt x="47" y="254"/>
                    <a:pt x="47" y="253"/>
                  </a:cubicBezTo>
                  <a:cubicBezTo>
                    <a:pt x="48" y="252"/>
                    <a:pt x="49" y="250"/>
                    <a:pt x="50" y="249"/>
                  </a:cubicBezTo>
                  <a:cubicBezTo>
                    <a:pt x="53" y="245"/>
                    <a:pt x="59" y="243"/>
                    <a:pt x="61" y="237"/>
                  </a:cubicBezTo>
                  <a:cubicBezTo>
                    <a:pt x="61" y="235"/>
                    <a:pt x="61" y="231"/>
                    <a:pt x="64" y="231"/>
                  </a:cubicBezTo>
                  <a:cubicBezTo>
                    <a:pt x="66" y="231"/>
                    <a:pt x="68" y="232"/>
                    <a:pt x="70" y="233"/>
                  </a:cubicBezTo>
                  <a:cubicBezTo>
                    <a:pt x="71" y="234"/>
                    <a:pt x="73" y="234"/>
                    <a:pt x="75" y="234"/>
                  </a:cubicBezTo>
                  <a:cubicBezTo>
                    <a:pt x="80" y="235"/>
                    <a:pt x="83" y="232"/>
                    <a:pt x="86" y="230"/>
                  </a:cubicBezTo>
                  <a:cubicBezTo>
                    <a:pt x="89" y="228"/>
                    <a:pt x="92" y="226"/>
                    <a:pt x="95" y="226"/>
                  </a:cubicBezTo>
                  <a:cubicBezTo>
                    <a:pt x="98" y="226"/>
                    <a:pt x="101" y="226"/>
                    <a:pt x="103" y="227"/>
                  </a:cubicBezTo>
                  <a:cubicBezTo>
                    <a:pt x="107" y="229"/>
                    <a:pt x="108" y="234"/>
                    <a:pt x="109" y="238"/>
                  </a:cubicBezTo>
                  <a:cubicBezTo>
                    <a:pt x="110" y="242"/>
                    <a:pt x="110" y="248"/>
                    <a:pt x="107" y="251"/>
                  </a:cubicBezTo>
                  <a:cubicBezTo>
                    <a:pt x="107" y="253"/>
                    <a:pt x="105" y="254"/>
                    <a:pt x="104" y="255"/>
                  </a:cubicBezTo>
                  <a:cubicBezTo>
                    <a:pt x="104" y="256"/>
                    <a:pt x="104" y="257"/>
                    <a:pt x="104" y="258"/>
                  </a:cubicBezTo>
                  <a:cubicBezTo>
                    <a:pt x="104" y="260"/>
                    <a:pt x="104" y="259"/>
                    <a:pt x="105" y="260"/>
                  </a:cubicBezTo>
                  <a:cubicBezTo>
                    <a:pt x="106" y="260"/>
                    <a:pt x="108" y="260"/>
                    <a:pt x="108" y="262"/>
                  </a:cubicBezTo>
                  <a:cubicBezTo>
                    <a:pt x="109" y="262"/>
                    <a:pt x="108" y="263"/>
                    <a:pt x="108" y="264"/>
                  </a:cubicBezTo>
                  <a:cubicBezTo>
                    <a:pt x="117" y="263"/>
                    <a:pt x="108" y="243"/>
                    <a:pt x="118" y="245"/>
                  </a:cubicBezTo>
                  <a:cubicBezTo>
                    <a:pt x="118" y="242"/>
                    <a:pt x="117" y="235"/>
                    <a:pt x="122" y="236"/>
                  </a:cubicBezTo>
                  <a:cubicBezTo>
                    <a:pt x="122" y="232"/>
                    <a:pt x="120" y="220"/>
                    <a:pt x="127" y="222"/>
                  </a:cubicBezTo>
                  <a:cubicBezTo>
                    <a:pt x="129" y="222"/>
                    <a:pt x="132" y="222"/>
                    <a:pt x="132" y="221"/>
                  </a:cubicBezTo>
                  <a:cubicBezTo>
                    <a:pt x="132" y="220"/>
                    <a:pt x="133" y="219"/>
                    <a:pt x="134" y="218"/>
                  </a:cubicBezTo>
                  <a:cubicBezTo>
                    <a:pt x="136" y="217"/>
                    <a:pt x="139" y="217"/>
                    <a:pt x="141" y="217"/>
                  </a:cubicBezTo>
                  <a:cubicBezTo>
                    <a:pt x="141" y="216"/>
                    <a:pt x="142" y="212"/>
                    <a:pt x="141" y="212"/>
                  </a:cubicBezTo>
                  <a:cubicBezTo>
                    <a:pt x="139" y="212"/>
                    <a:pt x="138" y="211"/>
                    <a:pt x="138" y="210"/>
                  </a:cubicBezTo>
                  <a:cubicBezTo>
                    <a:pt x="137" y="209"/>
                    <a:pt x="137" y="208"/>
                    <a:pt x="137" y="206"/>
                  </a:cubicBezTo>
                  <a:cubicBezTo>
                    <a:pt x="136" y="206"/>
                    <a:pt x="136" y="205"/>
                    <a:pt x="137" y="204"/>
                  </a:cubicBezTo>
                  <a:cubicBezTo>
                    <a:pt x="137" y="202"/>
                    <a:pt x="138" y="203"/>
                    <a:pt x="139" y="203"/>
                  </a:cubicBezTo>
                  <a:cubicBezTo>
                    <a:pt x="141" y="203"/>
                    <a:pt x="143" y="203"/>
                    <a:pt x="145" y="203"/>
                  </a:cubicBezTo>
                  <a:cubicBezTo>
                    <a:pt x="147" y="203"/>
                    <a:pt x="150" y="203"/>
                    <a:pt x="151" y="202"/>
                  </a:cubicBezTo>
                  <a:cubicBezTo>
                    <a:pt x="152" y="199"/>
                    <a:pt x="154" y="196"/>
                    <a:pt x="157" y="194"/>
                  </a:cubicBezTo>
                  <a:cubicBezTo>
                    <a:pt x="159" y="191"/>
                    <a:pt x="162" y="190"/>
                    <a:pt x="165" y="189"/>
                  </a:cubicBezTo>
                  <a:cubicBezTo>
                    <a:pt x="166" y="189"/>
                    <a:pt x="167" y="189"/>
                    <a:pt x="168" y="189"/>
                  </a:cubicBezTo>
                  <a:cubicBezTo>
                    <a:pt x="170" y="189"/>
                    <a:pt x="170" y="188"/>
                    <a:pt x="170" y="187"/>
                  </a:cubicBezTo>
                  <a:cubicBezTo>
                    <a:pt x="171" y="186"/>
                    <a:pt x="172" y="184"/>
                    <a:pt x="173" y="183"/>
                  </a:cubicBezTo>
                  <a:cubicBezTo>
                    <a:pt x="174" y="182"/>
                    <a:pt x="175" y="181"/>
                    <a:pt x="176" y="180"/>
                  </a:cubicBezTo>
                  <a:cubicBezTo>
                    <a:pt x="177" y="180"/>
                    <a:pt x="177" y="180"/>
                    <a:pt x="178" y="179"/>
                  </a:cubicBezTo>
                  <a:cubicBezTo>
                    <a:pt x="180" y="179"/>
                    <a:pt x="179" y="178"/>
                    <a:pt x="179" y="177"/>
                  </a:cubicBezTo>
                  <a:cubicBezTo>
                    <a:pt x="179" y="174"/>
                    <a:pt x="179" y="172"/>
                    <a:pt x="179" y="170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6" y="159"/>
                    <a:pt x="192" y="154"/>
                    <a:pt x="198" y="151"/>
                  </a:cubicBezTo>
                  <a:cubicBezTo>
                    <a:pt x="199" y="151"/>
                    <a:pt x="203" y="151"/>
                    <a:pt x="203" y="150"/>
                  </a:cubicBezTo>
                  <a:cubicBezTo>
                    <a:pt x="203" y="149"/>
                    <a:pt x="203" y="148"/>
                    <a:pt x="204" y="147"/>
                  </a:cubicBezTo>
                  <a:cubicBezTo>
                    <a:pt x="205" y="146"/>
                    <a:pt x="207" y="146"/>
                    <a:pt x="209" y="146"/>
                  </a:cubicBezTo>
                  <a:cubicBezTo>
                    <a:pt x="211" y="146"/>
                    <a:pt x="213" y="146"/>
                    <a:pt x="216" y="146"/>
                  </a:cubicBezTo>
                  <a:cubicBezTo>
                    <a:pt x="217" y="146"/>
                    <a:pt x="217" y="145"/>
                    <a:pt x="218" y="144"/>
                  </a:cubicBezTo>
                  <a:cubicBezTo>
                    <a:pt x="219" y="143"/>
                    <a:pt x="220" y="142"/>
                    <a:pt x="220" y="140"/>
                  </a:cubicBezTo>
                  <a:cubicBezTo>
                    <a:pt x="222" y="138"/>
                    <a:pt x="222" y="135"/>
                    <a:pt x="222" y="132"/>
                  </a:cubicBezTo>
                  <a:cubicBezTo>
                    <a:pt x="223" y="130"/>
                    <a:pt x="224" y="127"/>
                    <a:pt x="226" y="127"/>
                  </a:cubicBezTo>
                  <a:cubicBezTo>
                    <a:pt x="226" y="124"/>
                    <a:pt x="227" y="122"/>
                    <a:pt x="231" y="123"/>
                  </a:cubicBezTo>
                  <a:cubicBezTo>
                    <a:pt x="231" y="121"/>
                    <a:pt x="231" y="119"/>
                    <a:pt x="233" y="118"/>
                  </a:cubicBezTo>
                  <a:cubicBezTo>
                    <a:pt x="235" y="117"/>
                    <a:pt x="238" y="118"/>
                    <a:pt x="240" y="118"/>
                  </a:cubicBezTo>
                  <a:cubicBezTo>
                    <a:pt x="241" y="116"/>
                    <a:pt x="241" y="114"/>
                    <a:pt x="242" y="113"/>
                  </a:cubicBezTo>
                  <a:cubicBezTo>
                    <a:pt x="244" y="112"/>
                    <a:pt x="250" y="114"/>
                    <a:pt x="250" y="112"/>
                  </a:cubicBezTo>
                  <a:cubicBezTo>
                    <a:pt x="250" y="111"/>
                    <a:pt x="250" y="109"/>
                    <a:pt x="252" y="108"/>
                  </a:cubicBezTo>
                  <a:cubicBezTo>
                    <a:pt x="253" y="108"/>
                    <a:pt x="255" y="108"/>
                    <a:pt x="256" y="108"/>
                  </a:cubicBezTo>
                  <a:cubicBezTo>
                    <a:pt x="258" y="108"/>
                    <a:pt x="260" y="108"/>
                    <a:pt x="262" y="108"/>
                  </a:cubicBezTo>
                  <a:cubicBezTo>
                    <a:pt x="264" y="108"/>
                    <a:pt x="264" y="109"/>
                    <a:pt x="264" y="107"/>
                  </a:cubicBezTo>
                  <a:cubicBezTo>
                    <a:pt x="265" y="106"/>
                    <a:pt x="265" y="106"/>
                    <a:pt x="266" y="105"/>
                  </a:cubicBezTo>
                  <a:cubicBezTo>
                    <a:pt x="267" y="103"/>
                    <a:pt x="269" y="101"/>
                    <a:pt x="269" y="99"/>
                  </a:cubicBezTo>
                  <a:cubicBezTo>
                    <a:pt x="266" y="99"/>
                    <a:pt x="263" y="99"/>
                    <a:pt x="260" y="99"/>
                  </a:cubicBezTo>
                  <a:cubicBezTo>
                    <a:pt x="259" y="99"/>
                    <a:pt x="259" y="99"/>
                    <a:pt x="259" y="100"/>
                  </a:cubicBezTo>
                  <a:cubicBezTo>
                    <a:pt x="259" y="101"/>
                    <a:pt x="258" y="102"/>
                    <a:pt x="258" y="102"/>
                  </a:cubicBezTo>
                  <a:cubicBezTo>
                    <a:pt x="256" y="104"/>
                    <a:pt x="252" y="104"/>
                    <a:pt x="249" y="103"/>
                  </a:cubicBezTo>
                  <a:cubicBezTo>
                    <a:pt x="247" y="102"/>
                    <a:pt x="244" y="99"/>
                    <a:pt x="245" y="96"/>
                  </a:cubicBezTo>
                  <a:cubicBezTo>
                    <a:pt x="246" y="95"/>
                    <a:pt x="248" y="94"/>
                    <a:pt x="250" y="94"/>
                  </a:cubicBezTo>
                  <a:cubicBezTo>
                    <a:pt x="250" y="93"/>
                    <a:pt x="250" y="91"/>
                    <a:pt x="252" y="90"/>
                  </a:cubicBezTo>
                  <a:cubicBezTo>
                    <a:pt x="253" y="89"/>
                    <a:pt x="257" y="90"/>
                    <a:pt x="259" y="90"/>
                  </a:cubicBezTo>
                  <a:cubicBezTo>
                    <a:pt x="259" y="88"/>
                    <a:pt x="259" y="86"/>
                    <a:pt x="261" y="85"/>
                  </a:cubicBezTo>
                  <a:cubicBezTo>
                    <a:pt x="263" y="84"/>
                    <a:pt x="267" y="85"/>
                    <a:pt x="269" y="85"/>
                  </a:cubicBezTo>
                  <a:cubicBezTo>
                    <a:pt x="272" y="85"/>
                    <a:pt x="275" y="85"/>
                    <a:pt x="278" y="85"/>
                  </a:cubicBezTo>
                  <a:cubicBezTo>
                    <a:pt x="284" y="85"/>
                    <a:pt x="291" y="85"/>
                    <a:pt x="297" y="85"/>
                  </a:cubicBezTo>
                  <a:cubicBezTo>
                    <a:pt x="299" y="85"/>
                    <a:pt x="300" y="85"/>
                    <a:pt x="302" y="85"/>
                  </a:cubicBezTo>
                  <a:cubicBezTo>
                    <a:pt x="302" y="84"/>
                    <a:pt x="302" y="83"/>
                    <a:pt x="302" y="82"/>
                  </a:cubicBezTo>
                  <a:cubicBezTo>
                    <a:pt x="303" y="80"/>
                    <a:pt x="304" y="80"/>
                    <a:pt x="306" y="80"/>
                  </a:cubicBezTo>
                  <a:cubicBezTo>
                    <a:pt x="306" y="77"/>
                    <a:pt x="307" y="76"/>
                    <a:pt x="310" y="76"/>
                  </a:cubicBezTo>
                  <a:cubicBezTo>
                    <a:pt x="311" y="75"/>
                    <a:pt x="311" y="75"/>
                    <a:pt x="312" y="74"/>
                  </a:cubicBezTo>
                  <a:cubicBezTo>
                    <a:pt x="312" y="73"/>
                    <a:pt x="313" y="72"/>
                    <a:pt x="314" y="71"/>
                  </a:cubicBezTo>
                  <a:cubicBezTo>
                    <a:pt x="319" y="69"/>
                    <a:pt x="325" y="71"/>
                    <a:pt x="330" y="71"/>
                  </a:cubicBezTo>
                  <a:cubicBezTo>
                    <a:pt x="332" y="71"/>
                    <a:pt x="335" y="71"/>
                    <a:pt x="335" y="70"/>
                  </a:cubicBezTo>
                  <a:cubicBezTo>
                    <a:pt x="335" y="68"/>
                    <a:pt x="335" y="67"/>
                    <a:pt x="335" y="65"/>
                  </a:cubicBezTo>
                  <a:cubicBezTo>
                    <a:pt x="335" y="63"/>
                    <a:pt x="334" y="60"/>
                    <a:pt x="333" y="58"/>
                  </a:cubicBezTo>
                  <a:cubicBezTo>
                    <a:pt x="331" y="56"/>
                    <a:pt x="330" y="53"/>
                    <a:pt x="330" y="51"/>
                  </a:cubicBezTo>
                  <a:cubicBezTo>
                    <a:pt x="330" y="46"/>
                    <a:pt x="330" y="42"/>
                    <a:pt x="330" y="38"/>
                  </a:cubicBezTo>
                  <a:cubicBezTo>
                    <a:pt x="327" y="38"/>
                    <a:pt x="326" y="41"/>
                    <a:pt x="324" y="42"/>
                  </a:cubicBezTo>
                  <a:cubicBezTo>
                    <a:pt x="321" y="43"/>
                    <a:pt x="318" y="42"/>
                    <a:pt x="316" y="42"/>
                  </a:cubicBezTo>
                  <a:cubicBezTo>
                    <a:pt x="313" y="41"/>
                    <a:pt x="311" y="40"/>
                    <a:pt x="311" y="38"/>
                  </a:cubicBezTo>
                  <a:cubicBezTo>
                    <a:pt x="311" y="35"/>
                    <a:pt x="312" y="32"/>
                    <a:pt x="316" y="33"/>
                  </a:cubicBezTo>
                  <a:cubicBezTo>
                    <a:pt x="316" y="32"/>
                    <a:pt x="316" y="31"/>
                    <a:pt x="316" y="29"/>
                  </a:cubicBezTo>
                  <a:cubicBezTo>
                    <a:pt x="316" y="28"/>
                    <a:pt x="315" y="28"/>
                    <a:pt x="313" y="28"/>
                  </a:cubicBezTo>
                  <a:cubicBezTo>
                    <a:pt x="311" y="28"/>
                    <a:pt x="308" y="28"/>
                    <a:pt x="305" y="28"/>
                  </a:cubicBezTo>
                  <a:cubicBezTo>
                    <a:pt x="303" y="28"/>
                    <a:pt x="300" y="28"/>
                    <a:pt x="298" y="28"/>
                  </a:cubicBezTo>
                  <a:cubicBezTo>
                    <a:pt x="297" y="28"/>
                    <a:pt x="296" y="28"/>
                    <a:pt x="295" y="28"/>
                  </a:cubicBezTo>
                  <a:cubicBezTo>
                    <a:pt x="293" y="28"/>
                    <a:pt x="292" y="28"/>
                    <a:pt x="291" y="30"/>
                  </a:cubicBezTo>
                  <a:cubicBezTo>
                    <a:pt x="290" y="33"/>
                    <a:pt x="288" y="36"/>
                    <a:pt x="285" y="37"/>
                  </a:cubicBezTo>
                  <a:cubicBezTo>
                    <a:pt x="282" y="38"/>
                    <a:pt x="279" y="38"/>
                    <a:pt x="277" y="38"/>
                  </a:cubicBezTo>
                  <a:cubicBezTo>
                    <a:pt x="274" y="38"/>
                    <a:pt x="271" y="38"/>
                    <a:pt x="269" y="38"/>
                  </a:cubicBezTo>
                  <a:cubicBezTo>
                    <a:pt x="269" y="41"/>
                    <a:pt x="270" y="47"/>
                    <a:pt x="267" y="50"/>
                  </a:cubicBezTo>
                  <a:cubicBezTo>
                    <a:pt x="267" y="51"/>
                    <a:pt x="266" y="51"/>
                    <a:pt x="265" y="51"/>
                  </a:cubicBezTo>
                  <a:cubicBezTo>
                    <a:pt x="264" y="52"/>
                    <a:pt x="264" y="52"/>
                    <a:pt x="264" y="54"/>
                  </a:cubicBezTo>
                  <a:cubicBezTo>
                    <a:pt x="264" y="56"/>
                    <a:pt x="264" y="58"/>
                    <a:pt x="262" y="60"/>
                  </a:cubicBezTo>
                  <a:cubicBezTo>
                    <a:pt x="260" y="61"/>
                    <a:pt x="258" y="61"/>
                    <a:pt x="256" y="61"/>
                  </a:cubicBezTo>
                  <a:cubicBezTo>
                    <a:pt x="254" y="61"/>
                    <a:pt x="252" y="62"/>
                    <a:pt x="250" y="63"/>
                  </a:cubicBezTo>
                  <a:cubicBezTo>
                    <a:pt x="247" y="66"/>
                    <a:pt x="245" y="70"/>
                    <a:pt x="241" y="71"/>
                  </a:cubicBezTo>
                  <a:cubicBezTo>
                    <a:pt x="240" y="71"/>
                    <a:pt x="241" y="73"/>
                    <a:pt x="239" y="74"/>
                  </a:cubicBezTo>
                  <a:cubicBezTo>
                    <a:pt x="238" y="75"/>
                    <a:pt x="236" y="76"/>
                    <a:pt x="234" y="75"/>
                  </a:cubicBezTo>
                  <a:cubicBezTo>
                    <a:pt x="233" y="75"/>
                    <a:pt x="231" y="74"/>
                    <a:pt x="231" y="72"/>
                  </a:cubicBezTo>
                  <a:cubicBezTo>
                    <a:pt x="231" y="70"/>
                    <a:pt x="233" y="69"/>
                    <a:pt x="234" y="67"/>
                  </a:cubicBezTo>
                  <a:cubicBezTo>
                    <a:pt x="235" y="63"/>
                    <a:pt x="232" y="60"/>
                    <a:pt x="231" y="57"/>
                  </a:cubicBezTo>
                  <a:cubicBezTo>
                    <a:pt x="231" y="53"/>
                    <a:pt x="230" y="46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5" y="42"/>
                    <a:pt x="236" y="42"/>
                    <a:pt x="237" y="42"/>
                  </a:cubicBezTo>
                  <a:cubicBezTo>
                    <a:pt x="238" y="42"/>
                    <a:pt x="238" y="42"/>
                    <a:pt x="239" y="42"/>
                  </a:cubicBezTo>
                  <a:cubicBezTo>
                    <a:pt x="241" y="42"/>
                    <a:pt x="240" y="42"/>
                    <a:pt x="240" y="40"/>
                  </a:cubicBezTo>
                  <a:cubicBezTo>
                    <a:pt x="240" y="38"/>
                    <a:pt x="240" y="37"/>
                    <a:pt x="240" y="35"/>
                  </a:cubicBezTo>
                  <a:cubicBezTo>
                    <a:pt x="240" y="32"/>
                    <a:pt x="240" y="27"/>
                    <a:pt x="245" y="28"/>
                  </a:cubicBezTo>
                  <a:cubicBezTo>
                    <a:pt x="245" y="25"/>
                    <a:pt x="246" y="23"/>
                    <a:pt x="250" y="24"/>
                  </a:cubicBezTo>
                  <a:cubicBezTo>
                    <a:pt x="252" y="24"/>
                    <a:pt x="255" y="24"/>
                    <a:pt x="257" y="24"/>
                  </a:cubicBezTo>
                  <a:cubicBezTo>
                    <a:pt x="258" y="24"/>
                    <a:pt x="259" y="24"/>
                    <a:pt x="260" y="24"/>
                  </a:cubicBezTo>
                  <a:cubicBezTo>
                    <a:pt x="262" y="24"/>
                    <a:pt x="264" y="24"/>
                    <a:pt x="264" y="23"/>
                  </a:cubicBezTo>
                  <a:cubicBezTo>
                    <a:pt x="264" y="19"/>
                    <a:pt x="266" y="19"/>
                    <a:pt x="270" y="19"/>
                  </a:cubicBezTo>
                  <a:cubicBezTo>
                    <a:pt x="272" y="19"/>
                    <a:pt x="275" y="19"/>
                    <a:pt x="277" y="19"/>
                  </a:cubicBezTo>
                  <a:cubicBezTo>
                    <a:pt x="279" y="19"/>
                    <a:pt x="278" y="19"/>
                    <a:pt x="278" y="17"/>
                  </a:cubicBezTo>
                  <a:cubicBezTo>
                    <a:pt x="278" y="17"/>
                    <a:pt x="279" y="16"/>
                    <a:pt x="279" y="15"/>
                  </a:cubicBezTo>
                  <a:cubicBezTo>
                    <a:pt x="280" y="14"/>
                    <a:pt x="281" y="14"/>
                    <a:pt x="283" y="14"/>
                  </a:cubicBezTo>
                  <a:cubicBezTo>
                    <a:pt x="284" y="13"/>
                    <a:pt x="284" y="12"/>
                    <a:pt x="285" y="11"/>
                  </a:cubicBezTo>
                  <a:cubicBezTo>
                    <a:pt x="286" y="9"/>
                    <a:pt x="287" y="6"/>
                    <a:pt x="287" y="4"/>
                  </a:cubicBezTo>
                  <a:cubicBezTo>
                    <a:pt x="286" y="0"/>
                    <a:pt x="283" y="0"/>
                    <a:pt x="280" y="0"/>
                  </a:cubicBezTo>
                  <a:cubicBezTo>
                    <a:pt x="278" y="0"/>
                    <a:pt x="276" y="0"/>
                    <a:pt x="273" y="0"/>
                  </a:cubicBezTo>
                  <a:cubicBezTo>
                    <a:pt x="270" y="0"/>
                    <a:pt x="269" y="0"/>
                    <a:pt x="266" y="1"/>
                  </a:cubicBezTo>
                  <a:cubicBezTo>
                    <a:pt x="237" y="17"/>
                    <a:pt x="209" y="34"/>
                    <a:pt x="182" y="53"/>
                  </a:cubicBezTo>
                  <a:cubicBezTo>
                    <a:pt x="130" y="90"/>
                    <a:pt x="83" y="135"/>
                    <a:pt x="45" y="186"/>
                  </a:cubicBezTo>
                  <a:cubicBezTo>
                    <a:pt x="30" y="207"/>
                    <a:pt x="17" y="228"/>
                    <a:pt x="5" y="250"/>
                  </a:cubicBezTo>
                  <a:cubicBezTo>
                    <a:pt x="7" y="250"/>
                    <a:pt x="11" y="249"/>
                    <a:pt x="13" y="252"/>
                  </a:cubicBezTo>
                  <a:cubicBezTo>
                    <a:pt x="14" y="254"/>
                    <a:pt x="14" y="256"/>
                    <a:pt x="12" y="258"/>
                  </a:cubicBezTo>
                  <a:cubicBezTo>
                    <a:pt x="11" y="259"/>
                    <a:pt x="9" y="259"/>
                    <a:pt x="9" y="261"/>
                  </a:cubicBezTo>
                  <a:cubicBezTo>
                    <a:pt x="9" y="263"/>
                    <a:pt x="9" y="265"/>
                    <a:pt x="9" y="268"/>
                  </a:cubicBezTo>
                  <a:cubicBezTo>
                    <a:pt x="9" y="271"/>
                    <a:pt x="9" y="274"/>
                    <a:pt x="5" y="273"/>
                  </a:cubicBezTo>
                  <a:cubicBezTo>
                    <a:pt x="5" y="277"/>
                    <a:pt x="6" y="284"/>
                    <a:pt x="0" y="283"/>
                  </a:cubicBezTo>
                  <a:cubicBezTo>
                    <a:pt x="0" y="295"/>
                    <a:pt x="0" y="307"/>
                    <a:pt x="0" y="320"/>
                  </a:cubicBezTo>
                  <a:cubicBezTo>
                    <a:pt x="0" y="326"/>
                    <a:pt x="0" y="332"/>
                    <a:pt x="0" y="338"/>
                  </a:cubicBezTo>
                  <a:cubicBezTo>
                    <a:pt x="0" y="340"/>
                    <a:pt x="0" y="341"/>
                    <a:pt x="0" y="343"/>
                  </a:cubicBezTo>
                  <a:cubicBezTo>
                    <a:pt x="0" y="345"/>
                    <a:pt x="1" y="344"/>
                    <a:pt x="2" y="345"/>
                  </a:cubicBezTo>
                  <a:cubicBezTo>
                    <a:pt x="4" y="345"/>
                    <a:pt x="5" y="347"/>
                    <a:pt x="7" y="348"/>
                  </a:cubicBezTo>
                  <a:cubicBezTo>
                    <a:pt x="10" y="350"/>
                    <a:pt x="13" y="349"/>
                    <a:pt x="16" y="351"/>
                  </a:cubicBezTo>
                  <a:cubicBezTo>
                    <a:pt x="18" y="351"/>
                    <a:pt x="18" y="352"/>
                    <a:pt x="19" y="354"/>
                  </a:cubicBezTo>
                  <a:cubicBezTo>
                    <a:pt x="19" y="355"/>
                    <a:pt x="19" y="356"/>
                    <a:pt x="19" y="356"/>
                  </a:cubicBezTo>
                  <a:cubicBezTo>
                    <a:pt x="19" y="359"/>
                    <a:pt x="19" y="358"/>
                    <a:pt x="20" y="359"/>
                  </a:cubicBezTo>
                  <a:cubicBezTo>
                    <a:pt x="24" y="360"/>
                    <a:pt x="26" y="364"/>
                    <a:pt x="28" y="368"/>
                  </a:cubicBezTo>
                  <a:cubicBezTo>
                    <a:pt x="32" y="368"/>
                    <a:pt x="39" y="367"/>
                    <a:pt x="38" y="373"/>
                  </a:cubicBezTo>
                  <a:cubicBezTo>
                    <a:pt x="41" y="373"/>
                    <a:pt x="43" y="374"/>
                    <a:pt x="42" y="377"/>
                  </a:cubicBezTo>
                  <a:cubicBezTo>
                    <a:pt x="44" y="377"/>
                    <a:pt x="46" y="378"/>
                    <a:pt x="47" y="380"/>
                  </a:cubicBezTo>
                  <a:cubicBezTo>
                    <a:pt x="48" y="382"/>
                    <a:pt x="47" y="384"/>
                    <a:pt x="48" y="386"/>
                  </a:cubicBezTo>
                  <a:cubicBezTo>
                    <a:pt x="50" y="388"/>
                    <a:pt x="51" y="389"/>
                    <a:pt x="52" y="391"/>
                  </a:cubicBezTo>
                  <a:cubicBezTo>
                    <a:pt x="54" y="392"/>
                    <a:pt x="55" y="393"/>
                    <a:pt x="56" y="395"/>
                  </a:cubicBezTo>
                  <a:cubicBezTo>
                    <a:pt x="57" y="399"/>
                    <a:pt x="56" y="404"/>
                    <a:pt x="56" y="408"/>
                  </a:cubicBezTo>
                  <a:cubicBezTo>
                    <a:pt x="56" y="409"/>
                    <a:pt x="56" y="410"/>
                    <a:pt x="56" y="411"/>
                  </a:cubicBezTo>
                  <a:cubicBezTo>
                    <a:pt x="56" y="412"/>
                    <a:pt x="56" y="413"/>
                    <a:pt x="56" y="414"/>
                  </a:cubicBezTo>
                  <a:cubicBezTo>
                    <a:pt x="56" y="415"/>
                    <a:pt x="57" y="415"/>
                    <a:pt x="58" y="415"/>
                  </a:cubicBezTo>
                  <a:cubicBezTo>
                    <a:pt x="60" y="416"/>
                    <a:pt x="62" y="417"/>
                    <a:pt x="61" y="420"/>
                  </a:cubicBezTo>
                  <a:cubicBezTo>
                    <a:pt x="64" y="420"/>
                    <a:pt x="67" y="420"/>
                    <a:pt x="69" y="420"/>
                  </a:cubicBezTo>
                  <a:cubicBezTo>
                    <a:pt x="71" y="420"/>
                    <a:pt x="72" y="420"/>
                    <a:pt x="73" y="420"/>
                  </a:cubicBezTo>
                  <a:cubicBezTo>
                    <a:pt x="75" y="420"/>
                    <a:pt x="75" y="420"/>
                    <a:pt x="75" y="419"/>
                  </a:cubicBezTo>
                  <a:cubicBezTo>
                    <a:pt x="77" y="415"/>
                    <a:pt x="80" y="417"/>
                    <a:pt x="80" y="420"/>
                  </a:cubicBezTo>
                  <a:cubicBezTo>
                    <a:pt x="80" y="422"/>
                    <a:pt x="80" y="425"/>
                    <a:pt x="80" y="428"/>
                  </a:cubicBezTo>
                  <a:cubicBezTo>
                    <a:pt x="80" y="430"/>
                    <a:pt x="82" y="430"/>
                    <a:pt x="83" y="431"/>
                  </a:cubicBezTo>
                  <a:cubicBezTo>
                    <a:pt x="86" y="434"/>
                    <a:pt x="85" y="440"/>
                    <a:pt x="85" y="443"/>
                  </a:cubicBezTo>
                  <a:cubicBezTo>
                    <a:pt x="93" y="440"/>
                    <a:pt x="93" y="466"/>
                    <a:pt x="85" y="462"/>
                  </a:cubicBezTo>
                  <a:cubicBezTo>
                    <a:pt x="85" y="467"/>
                    <a:pt x="85" y="472"/>
                    <a:pt x="85" y="476"/>
                  </a:cubicBezTo>
                  <a:cubicBezTo>
                    <a:pt x="84" y="479"/>
                    <a:pt x="84" y="482"/>
                    <a:pt x="80" y="481"/>
                  </a:cubicBezTo>
                  <a:cubicBezTo>
                    <a:pt x="80" y="485"/>
                    <a:pt x="77" y="486"/>
                    <a:pt x="76" y="489"/>
                  </a:cubicBezTo>
                  <a:cubicBezTo>
                    <a:pt x="74" y="492"/>
                    <a:pt x="75" y="496"/>
                    <a:pt x="71" y="495"/>
                  </a:cubicBezTo>
                  <a:cubicBezTo>
                    <a:pt x="71" y="497"/>
                    <a:pt x="71" y="500"/>
                    <a:pt x="71" y="502"/>
                  </a:cubicBezTo>
                  <a:cubicBezTo>
                    <a:pt x="71" y="504"/>
                    <a:pt x="70" y="509"/>
                    <a:pt x="71" y="509"/>
                  </a:cubicBezTo>
                  <a:cubicBezTo>
                    <a:pt x="74" y="510"/>
                    <a:pt x="75" y="512"/>
                    <a:pt x="75" y="514"/>
                  </a:cubicBezTo>
                  <a:cubicBezTo>
                    <a:pt x="75" y="515"/>
                    <a:pt x="74" y="516"/>
                    <a:pt x="73" y="517"/>
                  </a:cubicBezTo>
                  <a:cubicBezTo>
                    <a:pt x="73" y="518"/>
                    <a:pt x="72" y="518"/>
                    <a:pt x="72" y="518"/>
                  </a:cubicBezTo>
                  <a:cubicBezTo>
                    <a:pt x="70" y="519"/>
                    <a:pt x="71" y="519"/>
                    <a:pt x="71" y="521"/>
                  </a:cubicBezTo>
                  <a:cubicBezTo>
                    <a:pt x="71" y="524"/>
                    <a:pt x="71" y="529"/>
                    <a:pt x="66" y="528"/>
                  </a:cubicBezTo>
                  <a:cubicBezTo>
                    <a:pt x="66" y="532"/>
                    <a:pt x="66" y="537"/>
                    <a:pt x="66" y="541"/>
                  </a:cubicBezTo>
                  <a:cubicBezTo>
                    <a:pt x="66" y="543"/>
                    <a:pt x="65" y="547"/>
                    <a:pt x="67" y="547"/>
                  </a:cubicBezTo>
                  <a:cubicBezTo>
                    <a:pt x="68" y="548"/>
                    <a:pt x="70" y="549"/>
                    <a:pt x="71" y="550"/>
                  </a:cubicBezTo>
                  <a:cubicBezTo>
                    <a:pt x="78" y="554"/>
                    <a:pt x="79" y="560"/>
                    <a:pt x="83" y="567"/>
                  </a:cubicBezTo>
                  <a:cubicBezTo>
                    <a:pt x="84" y="570"/>
                    <a:pt x="86" y="573"/>
                    <a:pt x="88" y="576"/>
                  </a:cubicBezTo>
                  <a:cubicBezTo>
                    <a:pt x="88" y="577"/>
                    <a:pt x="89" y="578"/>
                    <a:pt x="89" y="579"/>
                  </a:cubicBezTo>
                  <a:cubicBezTo>
                    <a:pt x="90" y="580"/>
                    <a:pt x="90" y="580"/>
                    <a:pt x="91" y="580"/>
                  </a:cubicBezTo>
                  <a:cubicBezTo>
                    <a:pt x="92" y="580"/>
                    <a:pt x="93" y="581"/>
                    <a:pt x="94" y="582"/>
                  </a:cubicBezTo>
                  <a:cubicBezTo>
                    <a:pt x="95" y="583"/>
                    <a:pt x="94" y="586"/>
                    <a:pt x="94" y="587"/>
                  </a:cubicBezTo>
                  <a:cubicBezTo>
                    <a:pt x="94" y="588"/>
                    <a:pt x="94" y="589"/>
                    <a:pt x="95" y="589"/>
                  </a:cubicBezTo>
                  <a:cubicBezTo>
                    <a:pt x="96" y="590"/>
                    <a:pt x="96" y="590"/>
                    <a:pt x="97" y="590"/>
                  </a:cubicBezTo>
                  <a:cubicBezTo>
                    <a:pt x="100" y="591"/>
                    <a:pt x="99" y="596"/>
                    <a:pt x="99" y="599"/>
                  </a:cubicBezTo>
                  <a:cubicBezTo>
                    <a:pt x="108" y="598"/>
                    <a:pt x="103" y="616"/>
                    <a:pt x="103" y="621"/>
                  </a:cubicBezTo>
                  <a:cubicBezTo>
                    <a:pt x="103" y="622"/>
                    <a:pt x="104" y="623"/>
                    <a:pt x="104" y="624"/>
                  </a:cubicBezTo>
                  <a:cubicBezTo>
                    <a:pt x="104" y="625"/>
                    <a:pt x="104" y="626"/>
                    <a:pt x="104" y="627"/>
                  </a:cubicBezTo>
                  <a:cubicBezTo>
                    <a:pt x="104" y="627"/>
                    <a:pt x="105" y="628"/>
                    <a:pt x="106" y="628"/>
                  </a:cubicBezTo>
                  <a:cubicBezTo>
                    <a:pt x="109" y="629"/>
                    <a:pt x="111" y="632"/>
                    <a:pt x="112" y="634"/>
                  </a:cubicBezTo>
                  <a:cubicBezTo>
                    <a:pt x="113" y="636"/>
                    <a:pt x="113" y="637"/>
                    <a:pt x="113" y="639"/>
                  </a:cubicBezTo>
                  <a:cubicBezTo>
                    <a:pt x="113" y="640"/>
                    <a:pt x="113" y="641"/>
                    <a:pt x="114" y="642"/>
                  </a:cubicBezTo>
                  <a:cubicBezTo>
                    <a:pt x="114" y="642"/>
                    <a:pt x="115" y="642"/>
                    <a:pt x="115" y="642"/>
                  </a:cubicBezTo>
                  <a:cubicBezTo>
                    <a:pt x="118" y="644"/>
                    <a:pt x="118" y="648"/>
                    <a:pt x="118" y="651"/>
                  </a:cubicBezTo>
                  <a:cubicBezTo>
                    <a:pt x="122" y="651"/>
                    <a:pt x="127" y="651"/>
                    <a:pt x="132" y="651"/>
                  </a:cubicBezTo>
                  <a:cubicBezTo>
                    <a:pt x="133" y="651"/>
                    <a:pt x="135" y="651"/>
                    <a:pt x="136" y="652"/>
                  </a:cubicBezTo>
                  <a:cubicBezTo>
                    <a:pt x="137" y="653"/>
                    <a:pt x="137" y="655"/>
                    <a:pt x="137" y="657"/>
                  </a:cubicBezTo>
                  <a:cubicBezTo>
                    <a:pt x="137" y="659"/>
                    <a:pt x="137" y="661"/>
                    <a:pt x="137" y="664"/>
                  </a:cubicBezTo>
                  <a:cubicBezTo>
                    <a:pt x="137" y="666"/>
                    <a:pt x="137" y="665"/>
                    <a:pt x="139" y="665"/>
                  </a:cubicBezTo>
                  <a:cubicBezTo>
                    <a:pt x="140" y="665"/>
                    <a:pt x="141" y="665"/>
                    <a:pt x="142" y="665"/>
                  </a:cubicBezTo>
                  <a:cubicBezTo>
                    <a:pt x="144" y="666"/>
                    <a:pt x="148" y="665"/>
                    <a:pt x="150" y="667"/>
                  </a:cubicBezTo>
                  <a:cubicBezTo>
                    <a:pt x="150" y="668"/>
                    <a:pt x="151" y="668"/>
                    <a:pt x="151" y="669"/>
                  </a:cubicBezTo>
                  <a:cubicBezTo>
                    <a:pt x="151" y="670"/>
                    <a:pt x="152" y="670"/>
                    <a:pt x="153" y="670"/>
                  </a:cubicBezTo>
                  <a:cubicBezTo>
                    <a:pt x="155" y="670"/>
                    <a:pt x="156" y="669"/>
                    <a:pt x="158" y="670"/>
                  </a:cubicBezTo>
                  <a:cubicBezTo>
                    <a:pt x="160" y="670"/>
                    <a:pt x="160" y="672"/>
                    <a:pt x="161" y="674"/>
                  </a:cubicBezTo>
                  <a:cubicBezTo>
                    <a:pt x="161" y="679"/>
                    <a:pt x="160" y="684"/>
                    <a:pt x="160" y="690"/>
                  </a:cubicBezTo>
                  <a:cubicBezTo>
                    <a:pt x="160" y="691"/>
                    <a:pt x="160" y="692"/>
                    <a:pt x="160" y="693"/>
                  </a:cubicBezTo>
                  <a:cubicBezTo>
                    <a:pt x="160" y="694"/>
                    <a:pt x="159" y="698"/>
                    <a:pt x="161" y="698"/>
                  </a:cubicBezTo>
                  <a:cubicBezTo>
                    <a:pt x="166" y="698"/>
                    <a:pt x="165" y="701"/>
                    <a:pt x="165" y="705"/>
                  </a:cubicBezTo>
                  <a:cubicBezTo>
                    <a:pt x="165" y="706"/>
                    <a:pt x="164" y="707"/>
                    <a:pt x="166" y="707"/>
                  </a:cubicBezTo>
                  <a:cubicBezTo>
                    <a:pt x="166" y="707"/>
                    <a:pt x="167" y="708"/>
                    <a:pt x="168" y="708"/>
                  </a:cubicBezTo>
                  <a:cubicBezTo>
                    <a:pt x="169" y="708"/>
                    <a:pt x="170" y="709"/>
                    <a:pt x="170" y="710"/>
                  </a:cubicBezTo>
                  <a:cubicBezTo>
                    <a:pt x="170" y="712"/>
                    <a:pt x="170" y="715"/>
                    <a:pt x="170" y="717"/>
                  </a:cubicBezTo>
                  <a:cubicBezTo>
                    <a:pt x="171" y="717"/>
                    <a:pt x="172" y="718"/>
                    <a:pt x="173" y="719"/>
                  </a:cubicBezTo>
                  <a:cubicBezTo>
                    <a:pt x="175" y="721"/>
                    <a:pt x="175" y="724"/>
                    <a:pt x="175" y="726"/>
                  </a:cubicBezTo>
                  <a:cubicBezTo>
                    <a:pt x="174" y="730"/>
                    <a:pt x="174" y="733"/>
                    <a:pt x="174" y="737"/>
                  </a:cubicBezTo>
                  <a:cubicBezTo>
                    <a:pt x="174" y="747"/>
                    <a:pt x="174" y="756"/>
                    <a:pt x="174" y="766"/>
                  </a:cubicBezTo>
                  <a:cubicBezTo>
                    <a:pt x="174" y="769"/>
                    <a:pt x="174" y="771"/>
                    <a:pt x="174" y="773"/>
                  </a:cubicBezTo>
                  <a:cubicBezTo>
                    <a:pt x="176" y="773"/>
                    <a:pt x="177" y="774"/>
                    <a:pt x="178" y="774"/>
                  </a:cubicBezTo>
                  <a:cubicBezTo>
                    <a:pt x="179" y="775"/>
                    <a:pt x="179" y="777"/>
                    <a:pt x="179" y="778"/>
                  </a:cubicBezTo>
                  <a:cubicBezTo>
                    <a:pt x="179" y="779"/>
                    <a:pt x="179" y="780"/>
                    <a:pt x="179" y="782"/>
                  </a:cubicBezTo>
                  <a:cubicBezTo>
                    <a:pt x="179" y="783"/>
                    <a:pt x="180" y="783"/>
                    <a:pt x="181" y="784"/>
                  </a:cubicBezTo>
                  <a:cubicBezTo>
                    <a:pt x="184" y="785"/>
                    <a:pt x="184" y="788"/>
                    <a:pt x="184" y="791"/>
                  </a:cubicBezTo>
                  <a:cubicBezTo>
                    <a:pt x="183" y="796"/>
                    <a:pt x="184" y="801"/>
                    <a:pt x="184" y="806"/>
                  </a:cubicBezTo>
                  <a:cubicBezTo>
                    <a:pt x="189" y="806"/>
                    <a:pt x="189" y="812"/>
                    <a:pt x="189" y="816"/>
                  </a:cubicBezTo>
                  <a:cubicBezTo>
                    <a:pt x="189" y="818"/>
                    <a:pt x="188" y="821"/>
                    <a:pt x="188" y="823"/>
                  </a:cubicBezTo>
                  <a:cubicBezTo>
                    <a:pt x="188" y="826"/>
                    <a:pt x="189" y="828"/>
                    <a:pt x="188" y="831"/>
                  </a:cubicBezTo>
                  <a:cubicBezTo>
                    <a:pt x="188" y="836"/>
                    <a:pt x="190" y="840"/>
                    <a:pt x="194" y="843"/>
                  </a:cubicBezTo>
                  <a:cubicBezTo>
                    <a:pt x="198" y="846"/>
                    <a:pt x="202" y="849"/>
                    <a:pt x="203" y="853"/>
                  </a:cubicBezTo>
                  <a:cubicBezTo>
                    <a:pt x="206" y="854"/>
                    <a:pt x="208" y="855"/>
                    <a:pt x="207" y="858"/>
                  </a:cubicBezTo>
                  <a:cubicBezTo>
                    <a:pt x="208" y="861"/>
                    <a:pt x="211" y="863"/>
                    <a:pt x="212" y="866"/>
                  </a:cubicBezTo>
                  <a:cubicBezTo>
                    <a:pt x="212" y="867"/>
                    <a:pt x="212" y="868"/>
                    <a:pt x="213" y="868"/>
                  </a:cubicBezTo>
                  <a:cubicBezTo>
                    <a:pt x="213" y="868"/>
                    <a:pt x="214" y="868"/>
                    <a:pt x="215" y="868"/>
                  </a:cubicBezTo>
                  <a:cubicBezTo>
                    <a:pt x="216" y="868"/>
                    <a:pt x="217" y="869"/>
                    <a:pt x="217" y="871"/>
                  </a:cubicBezTo>
                  <a:cubicBezTo>
                    <a:pt x="217" y="874"/>
                    <a:pt x="218" y="876"/>
                    <a:pt x="220" y="879"/>
                  </a:cubicBezTo>
                  <a:cubicBezTo>
                    <a:pt x="224" y="883"/>
                    <a:pt x="230" y="885"/>
                    <a:pt x="231" y="891"/>
                  </a:cubicBezTo>
                  <a:cubicBezTo>
                    <a:pt x="233" y="891"/>
                    <a:pt x="235" y="893"/>
                    <a:pt x="234" y="895"/>
                  </a:cubicBezTo>
                  <a:cubicBezTo>
                    <a:pt x="233" y="895"/>
                    <a:pt x="232" y="896"/>
                    <a:pt x="232" y="896"/>
                  </a:cubicBezTo>
                  <a:cubicBezTo>
                    <a:pt x="230" y="896"/>
                    <a:pt x="231" y="897"/>
                    <a:pt x="231" y="898"/>
                  </a:cubicBezTo>
                  <a:cubicBezTo>
                    <a:pt x="231" y="900"/>
                    <a:pt x="230" y="900"/>
                    <a:pt x="232" y="901"/>
                  </a:cubicBezTo>
                  <a:cubicBezTo>
                    <a:pt x="233" y="902"/>
                    <a:pt x="234" y="902"/>
                    <a:pt x="235" y="903"/>
                  </a:cubicBezTo>
                  <a:cubicBezTo>
                    <a:pt x="237" y="904"/>
                    <a:pt x="238" y="905"/>
                    <a:pt x="240" y="908"/>
                  </a:cubicBezTo>
                  <a:cubicBezTo>
                    <a:pt x="240" y="909"/>
                    <a:pt x="240" y="910"/>
                    <a:pt x="242" y="911"/>
                  </a:cubicBezTo>
                  <a:cubicBezTo>
                    <a:pt x="243" y="911"/>
                    <a:pt x="244" y="912"/>
                    <a:pt x="244" y="913"/>
                  </a:cubicBezTo>
                  <a:cubicBezTo>
                    <a:pt x="247" y="914"/>
                    <a:pt x="249" y="915"/>
                    <a:pt x="251" y="915"/>
                  </a:cubicBezTo>
                  <a:cubicBezTo>
                    <a:pt x="254" y="915"/>
                    <a:pt x="255" y="917"/>
                    <a:pt x="255" y="920"/>
                  </a:cubicBezTo>
                  <a:cubicBezTo>
                    <a:pt x="258" y="920"/>
                    <a:pt x="265" y="919"/>
                    <a:pt x="264" y="924"/>
                  </a:cubicBezTo>
                  <a:cubicBezTo>
                    <a:pt x="265" y="924"/>
                    <a:pt x="274" y="926"/>
                    <a:pt x="273" y="922"/>
                  </a:cubicBezTo>
                  <a:cubicBezTo>
                    <a:pt x="272" y="920"/>
                    <a:pt x="270" y="918"/>
                    <a:pt x="268" y="915"/>
                  </a:cubicBezTo>
                  <a:cubicBezTo>
                    <a:pt x="267" y="912"/>
                    <a:pt x="268" y="911"/>
                    <a:pt x="272" y="910"/>
                  </a:cubicBezTo>
                  <a:cubicBezTo>
                    <a:pt x="272" y="910"/>
                    <a:pt x="273" y="910"/>
                    <a:pt x="273" y="910"/>
                  </a:cubicBezTo>
                  <a:cubicBezTo>
                    <a:pt x="273" y="909"/>
                    <a:pt x="274" y="908"/>
                    <a:pt x="274" y="907"/>
                  </a:cubicBezTo>
                  <a:cubicBezTo>
                    <a:pt x="273" y="906"/>
                    <a:pt x="273" y="904"/>
                    <a:pt x="272" y="903"/>
                  </a:cubicBezTo>
                  <a:cubicBezTo>
                    <a:pt x="270" y="900"/>
                    <a:pt x="267" y="901"/>
                    <a:pt x="265" y="900"/>
                  </a:cubicBezTo>
                  <a:cubicBezTo>
                    <a:pt x="264" y="899"/>
                    <a:pt x="264" y="897"/>
                    <a:pt x="264" y="896"/>
                  </a:cubicBezTo>
                  <a:cubicBezTo>
                    <a:pt x="264" y="894"/>
                    <a:pt x="264" y="891"/>
                    <a:pt x="264" y="889"/>
                  </a:cubicBezTo>
                  <a:cubicBezTo>
                    <a:pt x="264" y="888"/>
                    <a:pt x="265" y="887"/>
                    <a:pt x="263" y="886"/>
                  </a:cubicBezTo>
                  <a:cubicBezTo>
                    <a:pt x="263" y="886"/>
                    <a:pt x="262" y="886"/>
                    <a:pt x="261" y="886"/>
                  </a:cubicBezTo>
                  <a:cubicBezTo>
                    <a:pt x="260" y="886"/>
                    <a:pt x="259" y="884"/>
                    <a:pt x="259" y="883"/>
                  </a:cubicBezTo>
                  <a:cubicBezTo>
                    <a:pt x="259" y="878"/>
                    <a:pt x="259" y="873"/>
                    <a:pt x="259" y="869"/>
                  </a:cubicBezTo>
                  <a:cubicBezTo>
                    <a:pt x="259" y="865"/>
                    <a:pt x="256" y="864"/>
                    <a:pt x="255" y="861"/>
                  </a:cubicBezTo>
                  <a:cubicBezTo>
                    <a:pt x="255" y="860"/>
                    <a:pt x="255" y="859"/>
                    <a:pt x="255" y="858"/>
                  </a:cubicBezTo>
                  <a:cubicBezTo>
                    <a:pt x="254" y="858"/>
                    <a:pt x="253" y="858"/>
                    <a:pt x="253" y="857"/>
                  </a:cubicBezTo>
                  <a:cubicBezTo>
                    <a:pt x="252" y="857"/>
                    <a:pt x="251" y="856"/>
                    <a:pt x="250" y="855"/>
                  </a:cubicBezTo>
                  <a:cubicBezTo>
                    <a:pt x="250" y="853"/>
                    <a:pt x="250" y="851"/>
                    <a:pt x="250" y="850"/>
                  </a:cubicBezTo>
                  <a:cubicBezTo>
                    <a:pt x="250" y="848"/>
                    <a:pt x="254" y="849"/>
                    <a:pt x="255" y="849"/>
                  </a:cubicBezTo>
                  <a:cubicBezTo>
                    <a:pt x="258" y="847"/>
                    <a:pt x="259" y="844"/>
                    <a:pt x="260" y="841"/>
                  </a:cubicBezTo>
                  <a:cubicBezTo>
                    <a:pt x="260" y="838"/>
                    <a:pt x="261" y="836"/>
                    <a:pt x="263" y="834"/>
                  </a:cubicBezTo>
                  <a:cubicBezTo>
                    <a:pt x="266" y="832"/>
                    <a:pt x="270" y="833"/>
                    <a:pt x="273" y="835"/>
                  </a:cubicBezTo>
                  <a:cubicBezTo>
                    <a:pt x="274" y="830"/>
                    <a:pt x="275" y="830"/>
                    <a:pt x="279" y="830"/>
                  </a:cubicBezTo>
                  <a:cubicBezTo>
                    <a:pt x="282" y="830"/>
                    <a:pt x="286" y="830"/>
                    <a:pt x="287" y="826"/>
                  </a:cubicBezTo>
                  <a:cubicBezTo>
                    <a:pt x="290" y="820"/>
                    <a:pt x="283" y="817"/>
                    <a:pt x="283" y="811"/>
                  </a:cubicBezTo>
                  <a:cubicBezTo>
                    <a:pt x="280" y="811"/>
                    <a:pt x="276" y="811"/>
                    <a:pt x="275" y="809"/>
                  </a:cubicBezTo>
                  <a:cubicBezTo>
                    <a:pt x="273" y="807"/>
                    <a:pt x="273" y="806"/>
                    <a:pt x="273" y="804"/>
                  </a:cubicBezTo>
                  <a:cubicBezTo>
                    <a:pt x="273" y="802"/>
                    <a:pt x="273" y="802"/>
                    <a:pt x="275" y="802"/>
                  </a:cubicBezTo>
                  <a:cubicBezTo>
                    <a:pt x="276" y="802"/>
                    <a:pt x="277" y="802"/>
                    <a:pt x="278" y="802"/>
                  </a:cubicBezTo>
                  <a:cubicBezTo>
                    <a:pt x="283" y="802"/>
                    <a:pt x="288" y="802"/>
                    <a:pt x="292" y="802"/>
                  </a:cubicBezTo>
                  <a:cubicBezTo>
                    <a:pt x="293" y="799"/>
                    <a:pt x="293" y="796"/>
                    <a:pt x="297" y="797"/>
                  </a:cubicBezTo>
                  <a:cubicBezTo>
                    <a:pt x="297" y="793"/>
                    <a:pt x="296" y="789"/>
                    <a:pt x="297" y="785"/>
                  </a:cubicBezTo>
                  <a:cubicBezTo>
                    <a:pt x="298" y="782"/>
                    <a:pt x="301" y="783"/>
                    <a:pt x="303" y="782"/>
                  </a:cubicBezTo>
                  <a:cubicBezTo>
                    <a:pt x="307" y="780"/>
                    <a:pt x="312" y="777"/>
                    <a:pt x="315" y="772"/>
                  </a:cubicBezTo>
                  <a:cubicBezTo>
                    <a:pt x="316" y="769"/>
                    <a:pt x="316" y="766"/>
                    <a:pt x="316" y="763"/>
                  </a:cubicBezTo>
                  <a:cubicBezTo>
                    <a:pt x="316" y="758"/>
                    <a:pt x="316" y="753"/>
                    <a:pt x="316" y="749"/>
                  </a:cubicBezTo>
                  <a:cubicBezTo>
                    <a:pt x="316" y="744"/>
                    <a:pt x="316" y="740"/>
                    <a:pt x="316" y="736"/>
                  </a:cubicBezTo>
                  <a:cubicBezTo>
                    <a:pt x="316" y="733"/>
                    <a:pt x="317" y="730"/>
                    <a:pt x="321" y="731"/>
                  </a:cubicBezTo>
                  <a:cubicBezTo>
                    <a:pt x="321" y="729"/>
                    <a:pt x="321" y="727"/>
                    <a:pt x="323" y="726"/>
                  </a:cubicBezTo>
                  <a:cubicBezTo>
                    <a:pt x="324" y="724"/>
                    <a:pt x="325" y="722"/>
                    <a:pt x="326" y="720"/>
                  </a:cubicBezTo>
                  <a:cubicBezTo>
                    <a:pt x="327" y="716"/>
                    <a:pt x="330" y="714"/>
                    <a:pt x="334" y="713"/>
                  </a:cubicBezTo>
                  <a:cubicBezTo>
                    <a:pt x="340" y="711"/>
                    <a:pt x="347" y="712"/>
                    <a:pt x="352" y="712"/>
                  </a:cubicBezTo>
                  <a:cubicBezTo>
                    <a:pt x="354" y="712"/>
                    <a:pt x="355" y="712"/>
                    <a:pt x="357" y="712"/>
                  </a:cubicBezTo>
                  <a:cubicBezTo>
                    <a:pt x="359" y="712"/>
                    <a:pt x="358" y="711"/>
                    <a:pt x="359" y="710"/>
                  </a:cubicBezTo>
                  <a:cubicBezTo>
                    <a:pt x="359" y="708"/>
                    <a:pt x="361" y="707"/>
                    <a:pt x="363" y="707"/>
                  </a:cubicBezTo>
                  <a:cubicBezTo>
                    <a:pt x="363" y="705"/>
                    <a:pt x="362" y="701"/>
                    <a:pt x="364" y="699"/>
                  </a:cubicBezTo>
                  <a:cubicBezTo>
                    <a:pt x="365" y="697"/>
                    <a:pt x="369" y="698"/>
                    <a:pt x="371" y="697"/>
                  </a:cubicBezTo>
                  <a:cubicBezTo>
                    <a:pt x="373" y="696"/>
                    <a:pt x="374" y="695"/>
                    <a:pt x="376" y="694"/>
                  </a:cubicBezTo>
                  <a:cubicBezTo>
                    <a:pt x="377" y="693"/>
                    <a:pt x="378" y="693"/>
                    <a:pt x="379" y="693"/>
                  </a:cubicBezTo>
                  <a:cubicBezTo>
                    <a:pt x="381" y="693"/>
                    <a:pt x="382" y="693"/>
                    <a:pt x="383" y="692"/>
                  </a:cubicBezTo>
                  <a:cubicBezTo>
                    <a:pt x="385" y="687"/>
                    <a:pt x="386" y="682"/>
                    <a:pt x="389" y="678"/>
                  </a:cubicBezTo>
                  <a:cubicBezTo>
                    <a:pt x="391" y="676"/>
                    <a:pt x="393" y="675"/>
                    <a:pt x="396" y="674"/>
                  </a:cubicBezTo>
                  <a:cubicBezTo>
                    <a:pt x="398" y="674"/>
                    <a:pt x="401" y="674"/>
                    <a:pt x="401" y="671"/>
                  </a:cubicBezTo>
                  <a:cubicBezTo>
                    <a:pt x="400" y="662"/>
                    <a:pt x="401" y="654"/>
                    <a:pt x="401" y="646"/>
                  </a:cubicBezTo>
                  <a:cubicBezTo>
                    <a:pt x="401" y="642"/>
                    <a:pt x="401" y="637"/>
                    <a:pt x="401" y="633"/>
                  </a:cubicBezTo>
                  <a:cubicBezTo>
                    <a:pt x="401" y="631"/>
                    <a:pt x="401" y="629"/>
                    <a:pt x="401" y="627"/>
                  </a:cubicBezTo>
                  <a:cubicBezTo>
                    <a:pt x="399" y="627"/>
                    <a:pt x="398" y="627"/>
                    <a:pt x="397" y="626"/>
                  </a:cubicBezTo>
                  <a:cubicBezTo>
                    <a:pt x="395" y="625"/>
                    <a:pt x="396" y="619"/>
                    <a:pt x="396" y="617"/>
                  </a:cubicBezTo>
                  <a:cubicBezTo>
                    <a:pt x="396" y="616"/>
                    <a:pt x="396" y="615"/>
                    <a:pt x="396" y="614"/>
                  </a:cubicBezTo>
                  <a:cubicBezTo>
                    <a:pt x="396" y="612"/>
                    <a:pt x="397" y="613"/>
                    <a:pt x="398" y="613"/>
                  </a:cubicBezTo>
                  <a:cubicBezTo>
                    <a:pt x="401" y="613"/>
                    <a:pt x="403" y="613"/>
                    <a:pt x="405" y="613"/>
                  </a:cubicBezTo>
                  <a:cubicBezTo>
                    <a:pt x="407" y="613"/>
                    <a:pt x="410" y="614"/>
                    <a:pt x="410" y="612"/>
                  </a:cubicBezTo>
                  <a:cubicBezTo>
                    <a:pt x="411" y="611"/>
                    <a:pt x="411" y="610"/>
                    <a:pt x="411" y="608"/>
                  </a:cubicBezTo>
                  <a:cubicBezTo>
                    <a:pt x="411" y="606"/>
                    <a:pt x="412" y="604"/>
                    <a:pt x="415" y="604"/>
                  </a:cubicBezTo>
                  <a:cubicBezTo>
                    <a:pt x="414" y="601"/>
                    <a:pt x="415" y="600"/>
                    <a:pt x="417" y="599"/>
                  </a:cubicBezTo>
                  <a:cubicBezTo>
                    <a:pt x="419" y="599"/>
                    <a:pt x="419" y="599"/>
                    <a:pt x="420" y="598"/>
                  </a:cubicBezTo>
                  <a:cubicBezTo>
                    <a:pt x="421" y="597"/>
                    <a:pt x="422" y="595"/>
                    <a:pt x="422" y="594"/>
                  </a:cubicBezTo>
                  <a:cubicBezTo>
                    <a:pt x="426" y="589"/>
                    <a:pt x="430" y="585"/>
                    <a:pt x="434" y="582"/>
                  </a:cubicBezTo>
                  <a:cubicBezTo>
                    <a:pt x="435" y="582"/>
                    <a:pt x="436" y="581"/>
                    <a:pt x="438" y="580"/>
                  </a:cubicBezTo>
                  <a:cubicBezTo>
                    <a:pt x="439" y="580"/>
                    <a:pt x="438" y="577"/>
                    <a:pt x="438" y="575"/>
                  </a:cubicBezTo>
                  <a:cubicBezTo>
                    <a:pt x="437" y="575"/>
                    <a:pt x="434" y="575"/>
                    <a:pt x="434" y="573"/>
                  </a:cubicBezTo>
                  <a:cubicBezTo>
                    <a:pt x="433" y="571"/>
                    <a:pt x="434" y="567"/>
                    <a:pt x="434" y="564"/>
                  </a:cubicBezTo>
                  <a:cubicBezTo>
                    <a:pt x="434" y="562"/>
                    <a:pt x="436" y="561"/>
                    <a:pt x="438" y="561"/>
                  </a:cubicBezTo>
                  <a:cubicBezTo>
                    <a:pt x="438" y="556"/>
                    <a:pt x="438" y="552"/>
                    <a:pt x="438" y="547"/>
                  </a:cubicBezTo>
                  <a:cubicBezTo>
                    <a:pt x="435" y="547"/>
                    <a:pt x="433" y="546"/>
                    <a:pt x="434" y="542"/>
                  </a:cubicBezTo>
                  <a:cubicBezTo>
                    <a:pt x="431" y="542"/>
                    <a:pt x="433" y="546"/>
                    <a:pt x="434" y="542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6" name="Freeform 22"/>
            <p:cNvSpPr/>
            <p:nvPr/>
          </p:nvSpPr>
          <p:spPr bwMode="auto">
            <a:xfrm>
              <a:off x="7315906" y="4158815"/>
              <a:ext cx="117417" cy="213823"/>
            </a:xfrm>
            <a:custGeom>
              <a:avLst/>
              <a:gdLst>
                <a:gd name="T0" fmla="*/ 34 w 40"/>
                <a:gd name="T1" fmla="*/ 0 h 73"/>
                <a:gd name="T2" fmla="*/ 23 w 40"/>
                <a:gd name="T3" fmla="*/ 14 h 73"/>
                <a:gd name="T4" fmla="*/ 20 w 40"/>
                <a:gd name="T5" fmla="*/ 20 h 73"/>
                <a:gd name="T6" fmla="*/ 19 w 40"/>
                <a:gd name="T7" fmla="*/ 24 h 73"/>
                <a:gd name="T8" fmla="*/ 16 w 40"/>
                <a:gd name="T9" fmla="*/ 25 h 73"/>
                <a:gd name="T10" fmla="*/ 15 w 40"/>
                <a:gd name="T11" fmla="*/ 31 h 73"/>
                <a:gd name="T12" fmla="*/ 12 w 40"/>
                <a:gd name="T13" fmla="*/ 34 h 73"/>
                <a:gd name="T14" fmla="*/ 10 w 40"/>
                <a:gd name="T15" fmla="*/ 47 h 73"/>
                <a:gd name="T16" fmla="*/ 6 w 40"/>
                <a:gd name="T17" fmla="*/ 71 h 73"/>
                <a:gd name="T18" fmla="*/ 17 w 40"/>
                <a:gd name="T19" fmla="*/ 62 h 73"/>
                <a:gd name="T20" fmla="*/ 19 w 40"/>
                <a:gd name="T21" fmla="*/ 57 h 73"/>
                <a:gd name="T22" fmla="*/ 20 w 40"/>
                <a:gd name="T23" fmla="*/ 52 h 73"/>
                <a:gd name="T24" fmla="*/ 20 w 40"/>
                <a:gd name="T25" fmla="*/ 45 h 73"/>
                <a:gd name="T26" fmla="*/ 20 w 40"/>
                <a:gd name="T27" fmla="*/ 38 h 73"/>
                <a:gd name="T28" fmla="*/ 23 w 40"/>
                <a:gd name="T29" fmla="*/ 37 h 73"/>
                <a:gd name="T30" fmla="*/ 25 w 40"/>
                <a:gd name="T31" fmla="*/ 34 h 73"/>
                <a:gd name="T32" fmla="*/ 25 w 40"/>
                <a:gd name="T33" fmla="*/ 29 h 73"/>
                <a:gd name="T34" fmla="*/ 28 w 40"/>
                <a:gd name="T35" fmla="*/ 27 h 73"/>
                <a:gd name="T36" fmla="*/ 38 w 40"/>
                <a:gd name="T37" fmla="*/ 6 h 73"/>
                <a:gd name="T38" fmla="*/ 34 w 40"/>
                <a:gd name="T39" fmla="*/ 0 h 73"/>
                <a:gd name="T40" fmla="*/ 34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4" y="0"/>
                  </a:moveTo>
                  <a:cubicBezTo>
                    <a:pt x="33" y="7"/>
                    <a:pt x="26" y="9"/>
                    <a:pt x="23" y="14"/>
                  </a:cubicBezTo>
                  <a:cubicBezTo>
                    <a:pt x="21" y="15"/>
                    <a:pt x="20" y="18"/>
                    <a:pt x="20" y="20"/>
                  </a:cubicBezTo>
                  <a:cubicBezTo>
                    <a:pt x="20" y="21"/>
                    <a:pt x="20" y="23"/>
                    <a:pt x="19" y="24"/>
                  </a:cubicBezTo>
                  <a:cubicBezTo>
                    <a:pt x="18" y="24"/>
                    <a:pt x="17" y="24"/>
                    <a:pt x="16" y="25"/>
                  </a:cubicBezTo>
                  <a:cubicBezTo>
                    <a:pt x="14" y="26"/>
                    <a:pt x="15" y="29"/>
                    <a:pt x="15" y="31"/>
                  </a:cubicBezTo>
                  <a:cubicBezTo>
                    <a:pt x="16" y="34"/>
                    <a:pt x="14" y="33"/>
                    <a:pt x="12" y="34"/>
                  </a:cubicBezTo>
                  <a:cubicBezTo>
                    <a:pt x="8" y="37"/>
                    <a:pt x="10" y="44"/>
                    <a:pt x="10" y="47"/>
                  </a:cubicBezTo>
                  <a:cubicBezTo>
                    <a:pt x="0" y="47"/>
                    <a:pt x="8" y="66"/>
                    <a:pt x="6" y="71"/>
                  </a:cubicBezTo>
                  <a:cubicBezTo>
                    <a:pt x="13" y="73"/>
                    <a:pt x="15" y="68"/>
                    <a:pt x="17" y="62"/>
                  </a:cubicBezTo>
                  <a:cubicBezTo>
                    <a:pt x="18" y="60"/>
                    <a:pt x="19" y="59"/>
                    <a:pt x="19" y="57"/>
                  </a:cubicBezTo>
                  <a:cubicBezTo>
                    <a:pt x="20" y="55"/>
                    <a:pt x="20" y="53"/>
                    <a:pt x="20" y="52"/>
                  </a:cubicBezTo>
                  <a:cubicBezTo>
                    <a:pt x="20" y="50"/>
                    <a:pt x="20" y="47"/>
                    <a:pt x="20" y="45"/>
                  </a:cubicBezTo>
                  <a:cubicBezTo>
                    <a:pt x="20" y="43"/>
                    <a:pt x="19" y="40"/>
                    <a:pt x="20" y="38"/>
                  </a:cubicBezTo>
                  <a:cubicBezTo>
                    <a:pt x="21" y="37"/>
                    <a:pt x="22" y="38"/>
                    <a:pt x="23" y="37"/>
                  </a:cubicBezTo>
                  <a:cubicBezTo>
                    <a:pt x="24" y="37"/>
                    <a:pt x="25" y="36"/>
                    <a:pt x="25" y="34"/>
                  </a:cubicBezTo>
                  <a:cubicBezTo>
                    <a:pt x="25" y="33"/>
                    <a:pt x="24" y="31"/>
                    <a:pt x="25" y="29"/>
                  </a:cubicBezTo>
                  <a:cubicBezTo>
                    <a:pt x="25" y="28"/>
                    <a:pt x="27" y="28"/>
                    <a:pt x="28" y="27"/>
                  </a:cubicBezTo>
                  <a:cubicBezTo>
                    <a:pt x="34" y="23"/>
                    <a:pt x="40" y="13"/>
                    <a:pt x="38" y="6"/>
                  </a:cubicBezTo>
                  <a:cubicBezTo>
                    <a:pt x="35" y="8"/>
                    <a:pt x="34" y="2"/>
                    <a:pt x="34" y="0"/>
                  </a:cubicBezTo>
                  <a:cubicBezTo>
                    <a:pt x="33" y="5"/>
                    <a:pt x="33" y="6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7414784" y="4158815"/>
              <a:ext cx="18540" cy="17304"/>
            </a:xfrm>
            <a:custGeom>
              <a:avLst/>
              <a:gdLst>
                <a:gd name="T0" fmla="*/ 0 w 6"/>
                <a:gd name="T1" fmla="*/ 0 h 6"/>
                <a:gd name="T2" fmla="*/ 4 w 6"/>
                <a:gd name="T3" fmla="*/ 6 h 6"/>
                <a:gd name="T4" fmla="*/ 0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3" y="2"/>
                    <a:pt x="4" y="4"/>
                    <a:pt x="4" y="6"/>
                  </a:cubicBezTo>
                  <a:cubicBezTo>
                    <a:pt x="6" y="5"/>
                    <a:pt x="5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112" name="Oval 98"/>
          <p:cNvSpPr>
            <a:spLocks noChangeArrowheads="1"/>
          </p:cNvSpPr>
          <p:nvPr/>
        </p:nvSpPr>
        <p:spPr bwMode="auto">
          <a:xfrm>
            <a:off x="7613776" y="4614889"/>
            <a:ext cx="342363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3" name="Oval 99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4" name="Oval 100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5" name="Oval 101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6" name="Oval 102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7" name="Oval 103"/>
          <p:cNvSpPr>
            <a:spLocks noChangeArrowheads="1"/>
          </p:cNvSpPr>
          <p:nvPr/>
        </p:nvSpPr>
        <p:spPr bwMode="auto">
          <a:xfrm>
            <a:off x="7617483" y="4614889"/>
            <a:ext cx="338655" cy="33989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8" name="Oval 104"/>
          <p:cNvSpPr>
            <a:spLocks noChangeArrowheads="1"/>
          </p:cNvSpPr>
          <p:nvPr/>
        </p:nvSpPr>
        <p:spPr bwMode="auto">
          <a:xfrm>
            <a:off x="7617483" y="4617362"/>
            <a:ext cx="336183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9" name="Oval 105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0" name="Oval 106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1" name="Oval 107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2" name="Oval 108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3" name="Oval 109"/>
          <p:cNvSpPr>
            <a:spLocks noChangeArrowheads="1"/>
          </p:cNvSpPr>
          <p:nvPr/>
        </p:nvSpPr>
        <p:spPr bwMode="auto">
          <a:xfrm>
            <a:off x="7619955" y="4617362"/>
            <a:ext cx="333711" cy="333711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4" name="Oval 110"/>
          <p:cNvSpPr>
            <a:spLocks noChangeArrowheads="1"/>
          </p:cNvSpPr>
          <p:nvPr/>
        </p:nvSpPr>
        <p:spPr bwMode="auto">
          <a:xfrm>
            <a:off x="7619955" y="4621067"/>
            <a:ext cx="331240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6" name="Oval 112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8506351" y="1487096"/>
            <a:ext cx="2486420" cy="954108"/>
            <a:chOff x="8548025" y="1459078"/>
            <a:chExt cx="2486420" cy="954108"/>
          </a:xfrm>
        </p:grpSpPr>
        <p:sp>
          <p:nvSpPr>
            <p:cNvPr id="147" name="矩形 146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623871" y="5023603"/>
            <a:ext cx="2486420" cy="954108"/>
            <a:chOff x="8548025" y="1459078"/>
            <a:chExt cx="2486420" cy="954108"/>
          </a:xfrm>
        </p:grpSpPr>
        <p:sp>
          <p:nvSpPr>
            <p:cNvPr id="150" name="矩形 149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218686" y="1487096"/>
            <a:ext cx="2486420" cy="954108"/>
            <a:chOff x="8548025" y="1459078"/>
            <a:chExt cx="2486420" cy="954108"/>
          </a:xfrm>
        </p:grpSpPr>
        <p:sp>
          <p:nvSpPr>
            <p:cNvPr id="153" name="矩形 152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96782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C344B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218686" y="5240295"/>
            <a:ext cx="2486420" cy="954108"/>
            <a:chOff x="8548025" y="1459078"/>
            <a:chExt cx="2486420" cy="954108"/>
          </a:xfrm>
        </p:grpSpPr>
        <p:sp>
          <p:nvSpPr>
            <p:cNvPr id="156" name="矩形 155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96782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C344B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790351" y="3454642"/>
            <a:ext cx="2486420" cy="954108"/>
            <a:chOff x="8548025" y="1459078"/>
            <a:chExt cx="2486420" cy="954108"/>
          </a:xfrm>
        </p:grpSpPr>
        <p:sp>
          <p:nvSpPr>
            <p:cNvPr id="159" name="矩形 158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9678237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rgbClr val="2E4864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E4864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8865990" y="3157998"/>
            <a:ext cx="2486420" cy="954108"/>
            <a:chOff x="8548025" y="1459078"/>
            <a:chExt cx="2486420" cy="954108"/>
          </a:xfrm>
        </p:grpSpPr>
        <p:sp>
          <p:nvSpPr>
            <p:cNvPr id="162" name="矩形 161"/>
            <p:cNvSpPr/>
            <p:nvPr/>
          </p:nvSpPr>
          <p:spPr>
            <a:xfrm>
              <a:off x="8548025" y="1766855"/>
              <a:ext cx="24864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2C344B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rgbClr val="2C344B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186" name="Freeform 24"/>
          <p:cNvSpPr/>
          <p:nvPr/>
        </p:nvSpPr>
        <p:spPr bwMode="auto">
          <a:xfrm>
            <a:off x="3968905" y="2495203"/>
            <a:ext cx="385623" cy="2488004"/>
          </a:xfrm>
          <a:custGeom>
            <a:avLst/>
            <a:gdLst>
              <a:gd name="T0" fmla="*/ 116 w 132"/>
              <a:gd name="T1" fmla="*/ 755 h 851"/>
              <a:gd name="T2" fmla="*/ 106 w 132"/>
              <a:gd name="T3" fmla="*/ 742 h 851"/>
              <a:gd name="T4" fmla="*/ 106 w 132"/>
              <a:gd name="T5" fmla="*/ 742 h 851"/>
              <a:gd name="T6" fmla="*/ 106 w 132"/>
              <a:gd name="T7" fmla="*/ 108 h 851"/>
              <a:gd name="T8" fmla="*/ 106 w 132"/>
              <a:gd name="T9" fmla="*/ 108 h 851"/>
              <a:gd name="T10" fmla="*/ 115 w 132"/>
              <a:gd name="T11" fmla="*/ 96 h 851"/>
              <a:gd name="T12" fmla="*/ 94 w 132"/>
              <a:gd name="T13" fmla="*/ 16 h 851"/>
              <a:gd name="T14" fmla="*/ 14 w 132"/>
              <a:gd name="T15" fmla="*/ 38 h 851"/>
              <a:gd name="T16" fmla="*/ 23 w 132"/>
              <a:gd name="T17" fmla="*/ 108 h 851"/>
              <a:gd name="T18" fmla="*/ 23 w 132"/>
              <a:gd name="T19" fmla="*/ 108 h 851"/>
              <a:gd name="T20" fmla="*/ 24 w 132"/>
              <a:gd name="T21" fmla="*/ 743 h 851"/>
              <a:gd name="T22" fmla="*/ 24 w 132"/>
              <a:gd name="T23" fmla="*/ 743 h 851"/>
              <a:gd name="T24" fmla="*/ 14 w 132"/>
              <a:gd name="T25" fmla="*/ 813 h 851"/>
              <a:gd name="T26" fmla="*/ 94 w 132"/>
              <a:gd name="T27" fmla="*/ 834 h 851"/>
              <a:gd name="T28" fmla="*/ 116 w 132"/>
              <a:gd name="T29" fmla="*/ 755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1">
                <a:moveTo>
                  <a:pt x="116" y="755"/>
                </a:moveTo>
                <a:cubicBezTo>
                  <a:pt x="113" y="750"/>
                  <a:pt x="110" y="746"/>
                  <a:pt x="106" y="742"/>
                </a:cubicBezTo>
                <a:cubicBezTo>
                  <a:pt x="106" y="742"/>
                  <a:pt x="106" y="742"/>
                  <a:pt x="106" y="742"/>
                </a:cubicBezTo>
                <a:cubicBezTo>
                  <a:pt x="65" y="701"/>
                  <a:pt x="64" y="150"/>
                  <a:pt x="106" y="108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9" y="105"/>
                  <a:pt x="112" y="101"/>
                  <a:pt x="115" y="96"/>
                </a:cubicBezTo>
                <a:cubicBezTo>
                  <a:pt x="131" y="68"/>
                  <a:pt x="121" y="33"/>
                  <a:pt x="94" y="16"/>
                </a:cubicBezTo>
                <a:cubicBezTo>
                  <a:pt x="66" y="0"/>
                  <a:pt x="30" y="10"/>
                  <a:pt x="14" y="38"/>
                </a:cubicBezTo>
                <a:cubicBezTo>
                  <a:pt x="0" y="61"/>
                  <a:pt x="5" y="90"/>
                  <a:pt x="23" y="108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64" y="150"/>
                  <a:pt x="65" y="701"/>
                  <a:pt x="24" y="743"/>
                </a:cubicBezTo>
                <a:cubicBezTo>
                  <a:pt x="24" y="743"/>
                  <a:pt x="24" y="743"/>
                  <a:pt x="24" y="743"/>
                </a:cubicBezTo>
                <a:cubicBezTo>
                  <a:pt x="6" y="761"/>
                  <a:pt x="1" y="790"/>
                  <a:pt x="14" y="813"/>
                </a:cubicBezTo>
                <a:cubicBezTo>
                  <a:pt x="31" y="841"/>
                  <a:pt x="66" y="851"/>
                  <a:pt x="94" y="834"/>
                </a:cubicBezTo>
                <a:cubicBezTo>
                  <a:pt x="122" y="818"/>
                  <a:pt x="132" y="783"/>
                  <a:pt x="116" y="75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87" name="Freeform 25"/>
          <p:cNvSpPr/>
          <p:nvPr/>
        </p:nvSpPr>
        <p:spPr bwMode="auto">
          <a:xfrm>
            <a:off x="3962724" y="4591404"/>
            <a:ext cx="2185192" cy="1412712"/>
          </a:xfrm>
          <a:custGeom>
            <a:avLst/>
            <a:gdLst>
              <a:gd name="T0" fmla="*/ 688 w 747"/>
              <a:gd name="T1" fmla="*/ 366 h 483"/>
              <a:gd name="T2" fmla="*/ 673 w 747"/>
              <a:gd name="T3" fmla="*/ 368 h 483"/>
              <a:gd name="T4" fmla="*/ 673 w 747"/>
              <a:gd name="T5" fmla="*/ 368 h 483"/>
              <a:gd name="T6" fmla="*/ 124 w 747"/>
              <a:gd name="T7" fmla="*/ 52 h 483"/>
              <a:gd name="T8" fmla="*/ 123 w 747"/>
              <a:gd name="T9" fmla="*/ 52 h 483"/>
              <a:gd name="T10" fmla="*/ 118 w 747"/>
              <a:gd name="T11" fmla="*/ 38 h 483"/>
              <a:gd name="T12" fmla="*/ 38 w 747"/>
              <a:gd name="T13" fmla="*/ 16 h 483"/>
              <a:gd name="T14" fmla="*/ 16 w 747"/>
              <a:gd name="T15" fmla="*/ 96 h 483"/>
              <a:gd name="T16" fmla="*/ 82 w 747"/>
              <a:gd name="T17" fmla="*/ 123 h 483"/>
              <a:gd name="T18" fmla="*/ 82 w 747"/>
              <a:gd name="T19" fmla="*/ 123 h 483"/>
              <a:gd name="T20" fmla="*/ 632 w 747"/>
              <a:gd name="T21" fmla="*/ 440 h 483"/>
              <a:gd name="T22" fmla="*/ 632 w 747"/>
              <a:gd name="T23" fmla="*/ 440 h 483"/>
              <a:gd name="T24" fmla="*/ 688 w 747"/>
              <a:gd name="T25" fmla="*/ 483 h 483"/>
              <a:gd name="T26" fmla="*/ 747 w 747"/>
              <a:gd name="T27" fmla="*/ 425 h 483"/>
              <a:gd name="T28" fmla="*/ 688 w 747"/>
              <a:gd name="T29" fmla="*/ 36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7" h="483">
                <a:moveTo>
                  <a:pt x="688" y="366"/>
                </a:moveTo>
                <a:cubicBezTo>
                  <a:pt x="683" y="366"/>
                  <a:pt x="678" y="367"/>
                  <a:pt x="673" y="368"/>
                </a:cubicBezTo>
                <a:cubicBezTo>
                  <a:pt x="673" y="368"/>
                  <a:pt x="673" y="368"/>
                  <a:pt x="673" y="368"/>
                </a:cubicBezTo>
                <a:cubicBezTo>
                  <a:pt x="617" y="383"/>
                  <a:pt x="139" y="108"/>
                  <a:pt x="124" y="52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22" y="47"/>
                  <a:pt x="120" y="42"/>
                  <a:pt x="118" y="38"/>
                </a:cubicBezTo>
                <a:cubicBezTo>
                  <a:pt x="102" y="10"/>
                  <a:pt x="66" y="0"/>
                  <a:pt x="38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30" y="120"/>
                  <a:pt x="57" y="130"/>
                  <a:pt x="82" y="123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39" y="108"/>
                  <a:pt x="617" y="383"/>
                  <a:pt x="632" y="440"/>
                </a:cubicBezTo>
                <a:cubicBezTo>
                  <a:pt x="632" y="440"/>
                  <a:pt x="632" y="440"/>
                  <a:pt x="632" y="440"/>
                </a:cubicBezTo>
                <a:cubicBezTo>
                  <a:pt x="638" y="465"/>
                  <a:pt x="661" y="483"/>
                  <a:pt x="688" y="483"/>
                </a:cubicBezTo>
                <a:cubicBezTo>
                  <a:pt x="720" y="483"/>
                  <a:pt x="747" y="457"/>
                  <a:pt x="747" y="425"/>
                </a:cubicBezTo>
                <a:cubicBezTo>
                  <a:pt x="747" y="392"/>
                  <a:pt x="720" y="366"/>
                  <a:pt x="688" y="36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88" name="Freeform 26"/>
          <p:cNvSpPr/>
          <p:nvPr/>
        </p:nvSpPr>
        <p:spPr bwMode="auto">
          <a:xfrm>
            <a:off x="5805553" y="4588932"/>
            <a:ext cx="2180248" cy="1415184"/>
          </a:xfrm>
          <a:custGeom>
            <a:avLst/>
            <a:gdLst>
              <a:gd name="T0" fmla="*/ 708 w 745"/>
              <a:gd name="T1" fmla="*/ 16 h 484"/>
              <a:gd name="T2" fmla="*/ 628 w 745"/>
              <a:gd name="T3" fmla="*/ 37 h 484"/>
              <a:gd name="T4" fmla="*/ 622 w 745"/>
              <a:gd name="T5" fmla="*/ 51 h 484"/>
              <a:gd name="T6" fmla="*/ 622 w 745"/>
              <a:gd name="T7" fmla="*/ 51 h 484"/>
              <a:gd name="T8" fmla="*/ 73 w 745"/>
              <a:gd name="T9" fmla="*/ 369 h 484"/>
              <a:gd name="T10" fmla="*/ 73 w 745"/>
              <a:gd name="T11" fmla="*/ 369 h 484"/>
              <a:gd name="T12" fmla="*/ 58 w 745"/>
              <a:gd name="T13" fmla="*/ 367 h 484"/>
              <a:gd name="T14" fmla="*/ 0 w 745"/>
              <a:gd name="T15" fmla="*/ 426 h 484"/>
              <a:gd name="T16" fmla="*/ 58 w 745"/>
              <a:gd name="T17" fmla="*/ 484 h 484"/>
              <a:gd name="T18" fmla="*/ 115 w 745"/>
              <a:gd name="T19" fmla="*/ 441 h 484"/>
              <a:gd name="T20" fmla="*/ 115 w 745"/>
              <a:gd name="T21" fmla="*/ 441 h 484"/>
              <a:gd name="T22" fmla="*/ 663 w 745"/>
              <a:gd name="T23" fmla="*/ 123 h 484"/>
              <a:gd name="T24" fmla="*/ 663 w 745"/>
              <a:gd name="T25" fmla="*/ 123 h 484"/>
              <a:gd name="T26" fmla="*/ 729 w 745"/>
              <a:gd name="T27" fmla="*/ 96 h 484"/>
              <a:gd name="T28" fmla="*/ 708 w 745"/>
              <a:gd name="T29" fmla="*/ 1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5" h="484">
                <a:moveTo>
                  <a:pt x="708" y="16"/>
                </a:moveTo>
                <a:cubicBezTo>
                  <a:pt x="680" y="0"/>
                  <a:pt x="644" y="9"/>
                  <a:pt x="628" y="37"/>
                </a:cubicBezTo>
                <a:cubicBezTo>
                  <a:pt x="625" y="42"/>
                  <a:pt x="623" y="47"/>
                  <a:pt x="622" y="51"/>
                </a:cubicBezTo>
                <a:cubicBezTo>
                  <a:pt x="622" y="51"/>
                  <a:pt x="622" y="51"/>
                  <a:pt x="622" y="51"/>
                </a:cubicBezTo>
                <a:cubicBezTo>
                  <a:pt x="607" y="108"/>
                  <a:pt x="130" y="384"/>
                  <a:pt x="73" y="369"/>
                </a:cubicBezTo>
                <a:cubicBezTo>
                  <a:pt x="73" y="369"/>
                  <a:pt x="73" y="369"/>
                  <a:pt x="73" y="369"/>
                </a:cubicBezTo>
                <a:cubicBezTo>
                  <a:pt x="68" y="368"/>
                  <a:pt x="63" y="367"/>
                  <a:pt x="58" y="367"/>
                </a:cubicBezTo>
                <a:cubicBezTo>
                  <a:pt x="26" y="367"/>
                  <a:pt x="0" y="393"/>
                  <a:pt x="0" y="426"/>
                </a:cubicBezTo>
                <a:cubicBezTo>
                  <a:pt x="0" y="458"/>
                  <a:pt x="26" y="484"/>
                  <a:pt x="58" y="484"/>
                </a:cubicBezTo>
                <a:cubicBezTo>
                  <a:pt x="85" y="484"/>
                  <a:pt x="108" y="466"/>
                  <a:pt x="115" y="441"/>
                </a:cubicBezTo>
                <a:cubicBezTo>
                  <a:pt x="115" y="441"/>
                  <a:pt x="115" y="441"/>
                  <a:pt x="115" y="441"/>
                </a:cubicBezTo>
                <a:cubicBezTo>
                  <a:pt x="130" y="384"/>
                  <a:pt x="607" y="108"/>
                  <a:pt x="663" y="123"/>
                </a:cubicBezTo>
                <a:cubicBezTo>
                  <a:pt x="663" y="123"/>
                  <a:pt x="663" y="123"/>
                  <a:pt x="663" y="123"/>
                </a:cubicBezTo>
                <a:cubicBezTo>
                  <a:pt x="688" y="130"/>
                  <a:pt x="716" y="119"/>
                  <a:pt x="729" y="96"/>
                </a:cubicBezTo>
                <a:cubicBezTo>
                  <a:pt x="745" y="68"/>
                  <a:pt x="736" y="32"/>
                  <a:pt x="708" y="1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89" name="Freeform 27"/>
          <p:cNvSpPr/>
          <p:nvPr/>
        </p:nvSpPr>
        <p:spPr bwMode="auto">
          <a:xfrm>
            <a:off x="7593999" y="2491495"/>
            <a:ext cx="385623" cy="2486768"/>
          </a:xfrm>
          <a:custGeom>
            <a:avLst/>
            <a:gdLst>
              <a:gd name="T0" fmla="*/ 109 w 132"/>
              <a:gd name="T1" fmla="*/ 742 h 850"/>
              <a:gd name="T2" fmla="*/ 109 w 132"/>
              <a:gd name="T3" fmla="*/ 742 h 850"/>
              <a:gd name="T4" fmla="*/ 108 w 132"/>
              <a:gd name="T5" fmla="*/ 108 h 850"/>
              <a:gd name="T6" fmla="*/ 108 w 132"/>
              <a:gd name="T7" fmla="*/ 108 h 850"/>
              <a:gd name="T8" fmla="*/ 117 w 132"/>
              <a:gd name="T9" fmla="*/ 38 h 850"/>
              <a:gd name="T10" fmla="*/ 37 w 132"/>
              <a:gd name="T11" fmla="*/ 16 h 850"/>
              <a:gd name="T12" fmla="*/ 16 w 132"/>
              <a:gd name="T13" fmla="*/ 96 h 850"/>
              <a:gd name="T14" fmla="*/ 25 w 132"/>
              <a:gd name="T15" fmla="*/ 108 h 850"/>
              <a:gd name="T16" fmla="*/ 25 w 132"/>
              <a:gd name="T17" fmla="*/ 108 h 850"/>
              <a:gd name="T18" fmla="*/ 26 w 132"/>
              <a:gd name="T19" fmla="*/ 742 h 850"/>
              <a:gd name="T20" fmla="*/ 26 w 132"/>
              <a:gd name="T21" fmla="*/ 742 h 850"/>
              <a:gd name="T22" fmla="*/ 17 w 132"/>
              <a:gd name="T23" fmla="*/ 754 h 850"/>
              <a:gd name="T24" fmla="*/ 38 w 132"/>
              <a:gd name="T25" fmla="*/ 834 h 850"/>
              <a:gd name="T26" fmla="*/ 118 w 132"/>
              <a:gd name="T27" fmla="*/ 813 h 850"/>
              <a:gd name="T28" fmla="*/ 109 w 132"/>
              <a:gd name="T29" fmla="*/ 742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0">
                <a:moveTo>
                  <a:pt x="109" y="742"/>
                </a:moveTo>
                <a:cubicBezTo>
                  <a:pt x="109" y="742"/>
                  <a:pt x="109" y="742"/>
                  <a:pt x="109" y="742"/>
                </a:cubicBezTo>
                <a:cubicBezTo>
                  <a:pt x="67" y="701"/>
                  <a:pt x="67" y="149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26" y="90"/>
                  <a:pt x="131" y="61"/>
                  <a:pt x="117" y="38"/>
                </a:cubicBezTo>
                <a:cubicBezTo>
                  <a:pt x="101" y="10"/>
                  <a:pt x="65" y="0"/>
                  <a:pt x="37" y="16"/>
                </a:cubicBezTo>
                <a:cubicBezTo>
                  <a:pt x="10" y="32"/>
                  <a:pt x="0" y="68"/>
                  <a:pt x="16" y="96"/>
                </a:cubicBezTo>
                <a:cubicBezTo>
                  <a:pt x="19" y="101"/>
                  <a:pt x="22" y="105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67" y="149"/>
                  <a:pt x="67" y="701"/>
                  <a:pt x="26" y="742"/>
                </a:cubicBezTo>
                <a:cubicBezTo>
                  <a:pt x="26" y="742"/>
                  <a:pt x="26" y="742"/>
                  <a:pt x="26" y="742"/>
                </a:cubicBezTo>
                <a:cubicBezTo>
                  <a:pt x="23" y="746"/>
                  <a:pt x="19" y="750"/>
                  <a:pt x="17" y="754"/>
                </a:cubicBezTo>
                <a:cubicBezTo>
                  <a:pt x="1" y="782"/>
                  <a:pt x="10" y="818"/>
                  <a:pt x="38" y="834"/>
                </a:cubicBezTo>
                <a:cubicBezTo>
                  <a:pt x="66" y="850"/>
                  <a:pt x="102" y="841"/>
                  <a:pt x="118" y="813"/>
                </a:cubicBezTo>
                <a:cubicBezTo>
                  <a:pt x="132" y="789"/>
                  <a:pt x="127" y="760"/>
                  <a:pt x="109" y="742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0" name="Freeform 28"/>
          <p:cNvSpPr/>
          <p:nvPr/>
        </p:nvSpPr>
        <p:spPr bwMode="auto">
          <a:xfrm>
            <a:off x="3962725" y="1442158"/>
            <a:ext cx="2206204" cy="1444847"/>
          </a:xfrm>
          <a:custGeom>
            <a:avLst/>
            <a:gdLst>
              <a:gd name="T0" fmla="*/ 716 w 754"/>
              <a:gd name="T1" fmla="*/ 16 h 494"/>
              <a:gd name="T2" fmla="*/ 636 w 754"/>
              <a:gd name="T3" fmla="*/ 37 h 494"/>
              <a:gd name="T4" fmla="*/ 630 w 754"/>
              <a:gd name="T5" fmla="*/ 53 h 494"/>
              <a:gd name="T6" fmla="*/ 630 w 754"/>
              <a:gd name="T7" fmla="*/ 53 h 494"/>
              <a:gd name="T8" fmla="*/ 81 w 754"/>
              <a:gd name="T9" fmla="*/ 371 h 494"/>
              <a:gd name="T10" fmla="*/ 81 w 754"/>
              <a:gd name="T11" fmla="*/ 371 h 494"/>
              <a:gd name="T12" fmla="*/ 16 w 754"/>
              <a:gd name="T13" fmla="*/ 398 h 494"/>
              <a:gd name="T14" fmla="*/ 37 w 754"/>
              <a:gd name="T15" fmla="*/ 478 h 494"/>
              <a:gd name="T16" fmla="*/ 117 w 754"/>
              <a:gd name="T17" fmla="*/ 456 h 494"/>
              <a:gd name="T18" fmla="*/ 123 w 754"/>
              <a:gd name="T19" fmla="*/ 442 h 494"/>
              <a:gd name="T20" fmla="*/ 123 w 754"/>
              <a:gd name="T21" fmla="*/ 442 h 494"/>
              <a:gd name="T22" fmla="*/ 672 w 754"/>
              <a:gd name="T23" fmla="*/ 125 h 494"/>
              <a:gd name="T24" fmla="*/ 670 w 754"/>
              <a:gd name="T25" fmla="*/ 123 h 494"/>
              <a:gd name="T26" fmla="*/ 738 w 754"/>
              <a:gd name="T27" fmla="*/ 96 h 494"/>
              <a:gd name="T28" fmla="*/ 716 w 754"/>
              <a:gd name="T29" fmla="*/ 16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4" h="494">
                <a:moveTo>
                  <a:pt x="716" y="16"/>
                </a:moveTo>
                <a:cubicBezTo>
                  <a:pt x="688" y="0"/>
                  <a:pt x="652" y="9"/>
                  <a:pt x="636" y="37"/>
                </a:cubicBezTo>
                <a:cubicBezTo>
                  <a:pt x="633" y="42"/>
                  <a:pt x="631" y="48"/>
                  <a:pt x="630" y="53"/>
                </a:cubicBezTo>
                <a:cubicBezTo>
                  <a:pt x="630" y="53"/>
                  <a:pt x="630" y="53"/>
                  <a:pt x="630" y="53"/>
                </a:cubicBezTo>
                <a:cubicBezTo>
                  <a:pt x="615" y="109"/>
                  <a:pt x="138" y="386"/>
                  <a:pt x="81" y="371"/>
                </a:cubicBezTo>
                <a:cubicBezTo>
                  <a:pt x="81" y="371"/>
                  <a:pt x="81" y="371"/>
                  <a:pt x="81" y="371"/>
                </a:cubicBezTo>
                <a:cubicBezTo>
                  <a:pt x="56" y="364"/>
                  <a:pt x="29" y="375"/>
                  <a:pt x="16" y="398"/>
                </a:cubicBezTo>
                <a:cubicBezTo>
                  <a:pt x="0" y="426"/>
                  <a:pt x="9" y="462"/>
                  <a:pt x="37" y="478"/>
                </a:cubicBezTo>
                <a:cubicBezTo>
                  <a:pt x="65" y="494"/>
                  <a:pt x="101" y="484"/>
                  <a:pt x="117" y="456"/>
                </a:cubicBezTo>
                <a:cubicBezTo>
                  <a:pt x="120" y="452"/>
                  <a:pt x="121" y="447"/>
                  <a:pt x="123" y="442"/>
                </a:cubicBezTo>
                <a:cubicBezTo>
                  <a:pt x="123" y="442"/>
                  <a:pt x="123" y="442"/>
                  <a:pt x="123" y="442"/>
                </a:cubicBezTo>
                <a:cubicBezTo>
                  <a:pt x="138" y="386"/>
                  <a:pt x="615" y="109"/>
                  <a:pt x="672" y="125"/>
                </a:cubicBezTo>
                <a:cubicBezTo>
                  <a:pt x="670" y="123"/>
                  <a:pt x="670" y="123"/>
                  <a:pt x="670" y="123"/>
                </a:cubicBezTo>
                <a:cubicBezTo>
                  <a:pt x="696" y="130"/>
                  <a:pt x="724" y="120"/>
                  <a:pt x="738" y="96"/>
                </a:cubicBezTo>
                <a:cubicBezTo>
                  <a:pt x="754" y="68"/>
                  <a:pt x="744" y="32"/>
                  <a:pt x="716" y="16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1" name="Freeform 29"/>
          <p:cNvSpPr/>
          <p:nvPr/>
        </p:nvSpPr>
        <p:spPr bwMode="auto">
          <a:xfrm>
            <a:off x="5800609" y="1470584"/>
            <a:ext cx="2182720" cy="1410240"/>
          </a:xfrm>
          <a:custGeom>
            <a:avLst/>
            <a:gdLst>
              <a:gd name="T0" fmla="*/ 730 w 746"/>
              <a:gd name="T1" fmla="*/ 387 h 482"/>
              <a:gd name="T2" fmla="*/ 664 w 746"/>
              <a:gd name="T3" fmla="*/ 359 h 482"/>
              <a:gd name="T4" fmla="*/ 665 w 746"/>
              <a:gd name="T5" fmla="*/ 359 h 482"/>
              <a:gd name="T6" fmla="*/ 115 w 746"/>
              <a:gd name="T7" fmla="*/ 43 h 482"/>
              <a:gd name="T8" fmla="*/ 115 w 746"/>
              <a:gd name="T9" fmla="*/ 43 h 482"/>
              <a:gd name="T10" fmla="*/ 59 w 746"/>
              <a:gd name="T11" fmla="*/ 0 h 482"/>
              <a:gd name="T12" fmla="*/ 0 w 746"/>
              <a:gd name="T13" fmla="*/ 58 h 482"/>
              <a:gd name="T14" fmla="*/ 59 w 746"/>
              <a:gd name="T15" fmla="*/ 117 h 482"/>
              <a:gd name="T16" fmla="*/ 74 w 746"/>
              <a:gd name="T17" fmla="*/ 114 h 482"/>
              <a:gd name="T18" fmla="*/ 74 w 746"/>
              <a:gd name="T19" fmla="*/ 115 h 482"/>
              <a:gd name="T20" fmla="*/ 623 w 746"/>
              <a:gd name="T21" fmla="*/ 431 h 482"/>
              <a:gd name="T22" fmla="*/ 623 w 746"/>
              <a:gd name="T23" fmla="*/ 431 h 482"/>
              <a:gd name="T24" fmla="*/ 629 w 746"/>
              <a:gd name="T25" fmla="*/ 445 h 482"/>
              <a:gd name="T26" fmla="*/ 709 w 746"/>
              <a:gd name="T27" fmla="*/ 466 h 482"/>
              <a:gd name="T28" fmla="*/ 730 w 746"/>
              <a:gd name="T29" fmla="*/ 3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6" h="482">
                <a:moveTo>
                  <a:pt x="730" y="387"/>
                </a:moveTo>
                <a:cubicBezTo>
                  <a:pt x="717" y="363"/>
                  <a:pt x="689" y="353"/>
                  <a:pt x="664" y="359"/>
                </a:cubicBezTo>
                <a:cubicBezTo>
                  <a:pt x="665" y="359"/>
                  <a:pt x="665" y="359"/>
                  <a:pt x="665" y="359"/>
                </a:cubicBezTo>
                <a:cubicBezTo>
                  <a:pt x="608" y="374"/>
                  <a:pt x="130" y="99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08" y="18"/>
                  <a:pt x="86" y="0"/>
                  <a:pt x="59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9" y="117"/>
                </a:cubicBezTo>
                <a:cubicBezTo>
                  <a:pt x="64" y="117"/>
                  <a:pt x="69" y="116"/>
                  <a:pt x="74" y="114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130" y="99"/>
                  <a:pt x="608" y="374"/>
                  <a:pt x="623" y="431"/>
                </a:cubicBezTo>
                <a:cubicBezTo>
                  <a:pt x="623" y="431"/>
                  <a:pt x="623" y="431"/>
                  <a:pt x="623" y="431"/>
                </a:cubicBezTo>
                <a:cubicBezTo>
                  <a:pt x="625" y="436"/>
                  <a:pt x="626" y="440"/>
                  <a:pt x="629" y="445"/>
                </a:cubicBezTo>
                <a:cubicBezTo>
                  <a:pt x="645" y="473"/>
                  <a:pt x="681" y="482"/>
                  <a:pt x="709" y="466"/>
                </a:cubicBezTo>
                <a:cubicBezTo>
                  <a:pt x="737" y="450"/>
                  <a:pt x="746" y="414"/>
                  <a:pt x="730" y="387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2" name="Oval 63"/>
          <p:cNvSpPr>
            <a:spLocks noChangeArrowheads="1"/>
          </p:cNvSpPr>
          <p:nvPr/>
        </p:nvSpPr>
        <p:spPr bwMode="auto">
          <a:xfrm>
            <a:off x="3983735" y="2532282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3" name="Oval 80"/>
          <p:cNvSpPr>
            <a:spLocks noChangeArrowheads="1"/>
          </p:cNvSpPr>
          <p:nvPr/>
        </p:nvSpPr>
        <p:spPr bwMode="auto">
          <a:xfrm>
            <a:off x="3983735" y="4614889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4" name="Oval 97"/>
          <p:cNvSpPr>
            <a:spLocks noChangeArrowheads="1"/>
          </p:cNvSpPr>
          <p:nvPr/>
        </p:nvSpPr>
        <p:spPr bwMode="auto">
          <a:xfrm>
            <a:off x="5805554" y="5670406"/>
            <a:ext cx="327532" cy="32506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5" name="Oval 114"/>
          <p:cNvSpPr>
            <a:spLocks noChangeArrowheads="1"/>
          </p:cNvSpPr>
          <p:nvPr/>
        </p:nvSpPr>
        <p:spPr bwMode="auto">
          <a:xfrm>
            <a:off x="7622427" y="4621067"/>
            <a:ext cx="328768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6" name="Oval 131"/>
          <p:cNvSpPr>
            <a:spLocks noChangeArrowheads="1"/>
          </p:cNvSpPr>
          <p:nvPr/>
        </p:nvSpPr>
        <p:spPr bwMode="auto">
          <a:xfrm>
            <a:off x="7628607" y="2527337"/>
            <a:ext cx="327532" cy="323824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7" name="Oval 63"/>
          <p:cNvSpPr>
            <a:spLocks noChangeArrowheads="1"/>
          </p:cNvSpPr>
          <p:nvPr/>
        </p:nvSpPr>
        <p:spPr bwMode="auto">
          <a:xfrm>
            <a:off x="5808866" y="1434174"/>
            <a:ext cx="327532" cy="32753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7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224491" y="1787034"/>
            <a:ext cx="3251735" cy="4309669"/>
            <a:chOff x="4177112" y="1402950"/>
            <a:chExt cx="3406890" cy="4515304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4177112" y="1402950"/>
              <a:ext cx="3406890" cy="4515304"/>
            </a:xfrm>
            <a:custGeom>
              <a:avLst/>
              <a:gdLst>
                <a:gd name="T0" fmla="*/ 1132 w 2427"/>
                <a:gd name="T1" fmla="*/ 3164 h 3218"/>
                <a:gd name="T2" fmla="*/ 1103 w 2427"/>
                <a:gd name="T3" fmla="*/ 3002 h 3218"/>
                <a:gd name="T4" fmla="*/ 888 w 2427"/>
                <a:gd name="T5" fmla="*/ 2524 h 3218"/>
                <a:gd name="T6" fmla="*/ 681 w 2427"/>
                <a:gd name="T7" fmla="*/ 2512 h 3218"/>
                <a:gd name="T8" fmla="*/ 563 w 2427"/>
                <a:gd name="T9" fmla="*/ 2520 h 3218"/>
                <a:gd name="T10" fmla="*/ 270 w 2427"/>
                <a:gd name="T11" fmla="*/ 2454 h 3218"/>
                <a:gd name="T12" fmla="*/ 241 w 2427"/>
                <a:gd name="T13" fmla="*/ 2186 h 3218"/>
                <a:gd name="T14" fmla="*/ 195 w 2427"/>
                <a:gd name="T15" fmla="*/ 1972 h 3218"/>
                <a:gd name="T16" fmla="*/ 209 w 2427"/>
                <a:gd name="T17" fmla="*/ 1949 h 3218"/>
                <a:gd name="T18" fmla="*/ 156 w 2427"/>
                <a:gd name="T19" fmla="*/ 1889 h 3218"/>
                <a:gd name="T20" fmla="*/ 174 w 2427"/>
                <a:gd name="T21" fmla="*/ 1772 h 3218"/>
                <a:gd name="T22" fmla="*/ 111 w 2427"/>
                <a:gd name="T23" fmla="*/ 1781 h 3218"/>
                <a:gd name="T24" fmla="*/ 38 w 2427"/>
                <a:gd name="T25" fmla="*/ 1595 h 3218"/>
                <a:gd name="T26" fmla="*/ 154 w 2427"/>
                <a:gd name="T27" fmla="*/ 1399 h 3218"/>
                <a:gd name="T28" fmla="*/ 338 w 2427"/>
                <a:gd name="T29" fmla="*/ 504 h 3218"/>
                <a:gd name="T30" fmla="*/ 1090 w 2427"/>
                <a:gd name="T31" fmla="*/ 5 h 3218"/>
                <a:gd name="T32" fmla="*/ 2084 w 2427"/>
                <a:gd name="T33" fmla="*/ 244 h 3218"/>
                <a:gd name="T34" fmla="*/ 2258 w 2427"/>
                <a:gd name="T35" fmla="*/ 1562 h 3218"/>
                <a:gd name="T36" fmla="*/ 2026 w 2427"/>
                <a:gd name="T37" fmla="*/ 2008 h 3218"/>
                <a:gd name="T38" fmla="*/ 2036 w 2427"/>
                <a:gd name="T39" fmla="*/ 2679 h 3218"/>
                <a:gd name="T40" fmla="*/ 2055 w 2427"/>
                <a:gd name="T41" fmla="*/ 2773 h 3218"/>
                <a:gd name="T42" fmla="*/ 2070 w 2427"/>
                <a:gd name="T43" fmla="*/ 2839 h 3218"/>
                <a:gd name="T44" fmla="*/ 1460 w 2427"/>
                <a:gd name="T45" fmla="*/ 3147 h 3218"/>
                <a:gd name="T46" fmla="*/ 1288 w 2427"/>
                <a:gd name="T47" fmla="*/ 3193 h 3218"/>
                <a:gd name="T48" fmla="*/ 1219 w 2427"/>
                <a:gd name="T49" fmla="*/ 3213 h 3218"/>
                <a:gd name="T50" fmla="*/ 779 w 2427"/>
                <a:gd name="T51" fmla="*/ 2421 h 3218"/>
                <a:gd name="T52" fmla="*/ 1136 w 2427"/>
                <a:gd name="T53" fmla="*/ 2739 h 3218"/>
                <a:gd name="T54" fmla="*/ 1206 w 2427"/>
                <a:gd name="T55" fmla="*/ 3103 h 3218"/>
                <a:gd name="T56" fmla="*/ 1264 w 2427"/>
                <a:gd name="T57" fmla="*/ 3112 h 3218"/>
                <a:gd name="T58" fmla="*/ 1438 w 2427"/>
                <a:gd name="T59" fmla="*/ 3066 h 3218"/>
                <a:gd name="T60" fmla="*/ 1989 w 2427"/>
                <a:gd name="T61" fmla="*/ 2864 h 3218"/>
                <a:gd name="T62" fmla="*/ 1972 w 2427"/>
                <a:gd name="T63" fmla="*/ 2790 h 3218"/>
                <a:gd name="T64" fmla="*/ 1953 w 2427"/>
                <a:gd name="T65" fmla="*/ 2697 h 3218"/>
                <a:gd name="T66" fmla="*/ 1947 w 2427"/>
                <a:gd name="T67" fmla="*/ 1976 h 3218"/>
                <a:gd name="T68" fmla="*/ 2182 w 2427"/>
                <a:gd name="T69" fmla="*/ 1526 h 3218"/>
                <a:gd name="T70" fmla="*/ 2033 w 2427"/>
                <a:gd name="T71" fmla="*/ 311 h 3218"/>
                <a:gd name="T72" fmla="*/ 1097 w 2427"/>
                <a:gd name="T73" fmla="*/ 89 h 3218"/>
                <a:gd name="T74" fmla="*/ 341 w 2427"/>
                <a:gd name="T75" fmla="*/ 1039 h 3218"/>
                <a:gd name="T76" fmla="*/ 182 w 2427"/>
                <a:gd name="T77" fmla="*/ 1517 h 3218"/>
                <a:gd name="T78" fmla="*/ 107 w 2427"/>
                <a:gd name="T79" fmla="*/ 1696 h 3218"/>
                <a:gd name="T80" fmla="*/ 138 w 2427"/>
                <a:gd name="T81" fmla="*/ 1692 h 3218"/>
                <a:gd name="T82" fmla="*/ 257 w 2427"/>
                <a:gd name="T83" fmla="*/ 1757 h 3218"/>
                <a:gd name="T84" fmla="*/ 238 w 2427"/>
                <a:gd name="T85" fmla="*/ 1868 h 3218"/>
                <a:gd name="T86" fmla="*/ 289 w 2427"/>
                <a:gd name="T87" fmla="*/ 1915 h 3218"/>
                <a:gd name="T88" fmla="*/ 269 w 2427"/>
                <a:gd name="T89" fmla="*/ 2012 h 3218"/>
                <a:gd name="T90" fmla="*/ 325 w 2427"/>
                <a:gd name="T91" fmla="*/ 2177 h 3218"/>
                <a:gd name="T92" fmla="*/ 337 w 2427"/>
                <a:gd name="T93" fmla="*/ 2404 h 3218"/>
                <a:gd name="T94" fmla="*/ 556 w 2427"/>
                <a:gd name="T95" fmla="*/ 2436 h 3218"/>
                <a:gd name="T96" fmla="*/ 674 w 2427"/>
                <a:gd name="T97" fmla="*/ 2428 h 3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27" h="3218">
                  <a:moveTo>
                    <a:pt x="1190" y="3218"/>
                  </a:moveTo>
                  <a:cubicBezTo>
                    <a:pt x="1169" y="3218"/>
                    <a:pt x="1142" y="3208"/>
                    <a:pt x="1132" y="3164"/>
                  </a:cubicBezTo>
                  <a:cubicBezTo>
                    <a:pt x="1129" y="3150"/>
                    <a:pt x="1126" y="3136"/>
                    <a:pt x="1123" y="3119"/>
                  </a:cubicBezTo>
                  <a:cubicBezTo>
                    <a:pt x="1115" y="3080"/>
                    <a:pt x="1109" y="3040"/>
                    <a:pt x="1103" y="3002"/>
                  </a:cubicBezTo>
                  <a:cubicBezTo>
                    <a:pt x="1091" y="2922"/>
                    <a:pt x="1078" y="2840"/>
                    <a:pt x="1055" y="2762"/>
                  </a:cubicBezTo>
                  <a:cubicBezTo>
                    <a:pt x="1018" y="2633"/>
                    <a:pt x="963" y="2555"/>
                    <a:pt x="888" y="2524"/>
                  </a:cubicBezTo>
                  <a:cubicBezTo>
                    <a:pt x="857" y="2511"/>
                    <a:pt x="822" y="2506"/>
                    <a:pt x="779" y="2506"/>
                  </a:cubicBezTo>
                  <a:cubicBezTo>
                    <a:pt x="747" y="2506"/>
                    <a:pt x="714" y="2509"/>
                    <a:pt x="681" y="2512"/>
                  </a:cubicBezTo>
                  <a:cubicBezTo>
                    <a:pt x="657" y="2514"/>
                    <a:pt x="631" y="2516"/>
                    <a:pt x="606" y="2517"/>
                  </a:cubicBezTo>
                  <a:cubicBezTo>
                    <a:pt x="593" y="2518"/>
                    <a:pt x="579" y="2519"/>
                    <a:pt x="563" y="2520"/>
                  </a:cubicBezTo>
                  <a:cubicBezTo>
                    <a:pt x="534" y="2523"/>
                    <a:pt x="500" y="2525"/>
                    <a:pt x="467" y="2525"/>
                  </a:cubicBezTo>
                  <a:cubicBezTo>
                    <a:pt x="405" y="2525"/>
                    <a:pt x="317" y="2518"/>
                    <a:pt x="270" y="2454"/>
                  </a:cubicBezTo>
                  <a:cubicBezTo>
                    <a:pt x="228" y="2398"/>
                    <a:pt x="234" y="2327"/>
                    <a:pt x="239" y="2264"/>
                  </a:cubicBezTo>
                  <a:cubicBezTo>
                    <a:pt x="241" y="2236"/>
                    <a:pt x="243" y="2209"/>
                    <a:pt x="241" y="2186"/>
                  </a:cubicBezTo>
                  <a:cubicBezTo>
                    <a:pt x="239" y="2165"/>
                    <a:pt x="227" y="2148"/>
                    <a:pt x="213" y="2128"/>
                  </a:cubicBezTo>
                  <a:cubicBezTo>
                    <a:pt x="190" y="2095"/>
                    <a:pt x="155" y="2045"/>
                    <a:pt x="195" y="1972"/>
                  </a:cubicBezTo>
                  <a:cubicBezTo>
                    <a:pt x="198" y="1967"/>
                    <a:pt x="200" y="1963"/>
                    <a:pt x="203" y="1959"/>
                  </a:cubicBezTo>
                  <a:cubicBezTo>
                    <a:pt x="205" y="1956"/>
                    <a:pt x="207" y="1952"/>
                    <a:pt x="209" y="1949"/>
                  </a:cubicBezTo>
                  <a:cubicBezTo>
                    <a:pt x="208" y="1948"/>
                    <a:pt x="206" y="1947"/>
                    <a:pt x="205" y="1946"/>
                  </a:cubicBezTo>
                  <a:cubicBezTo>
                    <a:pt x="190" y="1938"/>
                    <a:pt x="164" y="1924"/>
                    <a:pt x="156" y="1889"/>
                  </a:cubicBezTo>
                  <a:cubicBezTo>
                    <a:pt x="149" y="1858"/>
                    <a:pt x="159" y="1830"/>
                    <a:pt x="166" y="1808"/>
                  </a:cubicBezTo>
                  <a:cubicBezTo>
                    <a:pt x="171" y="1794"/>
                    <a:pt x="175" y="1781"/>
                    <a:pt x="174" y="1772"/>
                  </a:cubicBezTo>
                  <a:cubicBezTo>
                    <a:pt x="168" y="1772"/>
                    <a:pt x="161" y="1774"/>
                    <a:pt x="153" y="1775"/>
                  </a:cubicBezTo>
                  <a:cubicBezTo>
                    <a:pt x="140" y="1778"/>
                    <a:pt x="126" y="1781"/>
                    <a:pt x="111" y="1781"/>
                  </a:cubicBezTo>
                  <a:cubicBezTo>
                    <a:pt x="90" y="1781"/>
                    <a:pt x="73" y="1775"/>
                    <a:pt x="59" y="1765"/>
                  </a:cubicBezTo>
                  <a:cubicBezTo>
                    <a:pt x="8" y="1729"/>
                    <a:pt x="0" y="1665"/>
                    <a:pt x="38" y="1595"/>
                  </a:cubicBezTo>
                  <a:cubicBezTo>
                    <a:pt x="60" y="1553"/>
                    <a:pt x="85" y="1512"/>
                    <a:pt x="110" y="1472"/>
                  </a:cubicBezTo>
                  <a:cubicBezTo>
                    <a:pt x="125" y="1448"/>
                    <a:pt x="140" y="1424"/>
                    <a:pt x="154" y="1399"/>
                  </a:cubicBezTo>
                  <a:cubicBezTo>
                    <a:pt x="212" y="1300"/>
                    <a:pt x="269" y="1181"/>
                    <a:pt x="257" y="1047"/>
                  </a:cubicBezTo>
                  <a:cubicBezTo>
                    <a:pt x="240" y="854"/>
                    <a:pt x="265" y="686"/>
                    <a:pt x="338" y="504"/>
                  </a:cubicBezTo>
                  <a:cubicBezTo>
                    <a:pt x="400" y="351"/>
                    <a:pt x="502" y="229"/>
                    <a:pt x="641" y="142"/>
                  </a:cubicBezTo>
                  <a:cubicBezTo>
                    <a:pt x="767" y="64"/>
                    <a:pt x="919" y="17"/>
                    <a:pt x="1090" y="5"/>
                  </a:cubicBezTo>
                  <a:cubicBezTo>
                    <a:pt x="1136" y="1"/>
                    <a:pt x="1183" y="0"/>
                    <a:pt x="1230" y="0"/>
                  </a:cubicBezTo>
                  <a:cubicBezTo>
                    <a:pt x="1429" y="0"/>
                    <a:pt x="1804" y="31"/>
                    <a:pt x="2084" y="244"/>
                  </a:cubicBezTo>
                  <a:cubicBezTo>
                    <a:pt x="2257" y="376"/>
                    <a:pt x="2363" y="554"/>
                    <a:pt x="2390" y="760"/>
                  </a:cubicBezTo>
                  <a:cubicBezTo>
                    <a:pt x="2427" y="1042"/>
                    <a:pt x="2385" y="1297"/>
                    <a:pt x="2258" y="1562"/>
                  </a:cubicBezTo>
                  <a:cubicBezTo>
                    <a:pt x="2227" y="1627"/>
                    <a:pt x="2191" y="1691"/>
                    <a:pt x="2156" y="1752"/>
                  </a:cubicBezTo>
                  <a:cubicBezTo>
                    <a:pt x="2109" y="1835"/>
                    <a:pt x="2061" y="1920"/>
                    <a:pt x="2026" y="2008"/>
                  </a:cubicBezTo>
                  <a:cubicBezTo>
                    <a:pt x="1979" y="2124"/>
                    <a:pt x="1966" y="2261"/>
                    <a:pt x="1988" y="2425"/>
                  </a:cubicBezTo>
                  <a:cubicBezTo>
                    <a:pt x="1999" y="2510"/>
                    <a:pt x="2018" y="2596"/>
                    <a:pt x="2036" y="2679"/>
                  </a:cubicBezTo>
                  <a:cubicBezTo>
                    <a:pt x="2040" y="2701"/>
                    <a:pt x="2040" y="2701"/>
                    <a:pt x="2040" y="2701"/>
                  </a:cubicBezTo>
                  <a:cubicBezTo>
                    <a:pt x="2046" y="2725"/>
                    <a:pt x="2050" y="2749"/>
                    <a:pt x="2055" y="2773"/>
                  </a:cubicBezTo>
                  <a:cubicBezTo>
                    <a:pt x="2058" y="2788"/>
                    <a:pt x="2061" y="2803"/>
                    <a:pt x="2064" y="2818"/>
                  </a:cubicBezTo>
                  <a:cubicBezTo>
                    <a:pt x="2065" y="2824"/>
                    <a:pt x="2068" y="2831"/>
                    <a:pt x="2070" y="2839"/>
                  </a:cubicBezTo>
                  <a:cubicBezTo>
                    <a:pt x="2082" y="2878"/>
                    <a:pt x="2103" y="2949"/>
                    <a:pt x="2041" y="2985"/>
                  </a:cubicBezTo>
                  <a:cubicBezTo>
                    <a:pt x="2024" y="2995"/>
                    <a:pt x="1936" y="3021"/>
                    <a:pt x="1460" y="3147"/>
                  </a:cubicBezTo>
                  <a:cubicBezTo>
                    <a:pt x="1383" y="3167"/>
                    <a:pt x="1323" y="3183"/>
                    <a:pt x="1308" y="3188"/>
                  </a:cubicBezTo>
                  <a:cubicBezTo>
                    <a:pt x="1288" y="3193"/>
                    <a:pt x="1288" y="3193"/>
                    <a:pt x="1288" y="3193"/>
                  </a:cubicBezTo>
                  <a:cubicBezTo>
                    <a:pt x="1266" y="3200"/>
                    <a:pt x="1244" y="3206"/>
                    <a:pt x="1222" y="3212"/>
                  </a:cubicBezTo>
                  <a:cubicBezTo>
                    <a:pt x="1219" y="3213"/>
                    <a:pt x="1219" y="3213"/>
                    <a:pt x="1219" y="3213"/>
                  </a:cubicBezTo>
                  <a:cubicBezTo>
                    <a:pt x="1210" y="3215"/>
                    <a:pt x="1200" y="3218"/>
                    <a:pt x="1190" y="3218"/>
                  </a:cubicBezTo>
                  <a:close/>
                  <a:moveTo>
                    <a:pt x="779" y="2421"/>
                  </a:moveTo>
                  <a:cubicBezTo>
                    <a:pt x="834" y="2421"/>
                    <a:pt x="878" y="2429"/>
                    <a:pt x="920" y="2446"/>
                  </a:cubicBezTo>
                  <a:cubicBezTo>
                    <a:pt x="1020" y="2487"/>
                    <a:pt x="1091" y="2583"/>
                    <a:pt x="1136" y="2739"/>
                  </a:cubicBezTo>
                  <a:cubicBezTo>
                    <a:pt x="1160" y="2821"/>
                    <a:pt x="1174" y="2907"/>
                    <a:pt x="1187" y="2989"/>
                  </a:cubicBezTo>
                  <a:cubicBezTo>
                    <a:pt x="1192" y="3026"/>
                    <a:pt x="1199" y="3065"/>
                    <a:pt x="1206" y="3103"/>
                  </a:cubicBezTo>
                  <a:cubicBezTo>
                    <a:pt x="1207" y="3112"/>
                    <a:pt x="1209" y="3120"/>
                    <a:pt x="1210" y="3128"/>
                  </a:cubicBezTo>
                  <a:cubicBezTo>
                    <a:pt x="1228" y="3123"/>
                    <a:pt x="1246" y="3117"/>
                    <a:pt x="1264" y="3112"/>
                  </a:cubicBezTo>
                  <a:cubicBezTo>
                    <a:pt x="1284" y="3107"/>
                    <a:pt x="1284" y="3107"/>
                    <a:pt x="1284" y="3107"/>
                  </a:cubicBezTo>
                  <a:cubicBezTo>
                    <a:pt x="1300" y="3102"/>
                    <a:pt x="1358" y="3087"/>
                    <a:pt x="1438" y="3066"/>
                  </a:cubicBezTo>
                  <a:cubicBezTo>
                    <a:pt x="1607" y="3021"/>
                    <a:pt x="1955" y="2929"/>
                    <a:pt x="1999" y="2912"/>
                  </a:cubicBezTo>
                  <a:cubicBezTo>
                    <a:pt x="2001" y="2903"/>
                    <a:pt x="1993" y="2876"/>
                    <a:pt x="1989" y="2864"/>
                  </a:cubicBezTo>
                  <a:cubicBezTo>
                    <a:pt x="1986" y="2854"/>
                    <a:pt x="1983" y="2845"/>
                    <a:pt x="1982" y="2835"/>
                  </a:cubicBezTo>
                  <a:cubicBezTo>
                    <a:pt x="1978" y="2820"/>
                    <a:pt x="1975" y="2805"/>
                    <a:pt x="1972" y="2790"/>
                  </a:cubicBezTo>
                  <a:cubicBezTo>
                    <a:pt x="1968" y="2766"/>
                    <a:pt x="1963" y="2742"/>
                    <a:pt x="1958" y="2718"/>
                  </a:cubicBezTo>
                  <a:cubicBezTo>
                    <a:pt x="1953" y="2697"/>
                    <a:pt x="1953" y="2697"/>
                    <a:pt x="1953" y="2697"/>
                  </a:cubicBezTo>
                  <a:cubicBezTo>
                    <a:pt x="1935" y="2612"/>
                    <a:pt x="1916" y="2524"/>
                    <a:pt x="1904" y="2436"/>
                  </a:cubicBezTo>
                  <a:cubicBezTo>
                    <a:pt x="1881" y="2257"/>
                    <a:pt x="1895" y="2106"/>
                    <a:pt x="1947" y="1976"/>
                  </a:cubicBezTo>
                  <a:cubicBezTo>
                    <a:pt x="1985" y="1884"/>
                    <a:pt x="2035" y="1796"/>
                    <a:pt x="2083" y="1711"/>
                  </a:cubicBezTo>
                  <a:cubicBezTo>
                    <a:pt x="2117" y="1650"/>
                    <a:pt x="2152" y="1588"/>
                    <a:pt x="2182" y="1526"/>
                  </a:cubicBezTo>
                  <a:cubicBezTo>
                    <a:pt x="2302" y="1276"/>
                    <a:pt x="2341" y="1036"/>
                    <a:pt x="2306" y="771"/>
                  </a:cubicBezTo>
                  <a:cubicBezTo>
                    <a:pt x="2282" y="588"/>
                    <a:pt x="2188" y="429"/>
                    <a:pt x="2033" y="311"/>
                  </a:cubicBezTo>
                  <a:cubicBezTo>
                    <a:pt x="1772" y="114"/>
                    <a:pt x="1418" y="84"/>
                    <a:pt x="1230" y="84"/>
                  </a:cubicBezTo>
                  <a:cubicBezTo>
                    <a:pt x="1185" y="84"/>
                    <a:pt x="1140" y="86"/>
                    <a:pt x="1097" y="89"/>
                  </a:cubicBezTo>
                  <a:cubicBezTo>
                    <a:pt x="904" y="103"/>
                    <a:pt x="559" y="180"/>
                    <a:pt x="417" y="535"/>
                  </a:cubicBezTo>
                  <a:cubicBezTo>
                    <a:pt x="349" y="705"/>
                    <a:pt x="325" y="860"/>
                    <a:pt x="341" y="1039"/>
                  </a:cubicBezTo>
                  <a:cubicBezTo>
                    <a:pt x="355" y="1198"/>
                    <a:pt x="291" y="1332"/>
                    <a:pt x="227" y="1442"/>
                  </a:cubicBezTo>
                  <a:cubicBezTo>
                    <a:pt x="212" y="1467"/>
                    <a:pt x="197" y="1492"/>
                    <a:pt x="182" y="1517"/>
                  </a:cubicBezTo>
                  <a:cubicBezTo>
                    <a:pt x="158" y="1555"/>
                    <a:pt x="133" y="1595"/>
                    <a:pt x="112" y="1635"/>
                  </a:cubicBezTo>
                  <a:cubicBezTo>
                    <a:pt x="96" y="1665"/>
                    <a:pt x="94" y="1686"/>
                    <a:pt x="107" y="1696"/>
                  </a:cubicBezTo>
                  <a:cubicBezTo>
                    <a:pt x="108" y="1696"/>
                    <a:pt x="109" y="1696"/>
                    <a:pt x="111" y="1696"/>
                  </a:cubicBezTo>
                  <a:cubicBezTo>
                    <a:pt x="118" y="1696"/>
                    <a:pt x="128" y="1694"/>
                    <a:pt x="138" y="1692"/>
                  </a:cubicBezTo>
                  <a:cubicBezTo>
                    <a:pt x="151" y="1690"/>
                    <a:pt x="164" y="1687"/>
                    <a:pt x="178" y="1687"/>
                  </a:cubicBezTo>
                  <a:cubicBezTo>
                    <a:pt x="221" y="1687"/>
                    <a:pt x="250" y="1713"/>
                    <a:pt x="257" y="1757"/>
                  </a:cubicBezTo>
                  <a:cubicBezTo>
                    <a:pt x="262" y="1786"/>
                    <a:pt x="253" y="1813"/>
                    <a:pt x="246" y="1834"/>
                  </a:cubicBezTo>
                  <a:cubicBezTo>
                    <a:pt x="242" y="1847"/>
                    <a:pt x="238" y="1860"/>
                    <a:pt x="238" y="1868"/>
                  </a:cubicBezTo>
                  <a:cubicBezTo>
                    <a:pt x="240" y="1869"/>
                    <a:pt x="243" y="1871"/>
                    <a:pt x="245" y="1872"/>
                  </a:cubicBezTo>
                  <a:cubicBezTo>
                    <a:pt x="258" y="1879"/>
                    <a:pt x="278" y="1890"/>
                    <a:pt x="289" y="1915"/>
                  </a:cubicBezTo>
                  <a:cubicBezTo>
                    <a:pt x="306" y="1953"/>
                    <a:pt x="285" y="1986"/>
                    <a:pt x="274" y="2003"/>
                  </a:cubicBezTo>
                  <a:cubicBezTo>
                    <a:pt x="272" y="2007"/>
                    <a:pt x="271" y="2010"/>
                    <a:pt x="269" y="2012"/>
                  </a:cubicBezTo>
                  <a:cubicBezTo>
                    <a:pt x="255" y="2039"/>
                    <a:pt x="259" y="2047"/>
                    <a:pt x="282" y="2080"/>
                  </a:cubicBezTo>
                  <a:cubicBezTo>
                    <a:pt x="299" y="2104"/>
                    <a:pt x="320" y="2134"/>
                    <a:pt x="325" y="2177"/>
                  </a:cubicBezTo>
                  <a:cubicBezTo>
                    <a:pt x="328" y="2208"/>
                    <a:pt x="325" y="2240"/>
                    <a:pt x="323" y="2271"/>
                  </a:cubicBezTo>
                  <a:cubicBezTo>
                    <a:pt x="319" y="2324"/>
                    <a:pt x="314" y="2373"/>
                    <a:pt x="337" y="2404"/>
                  </a:cubicBezTo>
                  <a:cubicBezTo>
                    <a:pt x="356" y="2428"/>
                    <a:pt x="399" y="2441"/>
                    <a:pt x="467" y="2441"/>
                  </a:cubicBezTo>
                  <a:cubicBezTo>
                    <a:pt x="497" y="2441"/>
                    <a:pt x="529" y="2438"/>
                    <a:pt x="556" y="2436"/>
                  </a:cubicBezTo>
                  <a:cubicBezTo>
                    <a:pt x="573" y="2435"/>
                    <a:pt x="588" y="2434"/>
                    <a:pt x="602" y="2433"/>
                  </a:cubicBezTo>
                  <a:cubicBezTo>
                    <a:pt x="625" y="2432"/>
                    <a:pt x="649" y="2430"/>
                    <a:pt x="674" y="2428"/>
                  </a:cubicBezTo>
                  <a:cubicBezTo>
                    <a:pt x="708" y="2425"/>
                    <a:pt x="743" y="2421"/>
                    <a:pt x="779" y="2421"/>
                  </a:cubicBezTo>
                  <a:close/>
                </a:path>
              </a:pathLst>
            </a:custGeom>
            <a:grpFill/>
            <a:ln w="76200"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65" dirty="0">
                <a:ea typeface="Adobe 黑体 Std R" panose="020B0400000000000000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218905" y="1763218"/>
              <a:ext cx="1667103" cy="2557414"/>
              <a:chOff x="8575675" y="857250"/>
              <a:chExt cx="1631950" cy="2503488"/>
            </a:xfrm>
            <a:grpFill/>
          </p:grpSpPr>
          <p:sp>
            <p:nvSpPr>
              <p:cNvPr id="28" name="Freeform 6"/>
              <p:cNvSpPr/>
              <p:nvPr/>
            </p:nvSpPr>
            <p:spPr bwMode="auto">
              <a:xfrm>
                <a:off x="9074150" y="271462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8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8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8"/>
                      <a:pt x="349" y="28"/>
                      <a:pt x="349" y="28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9074150" y="2853645"/>
                <a:ext cx="628650" cy="121523"/>
              </a:xfrm>
              <a:custGeom>
                <a:avLst/>
                <a:gdLst>
                  <a:gd name="T0" fmla="*/ 320 w 349"/>
                  <a:gd name="T1" fmla="*/ 0 h 71"/>
                  <a:gd name="T2" fmla="*/ 29 w 349"/>
                  <a:gd name="T3" fmla="*/ 0 h 71"/>
                  <a:gd name="T4" fmla="*/ 0 w 349"/>
                  <a:gd name="T5" fmla="*/ 29 h 71"/>
                  <a:gd name="T6" fmla="*/ 0 w 349"/>
                  <a:gd name="T7" fmla="*/ 42 h 71"/>
                  <a:gd name="T8" fmla="*/ 29 w 349"/>
                  <a:gd name="T9" fmla="*/ 71 h 71"/>
                  <a:gd name="T10" fmla="*/ 320 w 349"/>
                  <a:gd name="T11" fmla="*/ 71 h 71"/>
                  <a:gd name="T12" fmla="*/ 349 w 349"/>
                  <a:gd name="T13" fmla="*/ 42 h 71"/>
                  <a:gd name="T14" fmla="*/ 349 w 349"/>
                  <a:gd name="T15" fmla="*/ 29 h 71"/>
                  <a:gd name="T16" fmla="*/ 320 w 349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9" h="71">
                    <a:moveTo>
                      <a:pt x="32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320" y="71"/>
                      <a:pt x="320" y="71"/>
                      <a:pt x="320" y="71"/>
                    </a:cubicBezTo>
                    <a:cubicBezTo>
                      <a:pt x="336" y="71"/>
                      <a:pt x="349" y="58"/>
                      <a:pt x="349" y="42"/>
                    </a:cubicBezTo>
                    <a:cubicBezTo>
                      <a:pt x="349" y="29"/>
                      <a:pt x="349" y="29"/>
                      <a:pt x="349" y="29"/>
                    </a:cubicBezTo>
                    <a:cubicBezTo>
                      <a:pt x="349" y="13"/>
                      <a:pt x="336" y="0"/>
                      <a:pt x="320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9104313" y="2992665"/>
                <a:ext cx="569913" cy="121523"/>
              </a:xfrm>
              <a:custGeom>
                <a:avLst/>
                <a:gdLst>
                  <a:gd name="T0" fmla="*/ 287 w 316"/>
                  <a:gd name="T1" fmla="*/ 0 h 71"/>
                  <a:gd name="T2" fmla="*/ 29 w 316"/>
                  <a:gd name="T3" fmla="*/ 0 h 71"/>
                  <a:gd name="T4" fmla="*/ 0 w 316"/>
                  <a:gd name="T5" fmla="*/ 29 h 71"/>
                  <a:gd name="T6" fmla="*/ 0 w 316"/>
                  <a:gd name="T7" fmla="*/ 42 h 71"/>
                  <a:gd name="T8" fmla="*/ 29 w 316"/>
                  <a:gd name="T9" fmla="*/ 71 h 71"/>
                  <a:gd name="T10" fmla="*/ 287 w 316"/>
                  <a:gd name="T11" fmla="*/ 71 h 71"/>
                  <a:gd name="T12" fmla="*/ 316 w 316"/>
                  <a:gd name="T13" fmla="*/ 42 h 71"/>
                  <a:gd name="T14" fmla="*/ 316 w 316"/>
                  <a:gd name="T15" fmla="*/ 29 h 71"/>
                  <a:gd name="T16" fmla="*/ 287 w 316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1">
                    <a:moveTo>
                      <a:pt x="28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287" y="71"/>
                      <a:pt x="287" y="71"/>
                      <a:pt x="287" y="71"/>
                    </a:cubicBezTo>
                    <a:cubicBezTo>
                      <a:pt x="303" y="71"/>
                      <a:pt x="316" y="58"/>
                      <a:pt x="316" y="42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6" y="13"/>
                      <a:pt x="303" y="0"/>
                      <a:pt x="287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9223375" y="3131686"/>
                <a:ext cx="331788" cy="121523"/>
              </a:xfrm>
              <a:custGeom>
                <a:avLst/>
                <a:gdLst>
                  <a:gd name="T0" fmla="*/ 155 w 184"/>
                  <a:gd name="T1" fmla="*/ 0 h 71"/>
                  <a:gd name="T2" fmla="*/ 29 w 184"/>
                  <a:gd name="T3" fmla="*/ 0 h 71"/>
                  <a:gd name="T4" fmla="*/ 0 w 184"/>
                  <a:gd name="T5" fmla="*/ 29 h 71"/>
                  <a:gd name="T6" fmla="*/ 0 w 184"/>
                  <a:gd name="T7" fmla="*/ 42 h 71"/>
                  <a:gd name="T8" fmla="*/ 29 w 184"/>
                  <a:gd name="T9" fmla="*/ 71 h 71"/>
                  <a:gd name="T10" fmla="*/ 155 w 184"/>
                  <a:gd name="T11" fmla="*/ 71 h 71"/>
                  <a:gd name="T12" fmla="*/ 184 w 184"/>
                  <a:gd name="T13" fmla="*/ 42 h 71"/>
                  <a:gd name="T14" fmla="*/ 184 w 184"/>
                  <a:gd name="T15" fmla="*/ 29 h 71"/>
                  <a:gd name="T16" fmla="*/ 155 w 184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71">
                    <a:moveTo>
                      <a:pt x="15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8"/>
                      <a:pt x="13" y="71"/>
                      <a:pt x="29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1" y="71"/>
                      <a:pt x="184" y="58"/>
                      <a:pt x="184" y="42"/>
                    </a:cubicBezTo>
                    <a:cubicBezTo>
                      <a:pt x="184" y="29"/>
                      <a:pt x="184" y="29"/>
                      <a:pt x="184" y="29"/>
                    </a:cubicBezTo>
                    <a:cubicBezTo>
                      <a:pt x="184" y="13"/>
                      <a:pt x="171" y="0"/>
                      <a:pt x="155" y="0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8575675" y="857250"/>
                <a:ext cx="1631950" cy="2503488"/>
              </a:xfrm>
              <a:custGeom>
                <a:avLst/>
                <a:gdLst>
                  <a:gd name="T0" fmla="*/ 774 w 906"/>
                  <a:gd name="T1" fmla="*/ 136 h 1391"/>
                  <a:gd name="T2" fmla="*/ 482 w 906"/>
                  <a:gd name="T3" fmla="*/ 1 h 1391"/>
                  <a:gd name="T4" fmla="*/ 481 w 906"/>
                  <a:gd name="T5" fmla="*/ 1 h 1391"/>
                  <a:gd name="T6" fmla="*/ 425 w 906"/>
                  <a:gd name="T7" fmla="*/ 1 h 1391"/>
                  <a:gd name="T8" fmla="*/ 424 w 906"/>
                  <a:gd name="T9" fmla="*/ 1 h 1391"/>
                  <a:gd name="T10" fmla="*/ 132 w 906"/>
                  <a:gd name="T11" fmla="*/ 136 h 1391"/>
                  <a:gd name="T12" fmla="*/ 52 w 906"/>
                  <a:gd name="T13" fmla="*/ 671 h 1391"/>
                  <a:gd name="T14" fmla="*/ 221 w 906"/>
                  <a:gd name="T15" fmla="*/ 915 h 1391"/>
                  <a:gd name="T16" fmla="*/ 216 w 906"/>
                  <a:gd name="T17" fmla="*/ 1060 h 1391"/>
                  <a:gd name="T18" fmla="*/ 221 w 906"/>
                  <a:gd name="T19" fmla="*/ 1105 h 1391"/>
                  <a:gd name="T20" fmla="*/ 216 w 906"/>
                  <a:gd name="T21" fmla="*/ 1149 h 1391"/>
                  <a:gd name="T22" fmla="*/ 232 w 906"/>
                  <a:gd name="T23" fmla="*/ 1212 h 1391"/>
                  <a:gd name="T24" fmla="*/ 299 w 906"/>
                  <a:gd name="T25" fmla="*/ 1313 h 1391"/>
                  <a:gd name="T26" fmla="*/ 516 w 906"/>
                  <a:gd name="T27" fmla="*/ 1391 h 1391"/>
                  <a:gd name="T28" fmla="*/ 673 w 906"/>
                  <a:gd name="T29" fmla="*/ 1225 h 1391"/>
                  <a:gd name="T30" fmla="*/ 673 w 906"/>
                  <a:gd name="T31" fmla="*/ 1203 h 1391"/>
                  <a:gd name="T32" fmla="*/ 690 w 906"/>
                  <a:gd name="T33" fmla="*/ 1136 h 1391"/>
                  <a:gd name="T34" fmla="*/ 690 w 906"/>
                  <a:gd name="T35" fmla="*/ 1074 h 1391"/>
                  <a:gd name="T36" fmla="*/ 678 w 906"/>
                  <a:gd name="T37" fmla="*/ 1015 h 1391"/>
                  <a:gd name="T38" fmla="*/ 754 w 906"/>
                  <a:gd name="T39" fmla="*/ 801 h 1391"/>
                  <a:gd name="T40" fmla="*/ 903 w 906"/>
                  <a:gd name="T41" fmla="*/ 457 h 1391"/>
                  <a:gd name="T42" fmla="*/ 728 w 906"/>
                  <a:gd name="T43" fmla="*/ 775 h 1391"/>
                  <a:gd name="T44" fmla="*/ 639 w 906"/>
                  <a:gd name="T45" fmla="*/ 1024 h 1391"/>
                  <a:gd name="T46" fmla="*/ 653 w 906"/>
                  <a:gd name="T47" fmla="*/ 1074 h 1391"/>
                  <a:gd name="T48" fmla="*/ 653 w 906"/>
                  <a:gd name="T49" fmla="*/ 1136 h 1391"/>
                  <a:gd name="T50" fmla="*/ 633 w 906"/>
                  <a:gd name="T51" fmla="*/ 1192 h 1391"/>
                  <a:gd name="T52" fmla="*/ 636 w 906"/>
                  <a:gd name="T53" fmla="*/ 1225 h 1391"/>
                  <a:gd name="T54" fmla="*/ 570 w 906"/>
                  <a:gd name="T55" fmla="*/ 1280 h 1391"/>
                  <a:gd name="T56" fmla="*/ 571 w 906"/>
                  <a:gd name="T57" fmla="*/ 1299 h 1391"/>
                  <a:gd name="T58" fmla="*/ 390 w 906"/>
                  <a:gd name="T59" fmla="*/ 1354 h 1391"/>
                  <a:gd name="T60" fmla="*/ 335 w 906"/>
                  <a:gd name="T61" fmla="*/ 1286 h 1391"/>
                  <a:gd name="T62" fmla="*/ 324 w 906"/>
                  <a:gd name="T63" fmla="*/ 1280 h 1391"/>
                  <a:gd name="T64" fmla="*/ 269 w 906"/>
                  <a:gd name="T65" fmla="*/ 1212 h 1391"/>
                  <a:gd name="T66" fmla="*/ 253 w 906"/>
                  <a:gd name="T67" fmla="*/ 1149 h 1391"/>
                  <a:gd name="T68" fmla="*/ 263 w 906"/>
                  <a:gd name="T69" fmla="*/ 1105 h 1391"/>
                  <a:gd name="T70" fmla="*/ 253 w 906"/>
                  <a:gd name="T71" fmla="*/ 1060 h 1391"/>
                  <a:gd name="T72" fmla="*/ 258 w 906"/>
                  <a:gd name="T73" fmla="*/ 913 h 1391"/>
                  <a:gd name="T74" fmla="*/ 85 w 906"/>
                  <a:gd name="T75" fmla="*/ 655 h 1391"/>
                  <a:gd name="T76" fmla="*/ 158 w 906"/>
                  <a:gd name="T77" fmla="*/ 161 h 1391"/>
                  <a:gd name="T78" fmla="*/ 453 w 906"/>
                  <a:gd name="T79" fmla="*/ 37 h 1391"/>
                  <a:gd name="T80" fmla="*/ 747 w 906"/>
                  <a:gd name="T81" fmla="*/ 161 h 1391"/>
                  <a:gd name="T82" fmla="*/ 820 w 906"/>
                  <a:gd name="T83" fmla="*/ 655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391">
                    <a:moveTo>
                      <a:pt x="903" y="457"/>
                    </a:moveTo>
                    <a:cubicBezTo>
                      <a:pt x="903" y="335"/>
                      <a:pt x="857" y="221"/>
                      <a:pt x="774" y="136"/>
                    </a:cubicBezTo>
                    <a:cubicBezTo>
                      <a:pt x="735" y="96"/>
                      <a:pt x="690" y="64"/>
                      <a:pt x="640" y="41"/>
                    </a:cubicBezTo>
                    <a:cubicBezTo>
                      <a:pt x="590" y="18"/>
                      <a:pt x="537" y="5"/>
                      <a:pt x="482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81" y="1"/>
                      <a:pt x="481" y="1"/>
                      <a:pt x="481" y="1"/>
                    </a:cubicBezTo>
                    <a:cubicBezTo>
                      <a:pt x="479" y="1"/>
                      <a:pt x="461" y="0"/>
                      <a:pt x="453" y="0"/>
                    </a:cubicBezTo>
                    <a:cubicBezTo>
                      <a:pt x="444" y="0"/>
                      <a:pt x="427" y="1"/>
                      <a:pt x="425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424" y="1"/>
                      <a:pt x="424" y="1"/>
                      <a:pt x="424" y="1"/>
                    </a:cubicBezTo>
                    <a:cubicBezTo>
                      <a:pt x="368" y="5"/>
                      <a:pt x="315" y="18"/>
                      <a:pt x="265" y="41"/>
                    </a:cubicBezTo>
                    <a:cubicBezTo>
                      <a:pt x="215" y="64"/>
                      <a:pt x="171" y="96"/>
                      <a:pt x="132" y="136"/>
                    </a:cubicBezTo>
                    <a:cubicBezTo>
                      <a:pt x="49" y="221"/>
                      <a:pt x="3" y="335"/>
                      <a:pt x="2" y="457"/>
                    </a:cubicBezTo>
                    <a:cubicBezTo>
                      <a:pt x="1" y="477"/>
                      <a:pt x="0" y="567"/>
                      <a:pt x="52" y="671"/>
                    </a:cubicBezTo>
                    <a:cubicBezTo>
                      <a:pt x="80" y="729"/>
                      <a:pt x="120" y="769"/>
                      <a:pt x="152" y="801"/>
                    </a:cubicBezTo>
                    <a:cubicBezTo>
                      <a:pt x="193" y="842"/>
                      <a:pt x="218" y="867"/>
                      <a:pt x="221" y="915"/>
                    </a:cubicBezTo>
                    <a:cubicBezTo>
                      <a:pt x="221" y="927"/>
                      <a:pt x="224" y="981"/>
                      <a:pt x="228" y="1015"/>
                    </a:cubicBezTo>
                    <a:cubicBezTo>
                      <a:pt x="220" y="1029"/>
                      <a:pt x="216" y="1044"/>
                      <a:pt x="216" y="1060"/>
                    </a:cubicBezTo>
                    <a:cubicBezTo>
                      <a:pt x="216" y="1074"/>
                      <a:pt x="216" y="1074"/>
                      <a:pt x="216" y="1074"/>
                    </a:cubicBezTo>
                    <a:cubicBezTo>
                      <a:pt x="216" y="1084"/>
                      <a:pt x="218" y="1095"/>
                      <a:pt x="221" y="1105"/>
                    </a:cubicBezTo>
                    <a:cubicBezTo>
                      <a:pt x="218" y="1115"/>
                      <a:pt x="216" y="1125"/>
                      <a:pt x="216" y="1136"/>
                    </a:cubicBezTo>
                    <a:cubicBezTo>
                      <a:pt x="216" y="1149"/>
                      <a:pt x="216" y="1149"/>
                      <a:pt x="216" y="1149"/>
                    </a:cubicBezTo>
                    <a:cubicBezTo>
                      <a:pt x="216" y="1169"/>
                      <a:pt x="222" y="1187"/>
                      <a:pt x="233" y="1203"/>
                    </a:cubicBezTo>
                    <a:cubicBezTo>
                      <a:pt x="232" y="1206"/>
                      <a:pt x="232" y="1209"/>
                      <a:pt x="232" y="1212"/>
                    </a:cubicBezTo>
                    <a:cubicBezTo>
                      <a:pt x="232" y="1225"/>
                      <a:pt x="232" y="1225"/>
                      <a:pt x="232" y="1225"/>
                    </a:cubicBezTo>
                    <a:cubicBezTo>
                      <a:pt x="232" y="1267"/>
                      <a:pt x="261" y="1303"/>
                      <a:pt x="299" y="1313"/>
                    </a:cubicBezTo>
                    <a:cubicBezTo>
                      <a:pt x="306" y="1357"/>
                      <a:pt x="344" y="1391"/>
                      <a:pt x="390" y="1391"/>
                    </a:cubicBezTo>
                    <a:cubicBezTo>
                      <a:pt x="516" y="1391"/>
                      <a:pt x="516" y="1391"/>
                      <a:pt x="516" y="1391"/>
                    </a:cubicBezTo>
                    <a:cubicBezTo>
                      <a:pt x="562" y="1391"/>
                      <a:pt x="600" y="1357"/>
                      <a:pt x="606" y="1313"/>
                    </a:cubicBezTo>
                    <a:cubicBezTo>
                      <a:pt x="645" y="1303"/>
                      <a:pt x="673" y="1267"/>
                      <a:pt x="673" y="1225"/>
                    </a:cubicBezTo>
                    <a:cubicBezTo>
                      <a:pt x="673" y="1212"/>
                      <a:pt x="673" y="1212"/>
                      <a:pt x="673" y="1212"/>
                    </a:cubicBezTo>
                    <a:cubicBezTo>
                      <a:pt x="673" y="1209"/>
                      <a:pt x="673" y="1206"/>
                      <a:pt x="673" y="1203"/>
                    </a:cubicBezTo>
                    <a:cubicBezTo>
                      <a:pt x="684" y="1187"/>
                      <a:pt x="690" y="1169"/>
                      <a:pt x="690" y="1149"/>
                    </a:cubicBezTo>
                    <a:cubicBezTo>
                      <a:pt x="690" y="1136"/>
                      <a:pt x="690" y="1136"/>
                      <a:pt x="690" y="1136"/>
                    </a:cubicBezTo>
                    <a:cubicBezTo>
                      <a:pt x="690" y="1125"/>
                      <a:pt x="688" y="1115"/>
                      <a:pt x="684" y="1105"/>
                    </a:cubicBezTo>
                    <a:cubicBezTo>
                      <a:pt x="688" y="1095"/>
                      <a:pt x="690" y="1084"/>
                      <a:pt x="690" y="1074"/>
                    </a:cubicBezTo>
                    <a:cubicBezTo>
                      <a:pt x="690" y="1060"/>
                      <a:pt x="690" y="1060"/>
                      <a:pt x="690" y="1060"/>
                    </a:cubicBezTo>
                    <a:cubicBezTo>
                      <a:pt x="690" y="1044"/>
                      <a:pt x="686" y="1029"/>
                      <a:pt x="678" y="1015"/>
                    </a:cubicBezTo>
                    <a:cubicBezTo>
                      <a:pt x="681" y="981"/>
                      <a:pt x="684" y="927"/>
                      <a:pt x="685" y="915"/>
                    </a:cubicBezTo>
                    <a:cubicBezTo>
                      <a:pt x="687" y="867"/>
                      <a:pt x="712" y="842"/>
                      <a:pt x="754" y="801"/>
                    </a:cubicBezTo>
                    <a:cubicBezTo>
                      <a:pt x="786" y="769"/>
                      <a:pt x="826" y="729"/>
                      <a:pt x="853" y="671"/>
                    </a:cubicBezTo>
                    <a:cubicBezTo>
                      <a:pt x="906" y="567"/>
                      <a:pt x="904" y="477"/>
                      <a:pt x="903" y="457"/>
                    </a:cubicBezTo>
                    <a:close/>
                    <a:moveTo>
                      <a:pt x="820" y="655"/>
                    </a:moveTo>
                    <a:cubicBezTo>
                      <a:pt x="795" y="708"/>
                      <a:pt x="759" y="743"/>
                      <a:pt x="728" y="775"/>
                    </a:cubicBezTo>
                    <a:cubicBezTo>
                      <a:pt x="685" y="817"/>
                      <a:pt x="651" y="850"/>
                      <a:pt x="648" y="913"/>
                    </a:cubicBezTo>
                    <a:cubicBezTo>
                      <a:pt x="648" y="922"/>
                      <a:pt x="644" y="996"/>
                      <a:pt x="639" y="1024"/>
                    </a:cubicBezTo>
                    <a:cubicBezTo>
                      <a:pt x="648" y="1034"/>
                      <a:pt x="653" y="1047"/>
                      <a:pt x="653" y="1060"/>
                    </a:cubicBezTo>
                    <a:cubicBezTo>
                      <a:pt x="653" y="1074"/>
                      <a:pt x="653" y="1074"/>
                      <a:pt x="653" y="1074"/>
                    </a:cubicBezTo>
                    <a:cubicBezTo>
                      <a:pt x="653" y="1085"/>
                      <a:pt x="649" y="1096"/>
                      <a:pt x="643" y="1105"/>
                    </a:cubicBezTo>
                    <a:cubicBezTo>
                      <a:pt x="649" y="1114"/>
                      <a:pt x="653" y="1125"/>
                      <a:pt x="653" y="1136"/>
                    </a:cubicBezTo>
                    <a:cubicBezTo>
                      <a:pt x="653" y="1149"/>
                      <a:pt x="653" y="1149"/>
                      <a:pt x="653" y="1149"/>
                    </a:cubicBezTo>
                    <a:cubicBezTo>
                      <a:pt x="653" y="1167"/>
                      <a:pt x="645" y="1182"/>
                      <a:pt x="633" y="1192"/>
                    </a:cubicBezTo>
                    <a:cubicBezTo>
                      <a:pt x="635" y="1198"/>
                      <a:pt x="636" y="1205"/>
                      <a:pt x="636" y="1212"/>
                    </a:cubicBezTo>
                    <a:cubicBezTo>
                      <a:pt x="636" y="1225"/>
                      <a:pt x="636" y="1225"/>
                      <a:pt x="636" y="1225"/>
                    </a:cubicBezTo>
                    <a:cubicBezTo>
                      <a:pt x="636" y="1255"/>
                      <a:pt x="612" y="1280"/>
                      <a:pt x="582" y="1280"/>
                    </a:cubicBezTo>
                    <a:cubicBezTo>
                      <a:pt x="570" y="1280"/>
                      <a:pt x="570" y="1280"/>
                      <a:pt x="570" y="1280"/>
                    </a:cubicBezTo>
                    <a:cubicBezTo>
                      <a:pt x="570" y="1282"/>
                      <a:pt x="571" y="1284"/>
                      <a:pt x="571" y="1286"/>
                    </a:cubicBezTo>
                    <a:cubicBezTo>
                      <a:pt x="571" y="1299"/>
                      <a:pt x="571" y="1299"/>
                      <a:pt x="571" y="1299"/>
                    </a:cubicBezTo>
                    <a:cubicBezTo>
                      <a:pt x="571" y="1329"/>
                      <a:pt x="546" y="1354"/>
                      <a:pt x="516" y="1354"/>
                    </a:cubicBezTo>
                    <a:cubicBezTo>
                      <a:pt x="390" y="1354"/>
                      <a:pt x="390" y="1354"/>
                      <a:pt x="390" y="1354"/>
                    </a:cubicBezTo>
                    <a:cubicBezTo>
                      <a:pt x="360" y="1354"/>
                      <a:pt x="335" y="1329"/>
                      <a:pt x="335" y="1299"/>
                    </a:cubicBezTo>
                    <a:cubicBezTo>
                      <a:pt x="335" y="1286"/>
                      <a:pt x="335" y="1286"/>
                      <a:pt x="335" y="1286"/>
                    </a:cubicBezTo>
                    <a:cubicBezTo>
                      <a:pt x="335" y="1284"/>
                      <a:pt x="335" y="1282"/>
                      <a:pt x="335" y="1280"/>
                    </a:cubicBezTo>
                    <a:cubicBezTo>
                      <a:pt x="324" y="1280"/>
                      <a:pt x="324" y="1280"/>
                      <a:pt x="324" y="1280"/>
                    </a:cubicBezTo>
                    <a:cubicBezTo>
                      <a:pt x="294" y="1280"/>
                      <a:pt x="269" y="1255"/>
                      <a:pt x="269" y="1225"/>
                    </a:cubicBezTo>
                    <a:cubicBezTo>
                      <a:pt x="269" y="1212"/>
                      <a:pt x="269" y="1212"/>
                      <a:pt x="269" y="1212"/>
                    </a:cubicBezTo>
                    <a:cubicBezTo>
                      <a:pt x="269" y="1205"/>
                      <a:pt x="270" y="1198"/>
                      <a:pt x="273" y="1192"/>
                    </a:cubicBezTo>
                    <a:cubicBezTo>
                      <a:pt x="261" y="1182"/>
                      <a:pt x="253" y="1167"/>
                      <a:pt x="253" y="1149"/>
                    </a:cubicBezTo>
                    <a:cubicBezTo>
                      <a:pt x="253" y="1136"/>
                      <a:pt x="253" y="1136"/>
                      <a:pt x="253" y="1136"/>
                    </a:cubicBezTo>
                    <a:cubicBezTo>
                      <a:pt x="253" y="1125"/>
                      <a:pt x="256" y="1114"/>
                      <a:pt x="263" y="1105"/>
                    </a:cubicBezTo>
                    <a:cubicBezTo>
                      <a:pt x="256" y="1096"/>
                      <a:pt x="253" y="1085"/>
                      <a:pt x="253" y="1074"/>
                    </a:cubicBezTo>
                    <a:cubicBezTo>
                      <a:pt x="253" y="1060"/>
                      <a:pt x="253" y="1060"/>
                      <a:pt x="253" y="1060"/>
                    </a:cubicBezTo>
                    <a:cubicBezTo>
                      <a:pt x="253" y="1047"/>
                      <a:pt x="258" y="1034"/>
                      <a:pt x="266" y="1024"/>
                    </a:cubicBezTo>
                    <a:cubicBezTo>
                      <a:pt x="262" y="996"/>
                      <a:pt x="258" y="922"/>
                      <a:pt x="258" y="913"/>
                    </a:cubicBezTo>
                    <a:cubicBezTo>
                      <a:pt x="254" y="850"/>
                      <a:pt x="220" y="817"/>
                      <a:pt x="178" y="775"/>
                    </a:cubicBezTo>
                    <a:cubicBezTo>
                      <a:pt x="146" y="743"/>
                      <a:pt x="110" y="708"/>
                      <a:pt x="85" y="655"/>
                    </a:cubicBezTo>
                    <a:cubicBezTo>
                      <a:pt x="35" y="555"/>
                      <a:pt x="39" y="470"/>
                      <a:pt x="39" y="458"/>
                    </a:cubicBezTo>
                    <a:cubicBezTo>
                      <a:pt x="40" y="346"/>
                      <a:pt x="82" y="240"/>
                      <a:pt x="158" y="161"/>
                    </a:cubicBezTo>
                    <a:cubicBezTo>
                      <a:pt x="230" y="88"/>
                      <a:pt x="324" y="45"/>
                      <a:pt x="426" y="38"/>
                    </a:cubicBezTo>
                    <a:cubicBezTo>
                      <a:pt x="426" y="38"/>
                      <a:pt x="445" y="37"/>
                      <a:pt x="453" y="37"/>
                    </a:cubicBezTo>
                    <a:cubicBezTo>
                      <a:pt x="461" y="37"/>
                      <a:pt x="479" y="38"/>
                      <a:pt x="479" y="38"/>
                    </a:cubicBezTo>
                    <a:cubicBezTo>
                      <a:pt x="581" y="45"/>
                      <a:pt x="676" y="88"/>
                      <a:pt x="747" y="161"/>
                    </a:cubicBezTo>
                    <a:cubicBezTo>
                      <a:pt x="824" y="240"/>
                      <a:pt x="866" y="346"/>
                      <a:pt x="866" y="458"/>
                    </a:cubicBezTo>
                    <a:cubicBezTo>
                      <a:pt x="867" y="470"/>
                      <a:pt x="871" y="555"/>
                      <a:pt x="820" y="65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3" name="Freeform 11"/>
              <p:cNvSpPr>
                <a:spLocks noEditPoints="1"/>
              </p:cNvSpPr>
              <p:nvPr/>
            </p:nvSpPr>
            <p:spPr bwMode="auto">
              <a:xfrm>
                <a:off x="9163050" y="1166813"/>
                <a:ext cx="755650" cy="754063"/>
              </a:xfrm>
              <a:custGeom>
                <a:avLst/>
                <a:gdLst>
                  <a:gd name="T0" fmla="*/ 392 w 420"/>
                  <a:gd name="T1" fmla="*/ 182 h 419"/>
                  <a:gd name="T2" fmla="*/ 384 w 420"/>
                  <a:gd name="T3" fmla="*/ 150 h 419"/>
                  <a:gd name="T4" fmla="*/ 371 w 420"/>
                  <a:gd name="T5" fmla="*/ 120 h 419"/>
                  <a:gd name="T6" fmla="*/ 352 w 420"/>
                  <a:gd name="T7" fmla="*/ 93 h 419"/>
                  <a:gd name="T8" fmla="*/ 329 w 420"/>
                  <a:gd name="T9" fmla="*/ 69 h 419"/>
                  <a:gd name="T10" fmla="*/ 302 w 420"/>
                  <a:gd name="T11" fmla="*/ 50 h 419"/>
                  <a:gd name="T12" fmla="*/ 272 w 420"/>
                  <a:gd name="T13" fmla="*/ 36 h 419"/>
                  <a:gd name="T14" fmla="*/ 240 w 420"/>
                  <a:gd name="T15" fmla="*/ 28 h 419"/>
                  <a:gd name="T16" fmla="*/ 207 w 420"/>
                  <a:gd name="T17" fmla="*/ 26 h 419"/>
                  <a:gd name="T18" fmla="*/ 175 w 420"/>
                  <a:gd name="T19" fmla="*/ 29 h 419"/>
                  <a:gd name="T20" fmla="*/ 143 w 420"/>
                  <a:gd name="T21" fmla="*/ 38 h 419"/>
                  <a:gd name="T22" fmla="*/ 103 w 420"/>
                  <a:gd name="T23" fmla="*/ 29 h 419"/>
                  <a:gd name="T24" fmla="*/ 73 w 420"/>
                  <a:gd name="T25" fmla="*/ 51 h 419"/>
                  <a:gd name="T26" fmla="*/ 47 w 420"/>
                  <a:gd name="T27" fmla="*/ 78 h 419"/>
                  <a:gd name="T28" fmla="*/ 26 w 420"/>
                  <a:gd name="T29" fmla="*/ 109 h 419"/>
                  <a:gd name="T30" fmla="*/ 11 w 420"/>
                  <a:gd name="T31" fmla="*/ 144 h 419"/>
                  <a:gd name="T32" fmla="*/ 3 w 420"/>
                  <a:gd name="T33" fmla="*/ 180 h 419"/>
                  <a:gd name="T34" fmla="*/ 1 w 420"/>
                  <a:gd name="T35" fmla="*/ 218 h 419"/>
                  <a:gd name="T36" fmla="*/ 5 w 420"/>
                  <a:gd name="T37" fmla="*/ 255 h 419"/>
                  <a:gd name="T38" fmla="*/ 17 w 420"/>
                  <a:gd name="T39" fmla="*/ 291 h 419"/>
                  <a:gd name="T40" fmla="*/ 34 w 420"/>
                  <a:gd name="T41" fmla="*/ 324 h 419"/>
                  <a:gd name="T42" fmla="*/ 58 w 420"/>
                  <a:gd name="T43" fmla="*/ 353 h 419"/>
                  <a:gd name="T44" fmla="*/ 86 w 420"/>
                  <a:gd name="T45" fmla="*/ 378 h 419"/>
                  <a:gd name="T46" fmla="*/ 118 w 420"/>
                  <a:gd name="T47" fmla="*/ 398 h 419"/>
                  <a:gd name="T48" fmla="*/ 153 w 420"/>
                  <a:gd name="T49" fmla="*/ 411 h 419"/>
                  <a:gd name="T50" fmla="*/ 190 w 420"/>
                  <a:gd name="T51" fmla="*/ 418 h 419"/>
                  <a:gd name="T52" fmla="*/ 228 w 420"/>
                  <a:gd name="T53" fmla="*/ 419 h 419"/>
                  <a:gd name="T54" fmla="*/ 265 w 420"/>
                  <a:gd name="T55" fmla="*/ 412 h 419"/>
                  <a:gd name="T56" fmla="*/ 294 w 420"/>
                  <a:gd name="T57" fmla="*/ 402 h 419"/>
                  <a:gd name="T58" fmla="*/ 319 w 420"/>
                  <a:gd name="T59" fmla="*/ 389 h 419"/>
                  <a:gd name="T60" fmla="*/ 349 w 420"/>
                  <a:gd name="T61" fmla="*/ 366 h 419"/>
                  <a:gd name="T62" fmla="*/ 375 w 420"/>
                  <a:gd name="T63" fmla="*/ 339 h 419"/>
                  <a:gd name="T64" fmla="*/ 396 w 420"/>
                  <a:gd name="T65" fmla="*/ 307 h 419"/>
                  <a:gd name="T66" fmla="*/ 410 w 420"/>
                  <a:gd name="T67" fmla="*/ 273 h 419"/>
                  <a:gd name="T68" fmla="*/ 418 w 420"/>
                  <a:gd name="T69" fmla="*/ 236 h 419"/>
                  <a:gd name="T70" fmla="*/ 363 w 420"/>
                  <a:gd name="T71" fmla="*/ 140 h 419"/>
                  <a:gd name="T72" fmla="*/ 363 w 420"/>
                  <a:gd name="T73" fmla="*/ 140 h 419"/>
                  <a:gd name="T74" fmla="*/ 216 w 420"/>
                  <a:gd name="T75" fmla="*/ 178 h 419"/>
                  <a:gd name="T76" fmla="*/ 204 w 420"/>
                  <a:gd name="T77" fmla="*/ 195 h 419"/>
                  <a:gd name="T78" fmla="*/ 211 w 420"/>
                  <a:gd name="T79" fmla="*/ 178 h 419"/>
                  <a:gd name="T80" fmla="*/ 141 w 420"/>
                  <a:gd name="T81" fmla="*/ 57 h 419"/>
                  <a:gd name="T82" fmla="*/ 141 w 420"/>
                  <a:gd name="T83" fmla="*/ 57 h 419"/>
                  <a:gd name="T84" fmla="*/ 44 w 420"/>
                  <a:gd name="T85" fmla="*/ 189 h 419"/>
                  <a:gd name="T86" fmla="*/ 180 w 420"/>
                  <a:gd name="T87" fmla="*/ 220 h 419"/>
                  <a:gd name="T88" fmla="*/ 182 w 420"/>
                  <a:gd name="T89" fmla="*/ 225 h 419"/>
                  <a:gd name="T90" fmla="*/ 189 w 420"/>
                  <a:gd name="T91" fmla="*/ 376 h 419"/>
                  <a:gd name="T92" fmla="*/ 189 w 420"/>
                  <a:gd name="T93" fmla="*/ 376 h 419"/>
                  <a:gd name="T94" fmla="*/ 275 w 420"/>
                  <a:gd name="T95" fmla="*/ 364 h 419"/>
                  <a:gd name="T96" fmla="*/ 235 w 420"/>
                  <a:gd name="T97" fmla="*/ 230 h 419"/>
                  <a:gd name="T98" fmla="*/ 237 w 420"/>
                  <a:gd name="T99" fmla="*/ 227 h 419"/>
                  <a:gd name="T100" fmla="*/ 377 w 420"/>
                  <a:gd name="T101" fmla="*/ 226 h 419"/>
                  <a:gd name="T102" fmla="*/ 377 w 420"/>
                  <a:gd name="T103" fmla="*/ 22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0" h="419">
                    <a:moveTo>
                      <a:pt x="394" y="203"/>
                    </a:moveTo>
                    <a:cubicBezTo>
                      <a:pt x="420" y="198"/>
                      <a:pt x="420" y="198"/>
                      <a:pt x="420" y="198"/>
                    </a:cubicBezTo>
                    <a:cubicBezTo>
                      <a:pt x="419" y="193"/>
                      <a:pt x="419" y="187"/>
                      <a:pt x="418" y="182"/>
                    </a:cubicBezTo>
                    <a:cubicBezTo>
                      <a:pt x="392" y="182"/>
                      <a:pt x="392" y="182"/>
                      <a:pt x="392" y="182"/>
                    </a:cubicBezTo>
                    <a:cubicBezTo>
                      <a:pt x="392" y="178"/>
                      <a:pt x="391" y="174"/>
                      <a:pt x="390" y="170"/>
                    </a:cubicBezTo>
                    <a:cubicBezTo>
                      <a:pt x="414" y="161"/>
                      <a:pt x="414" y="161"/>
                      <a:pt x="414" y="161"/>
                    </a:cubicBezTo>
                    <a:cubicBezTo>
                      <a:pt x="413" y="156"/>
                      <a:pt x="412" y="150"/>
                      <a:pt x="410" y="145"/>
                    </a:cubicBezTo>
                    <a:cubicBezTo>
                      <a:pt x="384" y="150"/>
                      <a:pt x="384" y="150"/>
                      <a:pt x="384" y="150"/>
                    </a:cubicBezTo>
                    <a:cubicBezTo>
                      <a:pt x="383" y="146"/>
                      <a:pt x="381" y="142"/>
                      <a:pt x="380" y="139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0" y="120"/>
                      <a:pt x="398" y="115"/>
                      <a:pt x="395" y="111"/>
                    </a:cubicBezTo>
                    <a:cubicBezTo>
                      <a:pt x="371" y="120"/>
                      <a:pt x="371" y="120"/>
                      <a:pt x="371" y="120"/>
                    </a:cubicBezTo>
                    <a:cubicBezTo>
                      <a:pt x="369" y="116"/>
                      <a:pt x="367" y="113"/>
                      <a:pt x="365" y="109"/>
                    </a:cubicBezTo>
                    <a:cubicBezTo>
                      <a:pt x="384" y="92"/>
                      <a:pt x="384" y="92"/>
                      <a:pt x="384" y="92"/>
                    </a:cubicBezTo>
                    <a:cubicBezTo>
                      <a:pt x="381" y="88"/>
                      <a:pt x="378" y="83"/>
                      <a:pt x="374" y="79"/>
                    </a:cubicBezTo>
                    <a:cubicBezTo>
                      <a:pt x="352" y="93"/>
                      <a:pt x="352" y="93"/>
                      <a:pt x="352" y="93"/>
                    </a:cubicBezTo>
                    <a:cubicBezTo>
                      <a:pt x="350" y="89"/>
                      <a:pt x="347" y="86"/>
                      <a:pt x="344" y="83"/>
                    </a:cubicBezTo>
                    <a:cubicBezTo>
                      <a:pt x="360" y="63"/>
                      <a:pt x="360" y="63"/>
                      <a:pt x="360" y="63"/>
                    </a:cubicBezTo>
                    <a:cubicBezTo>
                      <a:pt x="357" y="59"/>
                      <a:pt x="353" y="55"/>
                      <a:pt x="349" y="52"/>
                    </a:cubicBezTo>
                    <a:cubicBezTo>
                      <a:pt x="329" y="69"/>
                      <a:pt x="329" y="69"/>
                      <a:pt x="329" y="69"/>
                    </a:cubicBezTo>
                    <a:cubicBezTo>
                      <a:pt x="326" y="66"/>
                      <a:pt x="323" y="64"/>
                      <a:pt x="320" y="62"/>
                    </a:cubicBezTo>
                    <a:cubicBezTo>
                      <a:pt x="332" y="39"/>
                      <a:pt x="332" y="39"/>
                      <a:pt x="332" y="39"/>
                    </a:cubicBezTo>
                    <a:cubicBezTo>
                      <a:pt x="327" y="36"/>
                      <a:pt x="323" y="33"/>
                      <a:pt x="318" y="30"/>
                    </a:cubicBezTo>
                    <a:cubicBezTo>
                      <a:pt x="302" y="50"/>
                      <a:pt x="302" y="50"/>
                      <a:pt x="302" y="50"/>
                    </a:cubicBezTo>
                    <a:cubicBezTo>
                      <a:pt x="299" y="48"/>
                      <a:pt x="295" y="46"/>
                      <a:pt x="291" y="44"/>
                    </a:cubicBezTo>
                    <a:cubicBezTo>
                      <a:pt x="299" y="20"/>
                      <a:pt x="299" y="20"/>
                      <a:pt x="299" y="20"/>
                    </a:cubicBezTo>
                    <a:cubicBezTo>
                      <a:pt x="294" y="17"/>
                      <a:pt x="289" y="15"/>
                      <a:pt x="284" y="13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68" y="35"/>
                      <a:pt x="265" y="34"/>
                      <a:pt x="261" y="33"/>
                    </a:cubicBezTo>
                    <a:cubicBezTo>
                      <a:pt x="264" y="7"/>
                      <a:pt x="264" y="7"/>
                      <a:pt x="264" y="7"/>
                    </a:cubicBezTo>
                    <a:cubicBezTo>
                      <a:pt x="259" y="5"/>
                      <a:pt x="254" y="4"/>
                      <a:pt x="248" y="3"/>
                    </a:cubicBezTo>
                    <a:cubicBezTo>
                      <a:pt x="240" y="28"/>
                      <a:pt x="240" y="28"/>
                      <a:pt x="240" y="28"/>
                    </a:cubicBezTo>
                    <a:cubicBezTo>
                      <a:pt x="236" y="27"/>
                      <a:pt x="232" y="27"/>
                      <a:pt x="228" y="2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2" y="0"/>
                      <a:pt x="216" y="0"/>
                      <a:pt x="211" y="0"/>
                    </a:cubicBezTo>
                    <a:cubicBezTo>
                      <a:pt x="207" y="26"/>
                      <a:pt x="207" y="26"/>
                      <a:pt x="207" y="26"/>
                    </a:cubicBezTo>
                    <a:cubicBezTo>
                      <a:pt x="203" y="26"/>
                      <a:pt x="199" y="26"/>
                      <a:pt x="195" y="26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4" y="1"/>
                      <a:pt x="179" y="2"/>
                      <a:pt x="173" y="3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71" y="30"/>
                      <a:pt x="167" y="31"/>
                      <a:pt x="163" y="32"/>
                    </a:cubicBezTo>
                    <a:cubicBezTo>
                      <a:pt x="153" y="8"/>
                      <a:pt x="153" y="8"/>
                      <a:pt x="153" y="8"/>
                    </a:cubicBezTo>
                    <a:cubicBezTo>
                      <a:pt x="148" y="9"/>
                      <a:pt x="142" y="11"/>
                      <a:pt x="137" y="13"/>
                    </a:cubicBezTo>
                    <a:cubicBezTo>
                      <a:pt x="143" y="38"/>
                      <a:pt x="143" y="38"/>
                      <a:pt x="143" y="38"/>
                    </a:cubicBezTo>
                    <a:cubicBezTo>
                      <a:pt x="141" y="39"/>
                      <a:pt x="139" y="40"/>
                      <a:pt x="136" y="41"/>
                    </a:cubicBezTo>
                    <a:cubicBezTo>
                      <a:pt x="135" y="42"/>
                      <a:pt x="134" y="42"/>
                      <a:pt x="132" y="43"/>
                    </a:cubicBezTo>
                    <a:cubicBezTo>
                      <a:pt x="118" y="21"/>
                      <a:pt x="118" y="21"/>
                      <a:pt x="118" y="21"/>
                    </a:cubicBezTo>
                    <a:cubicBezTo>
                      <a:pt x="113" y="24"/>
                      <a:pt x="108" y="26"/>
                      <a:pt x="103" y="29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0" y="55"/>
                      <a:pt x="107" y="57"/>
                      <a:pt x="104" y="60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1" y="44"/>
                      <a:pt x="77" y="47"/>
                      <a:pt x="73" y="51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4" y="75"/>
                      <a:pt x="81" y="78"/>
                      <a:pt x="79" y="81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4" y="70"/>
                      <a:pt x="50" y="74"/>
                      <a:pt x="47" y="78"/>
                    </a:cubicBezTo>
                    <a:cubicBezTo>
                      <a:pt x="65" y="97"/>
                      <a:pt x="65" y="97"/>
                      <a:pt x="65" y="97"/>
                    </a:cubicBezTo>
                    <a:cubicBezTo>
                      <a:pt x="62" y="100"/>
                      <a:pt x="60" y="103"/>
                      <a:pt x="58" y="106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1" y="100"/>
                      <a:pt x="29" y="104"/>
                      <a:pt x="26" y="109"/>
                    </a:cubicBezTo>
                    <a:cubicBezTo>
                      <a:pt x="47" y="124"/>
                      <a:pt x="47" y="124"/>
                      <a:pt x="47" y="124"/>
                    </a:cubicBezTo>
                    <a:cubicBezTo>
                      <a:pt x="45" y="128"/>
                      <a:pt x="44" y="132"/>
                      <a:pt x="42" y="135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5" y="133"/>
                      <a:pt x="13" y="138"/>
                      <a:pt x="11" y="144"/>
                    </a:cubicBezTo>
                    <a:cubicBezTo>
                      <a:pt x="35" y="155"/>
                      <a:pt x="35" y="155"/>
                      <a:pt x="35" y="155"/>
                    </a:cubicBezTo>
                    <a:cubicBezTo>
                      <a:pt x="33" y="159"/>
                      <a:pt x="32" y="162"/>
                      <a:pt x="31" y="166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9"/>
                      <a:pt x="3" y="175"/>
                      <a:pt x="3" y="180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7" y="191"/>
                      <a:pt x="27" y="195"/>
                      <a:pt x="26" y="199"/>
                    </a:cubicBezTo>
                    <a:cubicBezTo>
                      <a:pt x="1" y="201"/>
                      <a:pt x="1" y="201"/>
                      <a:pt x="1" y="201"/>
                    </a:cubicBezTo>
                    <a:cubicBezTo>
                      <a:pt x="0" y="207"/>
                      <a:pt x="0" y="212"/>
                      <a:pt x="1" y="218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7" y="224"/>
                      <a:pt x="27" y="228"/>
                      <a:pt x="28" y="232"/>
                    </a:cubicBezTo>
                    <a:cubicBezTo>
                      <a:pt x="2" y="239"/>
                      <a:pt x="2" y="239"/>
                      <a:pt x="2" y="239"/>
                    </a:cubicBezTo>
                    <a:cubicBezTo>
                      <a:pt x="3" y="244"/>
                      <a:pt x="4" y="249"/>
                      <a:pt x="5" y="255"/>
                    </a:cubicBezTo>
                    <a:cubicBezTo>
                      <a:pt x="31" y="252"/>
                      <a:pt x="31" y="252"/>
                      <a:pt x="31" y="252"/>
                    </a:cubicBezTo>
                    <a:cubicBezTo>
                      <a:pt x="32" y="256"/>
                      <a:pt x="33" y="260"/>
                      <a:pt x="34" y="264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3" y="280"/>
                      <a:pt x="15" y="286"/>
                      <a:pt x="17" y="291"/>
                    </a:cubicBezTo>
                    <a:cubicBezTo>
                      <a:pt x="42" y="284"/>
                      <a:pt x="42" y="284"/>
                      <a:pt x="42" y="284"/>
                    </a:cubicBezTo>
                    <a:cubicBezTo>
                      <a:pt x="43" y="287"/>
                      <a:pt x="45" y="291"/>
                      <a:pt x="47" y="295"/>
                    </a:cubicBezTo>
                    <a:cubicBezTo>
                      <a:pt x="26" y="310"/>
                      <a:pt x="26" y="310"/>
                      <a:pt x="26" y="310"/>
                    </a:cubicBezTo>
                    <a:cubicBezTo>
                      <a:pt x="29" y="315"/>
                      <a:pt x="31" y="319"/>
                      <a:pt x="34" y="324"/>
                    </a:cubicBezTo>
                    <a:cubicBezTo>
                      <a:pt x="58" y="313"/>
                      <a:pt x="58" y="313"/>
                      <a:pt x="58" y="313"/>
                    </a:cubicBezTo>
                    <a:cubicBezTo>
                      <a:pt x="60" y="316"/>
                      <a:pt x="62" y="319"/>
                      <a:pt x="65" y="322"/>
                    </a:cubicBezTo>
                    <a:cubicBezTo>
                      <a:pt x="47" y="341"/>
                      <a:pt x="47" y="341"/>
                      <a:pt x="47" y="341"/>
                    </a:cubicBezTo>
                    <a:cubicBezTo>
                      <a:pt x="50" y="345"/>
                      <a:pt x="54" y="349"/>
                      <a:pt x="58" y="353"/>
                    </a:cubicBezTo>
                    <a:cubicBezTo>
                      <a:pt x="79" y="338"/>
                      <a:pt x="79" y="338"/>
                      <a:pt x="79" y="338"/>
                    </a:cubicBezTo>
                    <a:cubicBezTo>
                      <a:pt x="81" y="341"/>
                      <a:pt x="84" y="344"/>
                      <a:pt x="87" y="347"/>
                    </a:cubicBezTo>
                    <a:cubicBezTo>
                      <a:pt x="73" y="368"/>
                      <a:pt x="73" y="368"/>
                      <a:pt x="73" y="368"/>
                    </a:cubicBezTo>
                    <a:cubicBezTo>
                      <a:pt x="77" y="372"/>
                      <a:pt x="81" y="375"/>
                      <a:pt x="86" y="378"/>
                    </a:cubicBezTo>
                    <a:cubicBezTo>
                      <a:pt x="104" y="360"/>
                      <a:pt x="104" y="360"/>
                      <a:pt x="104" y="360"/>
                    </a:cubicBezTo>
                    <a:cubicBezTo>
                      <a:pt x="107" y="362"/>
                      <a:pt x="110" y="364"/>
                      <a:pt x="114" y="366"/>
                    </a:cubicBezTo>
                    <a:cubicBezTo>
                      <a:pt x="104" y="390"/>
                      <a:pt x="104" y="390"/>
                      <a:pt x="104" y="390"/>
                    </a:cubicBezTo>
                    <a:cubicBezTo>
                      <a:pt x="108" y="393"/>
                      <a:pt x="113" y="395"/>
                      <a:pt x="118" y="398"/>
                    </a:cubicBezTo>
                    <a:cubicBezTo>
                      <a:pt x="132" y="376"/>
                      <a:pt x="132" y="376"/>
                      <a:pt x="132" y="376"/>
                    </a:cubicBezTo>
                    <a:cubicBezTo>
                      <a:pt x="136" y="378"/>
                      <a:pt x="140" y="379"/>
                      <a:pt x="143" y="381"/>
                    </a:cubicBezTo>
                    <a:cubicBezTo>
                      <a:pt x="138" y="406"/>
                      <a:pt x="138" y="406"/>
                      <a:pt x="138" y="406"/>
                    </a:cubicBezTo>
                    <a:cubicBezTo>
                      <a:pt x="143" y="408"/>
                      <a:pt x="148" y="410"/>
                      <a:pt x="153" y="411"/>
                    </a:cubicBezTo>
                    <a:cubicBezTo>
                      <a:pt x="163" y="387"/>
                      <a:pt x="163" y="387"/>
                      <a:pt x="163" y="387"/>
                    </a:cubicBezTo>
                    <a:cubicBezTo>
                      <a:pt x="167" y="388"/>
                      <a:pt x="171" y="389"/>
                      <a:pt x="175" y="390"/>
                    </a:cubicBezTo>
                    <a:cubicBezTo>
                      <a:pt x="174" y="416"/>
                      <a:pt x="174" y="416"/>
                      <a:pt x="174" y="416"/>
                    </a:cubicBezTo>
                    <a:cubicBezTo>
                      <a:pt x="179" y="417"/>
                      <a:pt x="185" y="418"/>
                      <a:pt x="190" y="418"/>
                    </a:cubicBezTo>
                    <a:cubicBezTo>
                      <a:pt x="196" y="393"/>
                      <a:pt x="196" y="393"/>
                      <a:pt x="196" y="393"/>
                    </a:cubicBezTo>
                    <a:cubicBezTo>
                      <a:pt x="200" y="393"/>
                      <a:pt x="204" y="394"/>
                      <a:pt x="208" y="394"/>
                    </a:cubicBezTo>
                    <a:cubicBezTo>
                      <a:pt x="212" y="419"/>
                      <a:pt x="212" y="419"/>
                      <a:pt x="212" y="419"/>
                    </a:cubicBezTo>
                    <a:cubicBezTo>
                      <a:pt x="217" y="419"/>
                      <a:pt x="222" y="419"/>
                      <a:pt x="228" y="419"/>
                    </a:cubicBezTo>
                    <a:cubicBezTo>
                      <a:pt x="229" y="393"/>
                      <a:pt x="229" y="393"/>
                      <a:pt x="229" y="393"/>
                    </a:cubicBezTo>
                    <a:cubicBezTo>
                      <a:pt x="233" y="392"/>
                      <a:pt x="237" y="392"/>
                      <a:pt x="241" y="391"/>
                    </a:cubicBezTo>
                    <a:cubicBezTo>
                      <a:pt x="249" y="416"/>
                      <a:pt x="249" y="416"/>
                      <a:pt x="249" y="416"/>
                    </a:cubicBezTo>
                    <a:cubicBezTo>
                      <a:pt x="254" y="415"/>
                      <a:pt x="260" y="413"/>
                      <a:pt x="265" y="412"/>
                    </a:cubicBezTo>
                    <a:cubicBezTo>
                      <a:pt x="261" y="386"/>
                      <a:pt x="261" y="386"/>
                      <a:pt x="261" y="386"/>
                    </a:cubicBezTo>
                    <a:cubicBezTo>
                      <a:pt x="265" y="385"/>
                      <a:pt x="269" y="384"/>
                      <a:pt x="273" y="382"/>
                    </a:cubicBezTo>
                    <a:cubicBezTo>
                      <a:pt x="285" y="405"/>
                      <a:pt x="285" y="405"/>
                      <a:pt x="285" y="405"/>
                    </a:cubicBezTo>
                    <a:cubicBezTo>
                      <a:pt x="288" y="404"/>
                      <a:pt x="291" y="403"/>
                      <a:pt x="294" y="402"/>
                    </a:cubicBezTo>
                    <a:cubicBezTo>
                      <a:pt x="296" y="401"/>
                      <a:pt x="298" y="400"/>
                      <a:pt x="300" y="399"/>
                    </a:cubicBezTo>
                    <a:cubicBezTo>
                      <a:pt x="292" y="374"/>
                      <a:pt x="292" y="374"/>
                      <a:pt x="292" y="374"/>
                    </a:cubicBezTo>
                    <a:cubicBezTo>
                      <a:pt x="296" y="372"/>
                      <a:pt x="299" y="371"/>
                      <a:pt x="303" y="368"/>
                    </a:cubicBezTo>
                    <a:cubicBezTo>
                      <a:pt x="319" y="389"/>
                      <a:pt x="319" y="389"/>
                      <a:pt x="319" y="389"/>
                    </a:cubicBezTo>
                    <a:cubicBezTo>
                      <a:pt x="324" y="386"/>
                      <a:pt x="328" y="383"/>
                      <a:pt x="333" y="380"/>
                    </a:cubicBezTo>
                    <a:cubicBezTo>
                      <a:pt x="320" y="357"/>
                      <a:pt x="320" y="357"/>
                      <a:pt x="320" y="357"/>
                    </a:cubicBezTo>
                    <a:cubicBezTo>
                      <a:pt x="324" y="355"/>
                      <a:pt x="327" y="352"/>
                      <a:pt x="330" y="349"/>
                    </a:cubicBezTo>
                    <a:cubicBezTo>
                      <a:pt x="349" y="366"/>
                      <a:pt x="349" y="366"/>
                      <a:pt x="349" y="366"/>
                    </a:cubicBezTo>
                    <a:cubicBezTo>
                      <a:pt x="354" y="363"/>
                      <a:pt x="357" y="359"/>
                      <a:pt x="361" y="355"/>
                    </a:cubicBezTo>
                    <a:cubicBezTo>
                      <a:pt x="345" y="335"/>
                      <a:pt x="345" y="335"/>
                      <a:pt x="345" y="335"/>
                    </a:cubicBezTo>
                    <a:cubicBezTo>
                      <a:pt x="348" y="332"/>
                      <a:pt x="350" y="329"/>
                      <a:pt x="353" y="326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9" y="335"/>
                      <a:pt x="382" y="330"/>
                      <a:pt x="385" y="326"/>
                    </a:cubicBezTo>
                    <a:cubicBezTo>
                      <a:pt x="365" y="309"/>
                      <a:pt x="365" y="309"/>
                      <a:pt x="365" y="309"/>
                    </a:cubicBezTo>
                    <a:cubicBezTo>
                      <a:pt x="367" y="305"/>
                      <a:pt x="369" y="302"/>
                      <a:pt x="371" y="298"/>
                    </a:cubicBezTo>
                    <a:cubicBezTo>
                      <a:pt x="396" y="307"/>
                      <a:pt x="396" y="307"/>
                      <a:pt x="396" y="307"/>
                    </a:cubicBezTo>
                    <a:cubicBezTo>
                      <a:pt x="398" y="303"/>
                      <a:pt x="401" y="298"/>
                      <a:pt x="403" y="293"/>
                    </a:cubicBezTo>
                    <a:cubicBezTo>
                      <a:pt x="380" y="279"/>
                      <a:pt x="380" y="279"/>
                      <a:pt x="380" y="279"/>
                    </a:cubicBezTo>
                    <a:cubicBezTo>
                      <a:pt x="382" y="276"/>
                      <a:pt x="383" y="272"/>
                      <a:pt x="385" y="268"/>
                    </a:cubicBezTo>
                    <a:cubicBezTo>
                      <a:pt x="410" y="273"/>
                      <a:pt x="410" y="273"/>
                      <a:pt x="410" y="273"/>
                    </a:cubicBezTo>
                    <a:cubicBezTo>
                      <a:pt x="412" y="267"/>
                      <a:pt x="413" y="262"/>
                      <a:pt x="415" y="257"/>
                    </a:cubicBezTo>
                    <a:cubicBezTo>
                      <a:pt x="390" y="248"/>
                      <a:pt x="390" y="248"/>
                      <a:pt x="390" y="248"/>
                    </a:cubicBezTo>
                    <a:cubicBezTo>
                      <a:pt x="391" y="244"/>
                      <a:pt x="392" y="240"/>
                      <a:pt x="392" y="236"/>
                    </a:cubicBezTo>
                    <a:cubicBezTo>
                      <a:pt x="418" y="236"/>
                      <a:pt x="418" y="236"/>
                      <a:pt x="418" y="236"/>
                    </a:cubicBezTo>
                    <a:cubicBezTo>
                      <a:pt x="419" y="230"/>
                      <a:pt x="419" y="225"/>
                      <a:pt x="420" y="220"/>
                    </a:cubicBezTo>
                    <a:cubicBezTo>
                      <a:pt x="394" y="215"/>
                      <a:pt x="394" y="215"/>
                      <a:pt x="394" y="215"/>
                    </a:cubicBezTo>
                    <a:cubicBezTo>
                      <a:pt x="394" y="211"/>
                      <a:pt x="394" y="207"/>
                      <a:pt x="394" y="203"/>
                    </a:cubicBezTo>
                    <a:close/>
                    <a:moveTo>
                      <a:pt x="363" y="140"/>
                    </a:moveTo>
                    <a:cubicBezTo>
                      <a:pt x="238" y="195"/>
                      <a:pt x="238" y="195"/>
                      <a:pt x="238" y="195"/>
                    </a:cubicBezTo>
                    <a:cubicBezTo>
                      <a:pt x="237" y="191"/>
                      <a:pt x="234" y="188"/>
                      <a:pt x="231" y="185"/>
                    </a:cubicBezTo>
                    <a:cubicBezTo>
                      <a:pt x="312" y="76"/>
                      <a:pt x="312" y="76"/>
                      <a:pt x="312" y="76"/>
                    </a:cubicBezTo>
                    <a:cubicBezTo>
                      <a:pt x="333" y="92"/>
                      <a:pt x="351" y="114"/>
                      <a:pt x="363" y="140"/>
                    </a:cubicBezTo>
                    <a:close/>
                    <a:moveTo>
                      <a:pt x="231" y="43"/>
                    </a:moveTo>
                    <a:cubicBezTo>
                      <a:pt x="259" y="47"/>
                      <a:pt x="285" y="57"/>
                      <a:pt x="308" y="73"/>
                    </a:cubicBezTo>
                    <a:cubicBezTo>
                      <a:pt x="227" y="183"/>
                      <a:pt x="227" y="183"/>
                      <a:pt x="227" y="183"/>
                    </a:cubicBezTo>
                    <a:cubicBezTo>
                      <a:pt x="224" y="181"/>
                      <a:pt x="220" y="179"/>
                      <a:pt x="216" y="178"/>
                    </a:cubicBezTo>
                    <a:lnTo>
                      <a:pt x="231" y="43"/>
                    </a:lnTo>
                    <a:close/>
                    <a:moveTo>
                      <a:pt x="217" y="224"/>
                    </a:moveTo>
                    <a:cubicBezTo>
                      <a:pt x="209" y="228"/>
                      <a:pt x="199" y="224"/>
                      <a:pt x="196" y="216"/>
                    </a:cubicBezTo>
                    <a:cubicBezTo>
                      <a:pt x="192" y="208"/>
                      <a:pt x="196" y="199"/>
                      <a:pt x="204" y="195"/>
                    </a:cubicBezTo>
                    <a:cubicBezTo>
                      <a:pt x="212" y="192"/>
                      <a:pt x="221" y="195"/>
                      <a:pt x="225" y="203"/>
                    </a:cubicBezTo>
                    <a:cubicBezTo>
                      <a:pt x="228" y="211"/>
                      <a:pt x="225" y="221"/>
                      <a:pt x="217" y="224"/>
                    </a:cubicBezTo>
                    <a:close/>
                    <a:moveTo>
                      <a:pt x="227" y="43"/>
                    </a:moveTo>
                    <a:cubicBezTo>
                      <a:pt x="211" y="178"/>
                      <a:pt x="211" y="178"/>
                      <a:pt x="211" y="178"/>
                    </a:cubicBezTo>
                    <a:cubicBezTo>
                      <a:pt x="208" y="178"/>
                      <a:pt x="204" y="178"/>
                      <a:pt x="200" y="18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72" y="44"/>
                      <a:pt x="200" y="40"/>
                      <a:pt x="227" y="43"/>
                    </a:cubicBezTo>
                    <a:close/>
                    <a:moveTo>
                      <a:pt x="141" y="57"/>
                    </a:moveTo>
                    <a:cubicBezTo>
                      <a:pt x="195" y="181"/>
                      <a:pt x="195" y="181"/>
                      <a:pt x="195" y="181"/>
                    </a:cubicBezTo>
                    <a:cubicBezTo>
                      <a:pt x="192" y="183"/>
                      <a:pt x="189" y="186"/>
                      <a:pt x="186" y="18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93" y="87"/>
                      <a:pt x="114" y="69"/>
                      <a:pt x="141" y="57"/>
                    </a:cubicBezTo>
                    <a:close/>
                    <a:moveTo>
                      <a:pt x="74" y="112"/>
                    </a:move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1" y="196"/>
                      <a:pt x="180" y="200"/>
                      <a:pt x="179" y="204"/>
                    </a:cubicBezTo>
                    <a:cubicBezTo>
                      <a:pt x="44" y="189"/>
                      <a:pt x="44" y="189"/>
                      <a:pt x="44" y="189"/>
                    </a:cubicBezTo>
                    <a:cubicBezTo>
                      <a:pt x="47" y="161"/>
                      <a:pt x="58" y="135"/>
                      <a:pt x="74" y="112"/>
                    </a:cubicBezTo>
                    <a:close/>
                    <a:moveTo>
                      <a:pt x="43" y="193"/>
                    </a:moveTo>
                    <a:cubicBezTo>
                      <a:pt x="178" y="208"/>
                      <a:pt x="178" y="208"/>
                      <a:pt x="178" y="208"/>
                    </a:cubicBezTo>
                    <a:cubicBezTo>
                      <a:pt x="178" y="212"/>
                      <a:pt x="179" y="216"/>
                      <a:pt x="180" y="220"/>
                    </a:cubicBezTo>
                    <a:cubicBezTo>
                      <a:pt x="56" y="275"/>
                      <a:pt x="56" y="275"/>
                      <a:pt x="56" y="275"/>
                    </a:cubicBezTo>
                    <a:cubicBezTo>
                      <a:pt x="44" y="248"/>
                      <a:pt x="41" y="220"/>
                      <a:pt x="43" y="193"/>
                    </a:cubicBezTo>
                    <a:close/>
                    <a:moveTo>
                      <a:pt x="57" y="279"/>
                    </a:moveTo>
                    <a:cubicBezTo>
                      <a:pt x="182" y="225"/>
                      <a:pt x="182" y="225"/>
                      <a:pt x="182" y="225"/>
                    </a:cubicBezTo>
                    <a:cubicBezTo>
                      <a:pt x="184" y="228"/>
                      <a:pt x="187" y="231"/>
                      <a:pt x="190" y="234"/>
                    </a:cubicBezTo>
                    <a:cubicBezTo>
                      <a:pt x="109" y="343"/>
                      <a:pt x="109" y="343"/>
                      <a:pt x="109" y="343"/>
                    </a:cubicBezTo>
                    <a:cubicBezTo>
                      <a:pt x="87" y="327"/>
                      <a:pt x="69" y="305"/>
                      <a:pt x="57" y="279"/>
                    </a:cubicBezTo>
                    <a:close/>
                    <a:moveTo>
                      <a:pt x="189" y="376"/>
                    </a:moveTo>
                    <a:cubicBezTo>
                      <a:pt x="162" y="373"/>
                      <a:pt x="135" y="362"/>
                      <a:pt x="113" y="346"/>
                    </a:cubicBezTo>
                    <a:cubicBezTo>
                      <a:pt x="193" y="237"/>
                      <a:pt x="193" y="237"/>
                      <a:pt x="193" y="237"/>
                    </a:cubicBezTo>
                    <a:cubicBezTo>
                      <a:pt x="197" y="239"/>
                      <a:pt x="200" y="240"/>
                      <a:pt x="204" y="241"/>
                    </a:cubicBezTo>
                    <a:lnTo>
                      <a:pt x="189" y="376"/>
                    </a:lnTo>
                    <a:close/>
                    <a:moveTo>
                      <a:pt x="194" y="377"/>
                    </a:moveTo>
                    <a:cubicBezTo>
                      <a:pt x="209" y="242"/>
                      <a:pt x="209" y="242"/>
                      <a:pt x="209" y="242"/>
                    </a:cubicBezTo>
                    <a:cubicBezTo>
                      <a:pt x="213" y="242"/>
                      <a:pt x="217" y="241"/>
                      <a:pt x="221" y="240"/>
                    </a:cubicBezTo>
                    <a:cubicBezTo>
                      <a:pt x="275" y="364"/>
                      <a:pt x="275" y="364"/>
                      <a:pt x="275" y="364"/>
                    </a:cubicBezTo>
                    <a:cubicBezTo>
                      <a:pt x="249" y="376"/>
                      <a:pt x="221" y="379"/>
                      <a:pt x="194" y="377"/>
                    </a:cubicBezTo>
                    <a:close/>
                    <a:moveTo>
                      <a:pt x="280" y="362"/>
                    </a:moveTo>
                    <a:cubicBezTo>
                      <a:pt x="225" y="238"/>
                      <a:pt x="225" y="238"/>
                      <a:pt x="225" y="238"/>
                    </a:cubicBezTo>
                    <a:cubicBezTo>
                      <a:pt x="229" y="236"/>
                      <a:pt x="232" y="233"/>
                      <a:pt x="235" y="230"/>
                    </a:cubicBezTo>
                    <a:cubicBezTo>
                      <a:pt x="344" y="311"/>
                      <a:pt x="344" y="311"/>
                      <a:pt x="344" y="311"/>
                    </a:cubicBezTo>
                    <a:cubicBezTo>
                      <a:pt x="328" y="333"/>
                      <a:pt x="306" y="350"/>
                      <a:pt x="280" y="362"/>
                    </a:cubicBezTo>
                    <a:close/>
                    <a:moveTo>
                      <a:pt x="347" y="307"/>
                    </a:moveTo>
                    <a:cubicBezTo>
                      <a:pt x="237" y="227"/>
                      <a:pt x="237" y="227"/>
                      <a:pt x="237" y="227"/>
                    </a:cubicBezTo>
                    <a:cubicBezTo>
                      <a:pt x="239" y="223"/>
                      <a:pt x="241" y="219"/>
                      <a:pt x="242" y="215"/>
                    </a:cubicBezTo>
                    <a:cubicBezTo>
                      <a:pt x="377" y="230"/>
                      <a:pt x="377" y="230"/>
                      <a:pt x="377" y="230"/>
                    </a:cubicBezTo>
                    <a:cubicBezTo>
                      <a:pt x="373" y="258"/>
                      <a:pt x="363" y="285"/>
                      <a:pt x="347" y="307"/>
                    </a:cubicBezTo>
                    <a:close/>
                    <a:moveTo>
                      <a:pt x="377" y="226"/>
                    </a:moveTo>
                    <a:cubicBezTo>
                      <a:pt x="242" y="211"/>
                      <a:pt x="242" y="211"/>
                      <a:pt x="242" y="211"/>
                    </a:cubicBezTo>
                    <a:cubicBezTo>
                      <a:pt x="242" y="207"/>
                      <a:pt x="242" y="203"/>
                      <a:pt x="240" y="199"/>
                    </a:cubicBezTo>
                    <a:cubicBezTo>
                      <a:pt x="365" y="144"/>
                      <a:pt x="365" y="144"/>
                      <a:pt x="365" y="144"/>
                    </a:cubicBezTo>
                    <a:cubicBezTo>
                      <a:pt x="376" y="171"/>
                      <a:pt x="380" y="199"/>
                      <a:pt x="377" y="226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4" name="Freeform 12"/>
              <p:cNvSpPr>
                <a:spLocks noEditPoints="1"/>
              </p:cNvSpPr>
              <p:nvPr/>
            </p:nvSpPr>
            <p:spPr bwMode="auto">
              <a:xfrm>
                <a:off x="8782050" y="1476375"/>
                <a:ext cx="358775" cy="358775"/>
              </a:xfrm>
              <a:custGeom>
                <a:avLst/>
                <a:gdLst>
                  <a:gd name="T0" fmla="*/ 111 w 199"/>
                  <a:gd name="T1" fmla="*/ 198 h 199"/>
                  <a:gd name="T2" fmla="*/ 119 w 199"/>
                  <a:gd name="T3" fmla="*/ 182 h 199"/>
                  <a:gd name="T4" fmla="*/ 139 w 199"/>
                  <a:gd name="T5" fmla="*/ 191 h 199"/>
                  <a:gd name="T6" fmla="*/ 142 w 199"/>
                  <a:gd name="T7" fmla="*/ 173 h 199"/>
                  <a:gd name="T8" fmla="*/ 163 w 199"/>
                  <a:gd name="T9" fmla="*/ 176 h 199"/>
                  <a:gd name="T10" fmla="*/ 161 w 199"/>
                  <a:gd name="T11" fmla="*/ 159 h 199"/>
                  <a:gd name="T12" fmla="*/ 182 w 199"/>
                  <a:gd name="T13" fmla="*/ 155 h 199"/>
                  <a:gd name="T14" fmla="*/ 175 w 199"/>
                  <a:gd name="T15" fmla="*/ 139 h 199"/>
                  <a:gd name="T16" fmla="*/ 194 w 199"/>
                  <a:gd name="T17" fmla="*/ 130 h 199"/>
                  <a:gd name="T18" fmla="*/ 183 w 199"/>
                  <a:gd name="T19" fmla="*/ 116 h 199"/>
                  <a:gd name="T20" fmla="*/ 199 w 199"/>
                  <a:gd name="T21" fmla="*/ 102 h 199"/>
                  <a:gd name="T22" fmla="*/ 184 w 199"/>
                  <a:gd name="T23" fmla="*/ 92 h 199"/>
                  <a:gd name="T24" fmla="*/ 196 w 199"/>
                  <a:gd name="T25" fmla="*/ 73 h 199"/>
                  <a:gd name="T26" fmla="*/ 179 w 199"/>
                  <a:gd name="T27" fmla="*/ 68 h 199"/>
                  <a:gd name="T28" fmla="*/ 191 w 199"/>
                  <a:gd name="T29" fmla="*/ 59 h 199"/>
                  <a:gd name="T30" fmla="*/ 171 w 199"/>
                  <a:gd name="T31" fmla="*/ 53 h 199"/>
                  <a:gd name="T32" fmla="*/ 176 w 199"/>
                  <a:gd name="T33" fmla="*/ 36 h 199"/>
                  <a:gd name="T34" fmla="*/ 155 w 199"/>
                  <a:gd name="T35" fmla="*/ 34 h 199"/>
                  <a:gd name="T36" fmla="*/ 155 w 199"/>
                  <a:gd name="T37" fmla="*/ 17 h 199"/>
                  <a:gd name="T38" fmla="*/ 134 w 199"/>
                  <a:gd name="T39" fmla="*/ 22 h 199"/>
                  <a:gd name="T40" fmla="*/ 130 w 199"/>
                  <a:gd name="T41" fmla="*/ 4 h 199"/>
                  <a:gd name="T42" fmla="*/ 111 w 199"/>
                  <a:gd name="T43" fmla="*/ 15 h 199"/>
                  <a:gd name="T44" fmla="*/ 102 w 199"/>
                  <a:gd name="T45" fmla="*/ 0 h 199"/>
                  <a:gd name="T46" fmla="*/ 86 w 199"/>
                  <a:gd name="T47" fmla="*/ 15 h 199"/>
                  <a:gd name="T48" fmla="*/ 73 w 199"/>
                  <a:gd name="T49" fmla="*/ 3 h 199"/>
                  <a:gd name="T50" fmla="*/ 63 w 199"/>
                  <a:gd name="T51" fmla="*/ 22 h 199"/>
                  <a:gd name="T52" fmla="*/ 47 w 199"/>
                  <a:gd name="T53" fmla="*/ 14 h 199"/>
                  <a:gd name="T54" fmla="*/ 43 w 199"/>
                  <a:gd name="T55" fmla="*/ 36 h 199"/>
                  <a:gd name="T56" fmla="*/ 25 w 199"/>
                  <a:gd name="T57" fmla="*/ 32 h 199"/>
                  <a:gd name="T58" fmla="*/ 27 w 199"/>
                  <a:gd name="T59" fmla="*/ 54 h 199"/>
                  <a:gd name="T60" fmla="*/ 10 w 199"/>
                  <a:gd name="T61" fmla="*/ 56 h 199"/>
                  <a:gd name="T62" fmla="*/ 17 w 199"/>
                  <a:gd name="T63" fmla="*/ 76 h 199"/>
                  <a:gd name="T64" fmla="*/ 1 w 199"/>
                  <a:gd name="T65" fmla="*/ 83 h 199"/>
                  <a:gd name="T66" fmla="*/ 14 w 199"/>
                  <a:gd name="T67" fmla="*/ 100 h 199"/>
                  <a:gd name="T68" fmla="*/ 0 w 199"/>
                  <a:gd name="T69" fmla="*/ 111 h 199"/>
                  <a:gd name="T70" fmla="*/ 18 w 199"/>
                  <a:gd name="T71" fmla="*/ 124 h 199"/>
                  <a:gd name="T72" fmla="*/ 8 w 199"/>
                  <a:gd name="T73" fmla="*/ 139 h 199"/>
                  <a:gd name="T74" fmla="*/ 14 w 199"/>
                  <a:gd name="T75" fmla="*/ 151 h 199"/>
                  <a:gd name="T76" fmla="*/ 32 w 199"/>
                  <a:gd name="T77" fmla="*/ 152 h 199"/>
                  <a:gd name="T78" fmla="*/ 32 w 199"/>
                  <a:gd name="T79" fmla="*/ 173 h 199"/>
                  <a:gd name="T80" fmla="*/ 50 w 199"/>
                  <a:gd name="T81" fmla="*/ 168 h 199"/>
                  <a:gd name="T82" fmla="*/ 56 w 199"/>
                  <a:gd name="T83" fmla="*/ 189 h 199"/>
                  <a:gd name="T84" fmla="*/ 71 w 199"/>
                  <a:gd name="T85" fmla="*/ 180 h 199"/>
                  <a:gd name="T86" fmla="*/ 83 w 199"/>
                  <a:gd name="T87" fmla="*/ 198 h 199"/>
                  <a:gd name="T88" fmla="*/ 95 w 199"/>
                  <a:gd name="T89" fmla="*/ 184 h 199"/>
                  <a:gd name="T90" fmla="*/ 32 w 199"/>
                  <a:gd name="T91" fmla="*/ 129 h 199"/>
                  <a:gd name="T92" fmla="*/ 167 w 199"/>
                  <a:gd name="T93" fmla="*/ 70 h 199"/>
                  <a:gd name="T94" fmla="*/ 32 w 199"/>
                  <a:gd name="T95" fmla="*/ 12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9" h="199">
                    <a:moveTo>
                      <a:pt x="97" y="199"/>
                    </a:moveTo>
                    <a:cubicBezTo>
                      <a:pt x="102" y="199"/>
                      <a:pt x="107" y="199"/>
                      <a:pt x="111" y="198"/>
                    </a:cubicBez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5" y="183"/>
                      <a:pt x="117" y="183"/>
                      <a:pt x="119" y="182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30" y="194"/>
                      <a:pt x="134" y="193"/>
                      <a:pt x="139" y="191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8" y="176"/>
                      <a:pt x="140" y="174"/>
                      <a:pt x="142" y="173"/>
                    </a:cubicBezTo>
                    <a:cubicBezTo>
                      <a:pt x="152" y="184"/>
                      <a:pt x="152" y="184"/>
                      <a:pt x="152" y="184"/>
                    </a:cubicBezTo>
                    <a:cubicBezTo>
                      <a:pt x="156" y="182"/>
                      <a:pt x="159" y="179"/>
                      <a:pt x="163" y="176"/>
                    </a:cubicBezTo>
                    <a:cubicBezTo>
                      <a:pt x="156" y="163"/>
                      <a:pt x="156" y="163"/>
                      <a:pt x="156" y="163"/>
                    </a:cubicBezTo>
                    <a:cubicBezTo>
                      <a:pt x="158" y="162"/>
                      <a:pt x="159" y="160"/>
                      <a:pt x="161" y="159"/>
                    </a:cubicBezTo>
                    <a:cubicBezTo>
                      <a:pt x="173" y="166"/>
                      <a:pt x="173" y="166"/>
                      <a:pt x="173" y="166"/>
                    </a:cubicBezTo>
                    <a:cubicBezTo>
                      <a:pt x="177" y="163"/>
                      <a:pt x="179" y="159"/>
                      <a:pt x="182" y="155"/>
                    </a:cubicBezTo>
                    <a:cubicBezTo>
                      <a:pt x="172" y="145"/>
                      <a:pt x="172" y="145"/>
                      <a:pt x="172" y="145"/>
                    </a:cubicBezTo>
                    <a:cubicBezTo>
                      <a:pt x="173" y="143"/>
                      <a:pt x="174" y="141"/>
                      <a:pt x="175" y="139"/>
                    </a:cubicBezTo>
                    <a:cubicBezTo>
                      <a:pt x="189" y="143"/>
                      <a:pt x="189" y="143"/>
                      <a:pt x="189" y="143"/>
                    </a:cubicBezTo>
                    <a:cubicBezTo>
                      <a:pt x="191" y="138"/>
                      <a:pt x="193" y="134"/>
                      <a:pt x="194" y="130"/>
                    </a:cubicBezTo>
                    <a:cubicBezTo>
                      <a:pt x="181" y="123"/>
                      <a:pt x="181" y="123"/>
                      <a:pt x="181" y="123"/>
                    </a:cubicBezTo>
                    <a:cubicBezTo>
                      <a:pt x="182" y="120"/>
                      <a:pt x="183" y="118"/>
                      <a:pt x="183" y="116"/>
                    </a:cubicBezTo>
                    <a:cubicBezTo>
                      <a:pt x="198" y="116"/>
                      <a:pt x="198" y="116"/>
                      <a:pt x="198" y="116"/>
                    </a:cubicBezTo>
                    <a:cubicBezTo>
                      <a:pt x="199" y="111"/>
                      <a:pt x="199" y="106"/>
                      <a:pt x="199" y="102"/>
                    </a:cubicBezTo>
                    <a:cubicBezTo>
                      <a:pt x="185" y="98"/>
                      <a:pt x="185" y="98"/>
                      <a:pt x="185" y="98"/>
                    </a:cubicBezTo>
                    <a:cubicBezTo>
                      <a:pt x="185" y="96"/>
                      <a:pt x="184" y="94"/>
                      <a:pt x="184" y="92"/>
                    </a:cubicBezTo>
                    <a:cubicBezTo>
                      <a:pt x="198" y="87"/>
                      <a:pt x="198" y="87"/>
                      <a:pt x="198" y="87"/>
                    </a:cubicBezTo>
                    <a:cubicBezTo>
                      <a:pt x="198" y="83"/>
                      <a:pt x="197" y="78"/>
                      <a:pt x="196" y="73"/>
                    </a:cubicBezTo>
                    <a:cubicBezTo>
                      <a:pt x="181" y="75"/>
                      <a:pt x="181" y="75"/>
                      <a:pt x="181" y="75"/>
                    </a:cubicBezTo>
                    <a:cubicBezTo>
                      <a:pt x="180" y="72"/>
                      <a:pt x="180" y="70"/>
                      <a:pt x="179" y="68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191" y="60"/>
                      <a:pt x="191" y="60"/>
                      <a:pt x="191" y="59"/>
                    </a:cubicBezTo>
                    <a:cubicBezTo>
                      <a:pt x="189" y="55"/>
                      <a:pt x="187" y="51"/>
                      <a:pt x="185" y="47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1"/>
                      <a:pt x="168" y="49"/>
                      <a:pt x="167" y="47"/>
                    </a:cubicBezTo>
                    <a:cubicBezTo>
                      <a:pt x="176" y="36"/>
                      <a:pt x="176" y="36"/>
                      <a:pt x="176" y="36"/>
                    </a:cubicBezTo>
                    <a:cubicBezTo>
                      <a:pt x="173" y="32"/>
                      <a:pt x="170" y="29"/>
                      <a:pt x="166" y="25"/>
                    </a:cubicBezTo>
                    <a:cubicBezTo>
                      <a:pt x="155" y="34"/>
                      <a:pt x="155" y="34"/>
                      <a:pt x="155" y="34"/>
                    </a:cubicBezTo>
                    <a:cubicBezTo>
                      <a:pt x="153" y="33"/>
                      <a:pt x="151" y="32"/>
                      <a:pt x="149" y="30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1" y="14"/>
                      <a:pt x="147" y="12"/>
                      <a:pt x="143" y="10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132" y="21"/>
                      <a:pt x="130" y="20"/>
                      <a:pt x="128" y="19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25" y="3"/>
                      <a:pt x="120" y="2"/>
                      <a:pt x="116" y="1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08" y="15"/>
                      <a:pt x="106" y="14"/>
                      <a:pt x="104" y="1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7" y="0"/>
                      <a:pt x="92" y="0"/>
                      <a:pt x="87" y="0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5"/>
                      <a:pt x="82" y="16"/>
                      <a:pt x="80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9" y="4"/>
                      <a:pt x="64" y="6"/>
                      <a:pt x="60" y="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23"/>
                      <a:pt x="59" y="24"/>
                      <a:pt x="57" y="25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3" y="17"/>
                      <a:pt x="39" y="20"/>
                      <a:pt x="36" y="2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1" y="37"/>
                      <a:pt x="40" y="39"/>
                      <a:pt x="38" y="4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36"/>
                      <a:pt x="19" y="40"/>
                      <a:pt x="17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6"/>
                      <a:pt x="25" y="58"/>
                      <a:pt x="24" y="60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8" y="60"/>
                      <a:pt x="6" y="65"/>
                      <a:pt x="4" y="69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8"/>
                      <a:pt x="16" y="80"/>
                      <a:pt x="16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8"/>
                      <a:pt x="0" y="92"/>
                      <a:pt x="0" y="97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2"/>
                      <a:pt x="14" y="105"/>
                      <a:pt x="15" y="107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1" y="116"/>
                      <a:pt x="2" y="121"/>
                      <a:pt x="3" y="125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6"/>
                      <a:pt x="19" y="128"/>
                      <a:pt x="20" y="130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10" y="144"/>
                      <a:pt x="12" y="148"/>
                      <a:pt x="14" y="15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9" y="148"/>
                      <a:pt x="31" y="150"/>
                      <a:pt x="32" y="152"/>
                    </a:cubicBezTo>
                    <a:cubicBezTo>
                      <a:pt x="23" y="163"/>
                      <a:pt x="23" y="163"/>
                      <a:pt x="23" y="163"/>
                    </a:cubicBezTo>
                    <a:cubicBezTo>
                      <a:pt x="26" y="167"/>
                      <a:pt x="29" y="170"/>
                      <a:pt x="32" y="173"/>
                    </a:cubicBezTo>
                    <a:cubicBezTo>
                      <a:pt x="44" y="164"/>
                      <a:pt x="44" y="164"/>
                      <a:pt x="44" y="164"/>
                    </a:cubicBezTo>
                    <a:cubicBezTo>
                      <a:pt x="46" y="166"/>
                      <a:pt x="48" y="167"/>
                      <a:pt x="50" y="168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48" y="185"/>
                      <a:pt x="52" y="187"/>
                      <a:pt x="56" y="189"/>
                    </a:cubicBezTo>
                    <a:cubicBezTo>
                      <a:pt x="65" y="177"/>
                      <a:pt x="65" y="177"/>
                      <a:pt x="65" y="177"/>
                    </a:cubicBezTo>
                    <a:cubicBezTo>
                      <a:pt x="67" y="178"/>
                      <a:pt x="69" y="179"/>
                      <a:pt x="71" y="180"/>
                    </a:cubicBezTo>
                    <a:cubicBezTo>
                      <a:pt x="69" y="194"/>
                      <a:pt x="69" y="194"/>
                      <a:pt x="69" y="194"/>
                    </a:cubicBezTo>
                    <a:cubicBezTo>
                      <a:pt x="74" y="196"/>
                      <a:pt x="78" y="197"/>
                      <a:pt x="83" y="198"/>
                    </a:cubicBezTo>
                    <a:cubicBezTo>
                      <a:pt x="88" y="184"/>
                      <a:pt x="88" y="184"/>
                      <a:pt x="88" y="184"/>
                    </a:cubicBezTo>
                    <a:cubicBezTo>
                      <a:pt x="90" y="184"/>
                      <a:pt x="93" y="184"/>
                      <a:pt x="95" y="184"/>
                    </a:cubicBezTo>
                    <a:lnTo>
                      <a:pt x="97" y="199"/>
                    </a:lnTo>
                    <a:close/>
                    <a:moveTo>
                      <a:pt x="32" y="129"/>
                    </a:moveTo>
                    <a:cubicBezTo>
                      <a:pt x="16" y="92"/>
                      <a:pt x="33" y="48"/>
                      <a:pt x="70" y="32"/>
                    </a:cubicBezTo>
                    <a:cubicBezTo>
                      <a:pt x="107" y="16"/>
                      <a:pt x="151" y="33"/>
                      <a:pt x="167" y="70"/>
                    </a:cubicBezTo>
                    <a:cubicBezTo>
                      <a:pt x="183" y="107"/>
                      <a:pt x="166" y="150"/>
                      <a:pt x="129" y="167"/>
                    </a:cubicBezTo>
                    <a:cubicBezTo>
                      <a:pt x="92" y="183"/>
                      <a:pt x="48" y="166"/>
                      <a:pt x="32" y="129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8816975" y="1509713"/>
                <a:ext cx="288925" cy="290513"/>
              </a:xfrm>
              <a:custGeom>
                <a:avLst/>
                <a:gdLst>
                  <a:gd name="T0" fmla="*/ 145 w 161"/>
                  <a:gd name="T1" fmla="*/ 52 h 161"/>
                  <a:gd name="T2" fmla="*/ 52 w 161"/>
                  <a:gd name="T3" fmla="*/ 15 h 161"/>
                  <a:gd name="T4" fmla="*/ 16 w 161"/>
                  <a:gd name="T5" fmla="*/ 109 h 161"/>
                  <a:gd name="T6" fmla="*/ 109 w 161"/>
                  <a:gd name="T7" fmla="*/ 145 h 161"/>
                  <a:gd name="T8" fmla="*/ 145 w 161"/>
                  <a:gd name="T9" fmla="*/ 52 h 161"/>
                  <a:gd name="T10" fmla="*/ 25 w 161"/>
                  <a:gd name="T11" fmla="*/ 104 h 161"/>
                  <a:gd name="T12" fmla="*/ 56 w 161"/>
                  <a:gd name="T13" fmla="*/ 25 h 161"/>
                  <a:gd name="T14" fmla="*/ 135 w 161"/>
                  <a:gd name="T15" fmla="*/ 56 h 161"/>
                  <a:gd name="T16" fmla="*/ 105 w 161"/>
                  <a:gd name="T17" fmla="*/ 135 h 161"/>
                  <a:gd name="T18" fmla="*/ 25 w 161"/>
                  <a:gd name="T19" fmla="*/ 10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161">
                    <a:moveTo>
                      <a:pt x="145" y="52"/>
                    </a:moveTo>
                    <a:cubicBezTo>
                      <a:pt x="130" y="16"/>
                      <a:pt x="88" y="0"/>
                      <a:pt x="52" y="15"/>
                    </a:cubicBezTo>
                    <a:cubicBezTo>
                      <a:pt x="16" y="31"/>
                      <a:pt x="0" y="73"/>
                      <a:pt x="16" y="109"/>
                    </a:cubicBezTo>
                    <a:cubicBezTo>
                      <a:pt x="31" y="145"/>
                      <a:pt x="73" y="161"/>
                      <a:pt x="109" y="145"/>
                    </a:cubicBezTo>
                    <a:cubicBezTo>
                      <a:pt x="145" y="130"/>
                      <a:pt x="161" y="88"/>
                      <a:pt x="145" y="52"/>
                    </a:cubicBezTo>
                    <a:close/>
                    <a:moveTo>
                      <a:pt x="25" y="104"/>
                    </a:moveTo>
                    <a:cubicBezTo>
                      <a:pt x="12" y="74"/>
                      <a:pt x="26" y="39"/>
                      <a:pt x="56" y="25"/>
                    </a:cubicBezTo>
                    <a:cubicBezTo>
                      <a:pt x="87" y="12"/>
                      <a:pt x="122" y="26"/>
                      <a:pt x="135" y="56"/>
                    </a:cubicBezTo>
                    <a:cubicBezTo>
                      <a:pt x="149" y="87"/>
                      <a:pt x="135" y="122"/>
                      <a:pt x="105" y="135"/>
                    </a:cubicBezTo>
                    <a:cubicBezTo>
                      <a:pt x="74" y="149"/>
                      <a:pt x="39" y="135"/>
                      <a:pt x="25" y="104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8947150" y="1803400"/>
                <a:ext cx="417513" cy="415925"/>
              </a:xfrm>
              <a:custGeom>
                <a:avLst/>
                <a:gdLst>
                  <a:gd name="T0" fmla="*/ 91 w 231"/>
                  <a:gd name="T1" fmla="*/ 214 h 231"/>
                  <a:gd name="T2" fmla="*/ 102 w 231"/>
                  <a:gd name="T3" fmla="*/ 216 h 231"/>
                  <a:gd name="T4" fmla="*/ 116 w 231"/>
                  <a:gd name="T5" fmla="*/ 231 h 231"/>
                  <a:gd name="T6" fmla="*/ 127 w 231"/>
                  <a:gd name="T7" fmla="*/ 217 h 231"/>
                  <a:gd name="T8" fmla="*/ 139 w 231"/>
                  <a:gd name="T9" fmla="*/ 215 h 231"/>
                  <a:gd name="T10" fmla="*/ 160 w 231"/>
                  <a:gd name="T11" fmla="*/ 223 h 231"/>
                  <a:gd name="T12" fmla="*/ 170 w 231"/>
                  <a:gd name="T13" fmla="*/ 218 h 231"/>
                  <a:gd name="T14" fmla="*/ 177 w 231"/>
                  <a:gd name="T15" fmla="*/ 196 h 231"/>
                  <a:gd name="T16" fmla="*/ 186 w 231"/>
                  <a:gd name="T17" fmla="*/ 189 h 231"/>
                  <a:gd name="T18" fmla="*/ 208 w 231"/>
                  <a:gd name="T19" fmla="*/ 185 h 231"/>
                  <a:gd name="T20" fmla="*/ 215 w 231"/>
                  <a:gd name="T21" fmla="*/ 175 h 231"/>
                  <a:gd name="T22" fmla="*/ 210 w 231"/>
                  <a:gd name="T23" fmla="*/ 153 h 231"/>
                  <a:gd name="T24" fmla="*/ 214 w 231"/>
                  <a:gd name="T25" fmla="*/ 142 h 231"/>
                  <a:gd name="T26" fmla="*/ 231 w 231"/>
                  <a:gd name="T27" fmla="*/ 127 h 231"/>
                  <a:gd name="T28" fmla="*/ 231 w 231"/>
                  <a:gd name="T29" fmla="*/ 116 h 231"/>
                  <a:gd name="T30" fmla="*/ 216 w 231"/>
                  <a:gd name="T31" fmla="*/ 99 h 231"/>
                  <a:gd name="T32" fmla="*/ 213 w 231"/>
                  <a:gd name="T33" fmla="*/ 88 h 231"/>
                  <a:gd name="T34" fmla="*/ 220 w 231"/>
                  <a:gd name="T35" fmla="*/ 67 h 231"/>
                  <a:gd name="T36" fmla="*/ 215 w 231"/>
                  <a:gd name="T37" fmla="*/ 56 h 231"/>
                  <a:gd name="T38" fmla="*/ 193 w 231"/>
                  <a:gd name="T39" fmla="*/ 50 h 231"/>
                  <a:gd name="T40" fmla="*/ 185 w 231"/>
                  <a:gd name="T41" fmla="*/ 42 h 231"/>
                  <a:gd name="T42" fmla="*/ 180 w 231"/>
                  <a:gd name="T43" fmla="*/ 20 h 231"/>
                  <a:gd name="T44" fmla="*/ 170 w 231"/>
                  <a:gd name="T45" fmla="*/ 14 h 231"/>
                  <a:gd name="T46" fmla="*/ 149 w 231"/>
                  <a:gd name="T47" fmla="*/ 20 h 231"/>
                  <a:gd name="T48" fmla="*/ 138 w 231"/>
                  <a:gd name="T49" fmla="*/ 17 h 231"/>
                  <a:gd name="T50" fmla="*/ 122 w 231"/>
                  <a:gd name="T51" fmla="*/ 0 h 231"/>
                  <a:gd name="T52" fmla="*/ 113 w 231"/>
                  <a:gd name="T53" fmla="*/ 14 h 231"/>
                  <a:gd name="T54" fmla="*/ 101 w 231"/>
                  <a:gd name="T55" fmla="*/ 15 h 231"/>
                  <a:gd name="T56" fmla="*/ 81 w 231"/>
                  <a:gd name="T57" fmla="*/ 5 h 231"/>
                  <a:gd name="T58" fmla="*/ 70 w 231"/>
                  <a:gd name="T59" fmla="*/ 9 h 231"/>
                  <a:gd name="T60" fmla="*/ 61 w 231"/>
                  <a:gd name="T61" fmla="*/ 30 h 231"/>
                  <a:gd name="T62" fmla="*/ 52 w 231"/>
                  <a:gd name="T63" fmla="*/ 37 h 231"/>
                  <a:gd name="T64" fmla="*/ 30 w 231"/>
                  <a:gd name="T65" fmla="*/ 38 h 231"/>
                  <a:gd name="T66" fmla="*/ 22 w 231"/>
                  <a:gd name="T67" fmla="*/ 47 h 231"/>
                  <a:gd name="T68" fmla="*/ 25 w 231"/>
                  <a:gd name="T69" fmla="*/ 70 h 231"/>
                  <a:gd name="T70" fmla="*/ 20 w 231"/>
                  <a:gd name="T71" fmla="*/ 80 h 231"/>
                  <a:gd name="T72" fmla="*/ 2 w 231"/>
                  <a:gd name="T73" fmla="*/ 93 h 231"/>
                  <a:gd name="T74" fmla="*/ 0 w 231"/>
                  <a:gd name="T75" fmla="*/ 105 h 231"/>
                  <a:gd name="T76" fmla="*/ 14 w 231"/>
                  <a:gd name="T77" fmla="*/ 123 h 231"/>
                  <a:gd name="T78" fmla="*/ 16 w 231"/>
                  <a:gd name="T79" fmla="*/ 134 h 231"/>
                  <a:gd name="T80" fmla="*/ 7 w 231"/>
                  <a:gd name="T81" fmla="*/ 155 h 231"/>
                  <a:gd name="T82" fmla="*/ 11 w 231"/>
                  <a:gd name="T83" fmla="*/ 166 h 231"/>
                  <a:gd name="T84" fmla="*/ 32 w 231"/>
                  <a:gd name="T85" fmla="*/ 174 h 231"/>
                  <a:gd name="T86" fmla="*/ 39 w 231"/>
                  <a:gd name="T87" fmla="*/ 183 h 231"/>
                  <a:gd name="T88" fmla="*/ 42 w 231"/>
                  <a:gd name="T89" fmla="*/ 205 h 231"/>
                  <a:gd name="T90" fmla="*/ 52 w 231"/>
                  <a:gd name="T91" fmla="*/ 212 h 231"/>
                  <a:gd name="T92" fmla="*/ 74 w 231"/>
                  <a:gd name="T93" fmla="*/ 208 h 231"/>
                  <a:gd name="T94" fmla="*/ 176 w 231"/>
                  <a:gd name="T95" fmla="*/ 87 h 231"/>
                  <a:gd name="T96" fmla="*/ 147 w 231"/>
                  <a:gd name="T97" fmla="*/ 116 h 231"/>
                  <a:gd name="T98" fmla="*/ 144 w 231"/>
                  <a:gd name="T99" fmla="*/ 55 h 231"/>
                  <a:gd name="T100" fmla="*/ 116 w 231"/>
                  <a:gd name="T101" fmla="*/ 26 h 231"/>
                  <a:gd name="T102" fmla="*/ 103 w 231"/>
                  <a:gd name="T103" fmla="*/ 116 h 231"/>
                  <a:gd name="T104" fmla="*/ 116 w 231"/>
                  <a:gd name="T105" fmla="*/ 148 h 231"/>
                  <a:gd name="T106" fmla="*/ 87 w 231"/>
                  <a:gd name="T107" fmla="*/ 176 h 231"/>
                  <a:gd name="T108" fmla="*/ 26 w 231"/>
                  <a:gd name="T109" fmla="*/ 116 h 231"/>
                  <a:gd name="T110" fmla="*/ 55 w 231"/>
                  <a:gd name="T111" fmla="*/ 14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1" h="231">
                    <a:moveTo>
                      <a:pt x="78" y="225"/>
                    </a:moveTo>
                    <a:cubicBezTo>
                      <a:pt x="84" y="212"/>
                      <a:pt x="84" y="212"/>
                      <a:pt x="84" y="212"/>
                    </a:cubicBezTo>
                    <a:cubicBezTo>
                      <a:pt x="87" y="213"/>
                      <a:pt x="89" y="214"/>
                      <a:pt x="91" y="214"/>
                    </a:cubicBezTo>
                    <a:cubicBezTo>
                      <a:pt x="90" y="229"/>
                      <a:pt x="90" y="229"/>
                      <a:pt x="90" y="229"/>
                    </a:cubicBezTo>
                    <a:cubicBezTo>
                      <a:pt x="92" y="229"/>
                      <a:pt x="95" y="230"/>
                      <a:pt x="98" y="230"/>
                    </a:cubicBezTo>
                    <a:cubicBezTo>
                      <a:pt x="102" y="216"/>
                      <a:pt x="102" y="216"/>
                      <a:pt x="102" y="216"/>
                    </a:cubicBezTo>
                    <a:cubicBezTo>
                      <a:pt x="104" y="217"/>
                      <a:pt x="107" y="217"/>
                      <a:pt x="109" y="217"/>
                    </a:cubicBezTo>
                    <a:cubicBezTo>
                      <a:pt x="110" y="231"/>
                      <a:pt x="110" y="231"/>
                      <a:pt x="110" y="231"/>
                    </a:cubicBezTo>
                    <a:cubicBezTo>
                      <a:pt x="112" y="231"/>
                      <a:pt x="114" y="231"/>
                      <a:pt x="116" y="231"/>
                    </a:cubicBezTo>
                    <a:cubicBezTo>
                      <a:pt x="117" y="231"/>
                      <a:pt x="118" y="231"/>
                      <a:pt x="119" y="231"/>
                    </a:cubicBezTo>
                    <a:cubicBezTo>
                      <a:pt x="120" y="217"/>
                      <a:pt x="120" y="217"/>
                      <a:pt x="120" y="217"/>
                    </a:cubicBezTo>
                    <a:cubicBezTo>
                      <a:pt x="123" y="217"/>
                      <a:pt x="125" y="217"/>
                      <a:pt x="127" y="217"/>
                    </a:cubicBezTo>
                    <a:cubicBezTo>
                      <a:pt x="131" y="230"/>
                      <a:pt x="131" y="230"/>
                      <a:pt x="131" y="230"/>
                    </a:cubicBezTo>
                    <a:cubicBezTo>
                      <a:pt x="134" y="230"/>
                      <a:pt x="137" y="230"/>
                      <a:pt x="140" y="229"/>
                    </a:cubicBezTo>
                    <a:cubicBezTo>
                      <a:pt x="139" y="215"/>
                      <a:pt x="139" y="215"/>
                      <a:pt x="139" y="215"/>
                    </a:cubicBezTo>
                    <a:cubicBezTo>
                      <a:pt x="141" y="214"/>
                      <a:pt x="143" y="214"/>
                      <a:pt x="145" y="213"/>
                    </a:cubicBezTo>
                    <a:cubicBezTo>
                      <a:pt x="151" y="226"/>
                      <a:pt x="151" y="226"/>
                      <a:pt x="151" y="226"/>
                    </a:cubicBezTo>
                    <a:cubicBezTo>
                      <a:pt x="154" y="225"/>
                      <a:pt x="157" y="224"/>
                      <a:pt x="160" y="223"/>
                    </a:cubicBezTo>
                    <a:cubicBezTo>
                      <a:pt x="156" y="209"/>
                      <a:pt x="156" y="209"/>
                      <a:pt x="156" y="209"/>
                    </a:cubicBezTo>
                    <a:cubicBezTo>
                      <a:pt x="158" y="208"/>
                      <a:pt x="160" y="207"/>
                      <a:pt x="162" y="206"/>
                    </a:cubicBezTo>
                    <a:cubicBezTo>
                      <a:pt x="170" y="218"/>
                      <a:pt x="170" y="218"/>
                      <a:pt x="170" y="218"/>
                    </a:cubicBezTo>
                    <a:cubicBezTo>
                      <a:pt x="173" y="216"/>
                      <a:pt x="176" y="215"/>
                      <a:pt x="178" y="213"/>
                    </a:cubicBezTo>
                    <a:cubicBezTo>
                      <a:pt x="172" y="200"/>
                      <a:pt x="172" y="200"/>
                      <a:pt x="172" y="200"/>
                    </a:cubicBezTo>
                    <a:cubicBezTo>
                      <a:pt x="174" y="199"/>
                      <a:pt x="176" y="198"/>
                      <a:pt x="177" y="196"/>
                    </a:cubicBezTo>
                    <a:cubicBezTo>
                      <a:pt x="188" y="206"/>
                      <a:pt x="188" y="206"/>
                      <a:pt x="188" y="206"/>
                    </a:cubicBezTo>
                    <a:cubicBezTo>
                      <a:pt x="190" y="204"/>
                      <a:pt x="192" y="202"/>
                      <a:pt x="194" y="200"/>
                    </a:cubicBezTo>
                    <a:cubicBezTo>
                      <a:pt x="186" y="189"/>
                      <a:pt x="186" y="189"/>
                      <a:pt x="186" y="189"/>
                    </a:cubicBezTo>
                    <a:cubicBezTo>
                      <a:pt x="188" y="187"/>
                      <a:pt x="189" y="186"/>
                      <a:pt x="191" y="184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5" y="190"/>
                      <a:pt x="207" y="187"/>
                      <a:pt x="208" y="185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3"/>
                      <a:pt x="201" y="171"/>
                      <a:pt x="202" y="169"/>
                    </a:cubicBezTo>
                    <a:cubicBezTo>
                      <a:pt x="215" y="175"/>
                      <a:pt x="215" y="175"/>
                      <a:pt x="215" y="175"/>
                    </a:cubicBezTo>
                    <a:cubicBezTo>
                      <a:pt x="216" y="173"/>
                      <a:pt x="218" y="170"/>
                      <a:pt x="219" y="167"/>
                    </a:cubicBezTo>
                    <a:cubicBezTo>
                      <a:pt x="207" y="159"/>
                      <a:pt x="207" y="159"/>
                      <a:pt x="207" y="159"/>
                    </a:cubicBezTo>
                    <a:cubicBezTo>
                      <a:pt x="208" y="157"/>
                      <a:pt x="209" y="155"/>
                      <a:pt x="210" y="153"/>
                    </a:cubicBezTo>
                    <a:cubicBezTo>
                      <a:pt x="224" y="156"/>
                      <a:pt x="224" y="156"/>
                      <a:pt x="224" y="156"/>
                    </a:cubicBezTo>
                    <a:cubicBezTo>
                      <a:pt x="225" y="154"/>
                      <a:pt x="226" y="151"/>
                      <a:pt x="227" y="148"/>
                    </a:cubicBezTo>
                    <a:cubicBezTo>
                      <a:pt x="214" y="142"/>
                      <a:pt x="214" y="142"/>
                      <a:pt x="214" y="142"/>
                    </a:cubicBezTo>
                    <a:cubicBezTo>
                      <a:pt x="214" y="140"/>
                      <a:pt x="215" y="138"/>
                      <a:pt x="215" y="136"/>
                    </a:cubicBezTo>
                    <a:cubicBezTo>
                      <a:pt x="229" y="136"/>
                      <a:pt x="229" y="136"/>
                      <a:pt x="229" y="136"/>
                    </a:cubicBezTo>
                    <a:cubicBezTo>
                      <a:pt x="230" y="133"/>
                      <a:pt x="230" y="130"/>
                      <a:pt x="231" y="127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2"/>
                      <a:pt x="217" y="120"/>
                      <a:pt x="217" y="117"/>
                    </a:cubicBezTo>
                    <a:cubicBezTo>
                      <a:pt x="231" y="116"/>
                      <a:pt x="231" y="116"/>
                      <a:pt x="231" y="116"/>
                    </a:cubicBezTo>
                    <a:cubicBezTo>
                      <a:pt x="231" y="113"/>
                      <a:pt x="231" y="110"/>
                      <a:pt x="231" y="107"/>
                    </a:cubicBezTo>
                    <a:cubicBezTo>
                      <a:pt x="217" y="106"/>
                      <a:pt x="217" y="106"/>
                      <a:pt x="217" y="106"/>
                    </a:cubicBezTo>
                    <a:cubicBezTo>
                      <a:pt x="216" y="104"/>
                      <a:pt x="216" y="102"/>
                      <a:pt x="216" y="99"/>
                    </a:cubicBezTo>
                    <a:cubicBezTo>
                      <a:pt x="229" y="95"/>
                      <a:pt x="229" y="95"/>
                      <a:pt x="229" y="95"/>
                    </a:cubicBezTo>
                    <a:cubicBezTo>
                      <a:pt x="229" y="92"/>
                      <a:pt x="228" y="89"/>
                      <a:pt x="227" y="86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86"/>
                      <a:pt x="212" y="84"/>
                      <a:pt x="211" y="82"/>
                    </a:cubicBezTo>
                    <a:cubicBezTo>
                      <a:pt x="224" y="75"/>
                      <a:pt x="224" y="75"/>
                      <a:pt x="224" y="75"/>
                    </a:cubicBezTo>
                    <a:cubicBezTo>
                      <a:pt x="223" y="72"/>
                      <a:pt x="222" y="69"/>
                      <a:pt x="220" y="67"/>
                    </a:cubicBezTo>
                    <a:cubicBezTo>
                      <a:pt x="207" y="71"/>
                      <a:pt x="207" y="71"/>
                      <a:pt x="207" y="71"/>
                    </a:cubicBezTo>
                    <a:cubicBezTo>
                      <a:pt x="206" y="69"/>
                      <a:pt x="205" y="67"/>
                      <a:pt x="204" y="6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3" y="54"/>
                      <a:pt x="212" y="51"/>
                      <a:pt x="210" y="49"/>
                    </a:cubicBezTo>
                    <a:cubicBezTo>
                      <a:pt x="197" y="56"/>
                      <a:pt x="197" y="56"/>
                      <a:pt x="197" y="56"/>
                    </a:cubicBezTo>
                    <a:cubicBezTo>
                      <a:pt x="196" y="54"/>
                      <a:pt x="195" y="52"/>
                      <a:pt x="193" y="50"/>
                    </a:cubicBezTo>
                    <a:cubicBezTo>
                      <a:pt x="203" y="40"/>
                      <a:pt x="203" y="40"/>
                      <a:pt x="203" y="40"/>
                    </a:cubicBezTo>
                    <a:cubicBezTo>
                      <a:pt x="201" y="37"/>
                      <a:pt x="199" y="35"/>
                      <a:pt x="196" y="33"/>
                    </a:cubicBezTo>
                    <a:cubicBezTo>
                      <a:pt x="185" y="42"/>
                      <a:pt x="185" y="42"/>
                      <a:pt x="185" y="42"/>
                    </a:cubicBezTo>
                    <a:cubicBezTo>
                      <a:pt x="184" y="40"/>
                      <a:pt x="182" y="39"/>
                      <a:pt x="180" y="38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85" y="23"/>
                      <a:pt x="183" y="22"/>
                      <a:pt x="180" y="20"/>
                    </a:cubicBezTo>
                    <a:cubicBezTo>
                      <a:pt x="171" y="31"/>
                      <a:pt x="171" y="31"/>
                      <a:pt x="171" y="31"/>
                    </a:cubicBezTo>
                    <a:cubicBezTo>
                      <a:pt x="169" y="30"/>
                      <a:pt x="167" y="28"/>
                      <a:pt x="165" y="27"/>
                    </a:cubicBezTo>
                    <a:cubicBezTo>
                      <a:pt x="170" y="14"/>
                      <a:pt x="170" y="14"/>
                      <a:pt x="170" y="14"/>
                    </a:cubicBezTo>
                    <a:cubicBezTo>
                      <a:pt x="168" y="12"/>
                      <a:pt x="165" y="11"/>
                      <a:pt x="162" y="1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3" y="21"/>
                      <a:pt x="151" y="21"/>
                      <a:pt x="149" y="20"/>
                    </a:cubicBezTo>
                    <a:cubicBezTo>
                      <a:pt x="151" y="6"/>
                      <a:pt x="151" y="6"/>
                      <a:pt x="151" y="6"/>
                    </a:cubicBezTo>
                    <a:cubicBezTo>
                      <a:pt x="149" y="5"/>
                      <a:pt x="146" y="4"/>
                      <a:pt x="143" y="3"/>
                    </a:cubicBezTo>
                    <a:cubicBezTo>
                      <a:pt x="138" y="17"/>
                      <a:pt x="138" y="17"/>
                      <a:pt x="138" y="17"/>
                    </a:cubicBezTo>
                    <a:cubicBezTo>
                      <a:pt x="135" y="16"/>
                      <a:pt x="133" y="16"/>
                      <a:pt x="131" y="15"/>
                    </a:cubicBezTo>
                    <a:cubicBezTo>
                      <a:pt x="131" y="1"/>
                      <a:pt x="131" y="1"/>
                      <a:pt x="131" y="1"/>
                    </a:cubicBezTo>
                    <a:cubicBezTo>
                      <a:pt x="128" y="1"/>
                      <a:pt x="125" y="0"/>
                      <a:pt x="122" y="0"/>
                    </a:cubicBezTo>
                    <a:cubicBezTo>
                      <a:pt x="120" y="14"/>
                      <a:pt x="120" y="14"/>
                      <a:pt x="120" y="14"/>
                    </a:cubicBezTo>
                    <a:cubicBezTo>
                      <a:pt x="118" y="14"/>
                      <a:pt x="117" y="14"/>
                      <a:pt x="116" y="14"/>
                    </a:cubicBezTo>
                    <a:cubicBezTo>
                      <a:pt x="115" y="14"/>
                      <a:pt x="114" y="14"/>
                      <a:pt x="113" y="1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08" y="0"/>
                      <a:pt x="105" y="1"/>
                      <a:pt x="102" y="1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99" y="16"/>
                      <a:pt x="97" y="16"/>
                      <a:pt x="95" y="16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7" y="4"/>
                      <a:pt x="84" y="4"/>
                      <a:pt x="81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2" y="20"/>
                      <a:pt x="80" y="21"/>
                      <a:pt x="78" y="22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68" y="10"/>
                      <a:pt x="65" y="12"/>
                      <a:pt x="62" y="1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5" y="28"/>
                      <a:pt x="63" y="29"/>
                      <a:pt x="61" y="30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0" y="21"/>
                      <a:pt x="47" y="22"/>
                      <a:pt x="45" y="24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0" y="38"/>
                      <a:pt x="49" y="39"/>
                      <a:pt x="47" y="4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8" y="51"/>
                      <a:pt x="36" y="53"/>
                      <a:pt x="35" y="54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0" y="50"/>
                      <a:pt x="19" y="52"/>
                      <a:pt x="17" y="55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7" y="66"/>
                      <a:pt x="26" y="68"/>
                      <a:pt x="25" y="70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0" y="68"/>
                      <a:pt x="9" y="71"/>
                      <a:pt x="8" y="73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2"/>
                      <a:pt x="19" y="84"/>
                      <a:pt x="18" y="87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3" y="87"/>
                      <a:pt x="3" y="90"/>
                      <a:pt x="2" y="93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100"/>
                      <a:pt x="15" y="102"/>
                      <a:pt x="15" y="104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8"/>
                      <a:pt x="0" y="111"/>
                      <a:pt x="0" y="114"/>
                    </a:cubicBezTo>
                    <a:cubicBezTo>
                      <a:pt x="14" y="116"/>
                      <a:pt x="14" y="116"/>
                      <a:pt x="14" y="116"/>
                    </a:cubicBezTo>
                    <a:cubicBezTo>
                      <a:pt x="14" y="118"/>
                      <a:pt x="14" y="120"/>
                      <a:pt x="14" y="123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" y="129"/>
                      <a:pt x="1" y="132"/>
                      <a:pt x="1" y="135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7" y="138"/>
                      <a:pt x="17" y="141"/>
                    </a:cubicBezTo>
                    <a:cubicBezTo>
                      <a:pt x="4" y="146"/>
                      <a:pt x="4" y="146"/>
                      <a:pt x="4" y="146"/>
                    </a:cubicBezTo>
                    <a:cubicBezTo>
                      <a:pt x="5" y="149"/>
                      <a:pt x="6" y="152"/>
                      <a:pt x="7" y="155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21" y="154"/>
                      <a:pt x="22" y="156"/>
                      <a:pt x="23" y="158"/>
                    </a:cubicBezTo>
                    <a:cubicBezTo>
                      <a:pt x="11" y="166"/>
                      <a:pt x="11" y="166"/>
                      <a:pt x="11" y="166"/>
                    </a:cubicBezTo>
                    <a:cubicBezTo>
                      <a:pt x="12" y="168"/>
                      <a:pt x="14" y="171"/>
                      <a:pt x="15" y="173"/>
                    </a:cubicBezTo>
                    <a:cubicBezTo>
                      <a:pt x="29" y="168"/>
                      <a:pt x="29" y="168"/>
                      <a:pt x="29" y="168"/>
                    </a:cubicBezTo>
                    <a:cubicBezTo>
                      <a:pt x="30" y="170"/>
                      <a:pt x="31" y="172"/>
                      <a:pt x="32" y="174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3" y="186"/>
                      <a:pt x="25" y="188"/>
                      <a:pt x="27" y="190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1" y="184"/>
                      <a:pt x="42" y="186"/>
                      <a:pt x="44" y="188"/>
                    </a:cubicBezTo>
                    <a:cubicBezTo>
                      <a:pt x="35" y="199"/>
                      <a:pt x="35" y="199"/>
                      <a:pt x="35" y="199"/>
                    </a:cubicBezTo>
                    <a:cubicBezTo>
                      <a:pt x="37" y="201"/>
                      <a:pt x="40" y="203"/>
                      <a:pt x="42" y="205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54" y="197"/>
                      <a:pt x="56" y="198"/>
                      <a:pt x="58" y="199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4"/>
                      <a:pt x="57" y="215"/>
                      <a:pt x="59" y="217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0" y="206"/>
                      <a:pt x="72" y="207"/>
                      <a:pt x="74" y="208"/>
                    </a:cubicBezTo>
                    <a:cubicBezTo>
                      <a:pt x="70" y="222"/>
                      <a:pt x="70" y="222"/>
                      <a:pt x="70" y="222"/>
                    </a:cubicBezTo>
                    <a:cubicBezTo>
                      <a:pt x="73" y="223"/>
                      <a:pt x="75" y="224"/>
                      <a:pt x="78" y="225"/>
                    </a:cubicBezTo>
                    <a:close/>
                    <a:moveTo>
                      <a:pt x="176" y="87"/>
                    </a:moveTo>
                    <a:cubicBezTo>
                      <a:pt x="192" y="87"/>
                      <a:pt x="205" y="100"/>
                      <a:pt x="205" y="116"/>
                    </a:cubicBezTo>
                    <a:cubicBezTo>
                      <a:pt x="205" y="132"/>
                      <a:pt x="192" y="145"/>
                      <a:pt x="176" y="145"/>
                    </a:cubicBezTo>
                    <a:cubicBezTo>
                      <a:pt x="160" y="145"/>
                      <a:pt x="147" y="132"/>
                      <a:pt x="147" y="116"/>
                    </a:cubicBezTo>
                    <a:cubicBezTo>
                      <a:pt x="147" y="100"/>
                      <a:pt x="160" y="87"/>
                      <a:pt x="176" y="87"/>
                    </a:cubicBezTo>
                    <a:close/>
                    <a:moveTo>
                      <a:pt x="116" y="26"/>
                    </a:moveTo>
                    <a:cubicBezTo>
                      <a:pt x="131" y="26"/>
                      <a:pt x="144" y="39"/>
                      <a:pt x="144" y="55"/>
                    </a:cubicBezTo>
                    <a:cubicBezTo>
                      <a:pt x="144" y="71"/>
                      <a:pt x="131" y="84"/>
                      <a:pt x="116" y="84"/>
                    </a:cubicBezTo>
                    <a:cubicBezTo>
                      <a:pt x="100" y="84"/>
                      <a:pt x="87" y="71"/>
                      <a:pt x="87" y="55"/>
                    </a:cubicBezTo>
                    <a:cubicBezTo>
                      <a:pt x="87" y="39"/>
                      <a:pt x="100" y="26"/>
                      <a:pt x="116" y="26"/>
                    </a:cubicBezTo>
                    <a:close/>
                    <a:moveTo>
                      <a:pt x="128" y="116"/>
                    </a:moveTo>
                    <a:cubicBezTo>
                      <a:pt x="128" y="123"/>
                      <a:pt x="123" y="128"/>
                      <a:pt x="116" y="128"/>
                    </a:cubicBezTo>
                    <a:cubicBezTo>
                      <a:pt x="109" y="128"/>
                      <a:pt x="103" y="123"/>
                      <a:pt x="103" y="116"/>
                    </a:cubicBezTo>
                    <a:cubicBezTo>
                      <a:pt x="103" y="109"/>
                      <a:pt x="109" y="103"/>
                      <a:pt x="116" y="103"/>
                    </a:cubicBezTo>
                    <a:cubicBezTo>
                      <a:pt x="123" y="103"/>
                      <a:pt x="128" y="109"/>
                      <a:pt x="128" y="116"/>
                    </a:cubicBezTo>
                    <a:close/>
                    <a:moveTo>
                      <a:pt x="116" y="148"/>
                    </a:moveTo>
                    <a:cubicBezTo>
                      <a:pt x="131" y="148"/>
                      <a:pt x="144" y="161"/>
                      <a:pt x="144" y="176"/>
                    </a:cubicBezTo>
                    <a:cubicBezTo>
                      <a:pt x="144" y="192"/>
                      <a:pt x="131" y="205"/>
                      <a:pt x="116" y="205"/>
                    </a:cubicBezTo>
                    <a:cubicBezTo>
                      <a:pt x="100" y="205"/>
                      <a:pt x="87" y="192"/>
                      <a:pt x="87" y="176"/>
                    </a:cubicBezTo>
                    <a:cubicBezTo>
                      <a:pt x="87" y="161"/>
                      <a:pt x="100" y="148"/>
                      <a:pt x="116" y="148"/>
                    </a:cubicBezTo>
                    <a:close/>
                    <a:moveTo>
                      <a:pt x="55" y="145"/>
                    </a:moveTo>
                    <a:cubicBezTo>
                      <a:pt x="39" y="145"/>
                      <a:pt x="26" y="132"/>
                      <a:pt x="26" y="116"/>
                    </a:cubicBezTo>
                    <a:cubicBezTo>
                      <a:pt x="26" y="100"/>
                      <a:pt x="39" y="87"/>
                      <a:pt x="55" y="87"/>
                    </a:cubicBezTo>
                    <a:cubicBezTo>
                      <a:pt x="71" y="87"/>
                      <a:pt x="84" y="100"/>
                      <a:pt x="84" y="116"/>
                    </a:cubicBezTo>
                    <a:cubicBezTo>
                      <a:pt x="84" y="132"/>
                      <a:pt x="71" y="145"/>
                      <a:pt x="55" y="145"/>
                    </a:cubicBezTo>
                    <a:close/>
                  </a:path>
                </a:pathLst>
              </a:custGeom>
              <a:grpFill/>
              <a:ln w="76200"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65" dirty="0">
                  <a:ea typeface="Adobe 黑体 Std R" panose="020B0400000000000000" pitchFamily="34" charset="-122"/>
                </a:endParaRPr>
              </a:p>
            </p:txBody>
          </p:sp>
        </p:grpSp>
      </p:grpSp>
      <p:sp>
        <p:nvSpPr>
          <p:cNvPr id="69" name="Oval 6"/>
          <p:cNvSpPr/>
          <p:nvPr/>
        </p:nvSpPr>
        <p:spPr>
          <a:xfrm>
            <a:off x="3593851" y="2130896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70" name="Oval 6"/>
          <p:cNvSpPr/>
          <p:nvPr/>
        </p:nvSpPr>
        <p:spPr>
          <a:xfrm>
            <a:off x="7677445" y="2130896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71" name="Oval 6"/>
          <p:cNvSpPr/>
          <p:nvPr/>
        </p:nvSpPr>
        <p:spPr>
          <a:xfrm>
            <a:off x="3593851" y="4537108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72" name="Oval 6"/>
          <p:cNvSpPr/>
          <p:nvPr/>
        </p:nvSpPr>
        <p:spPr>
          <a:xfrm>
            <a:off x="7677445" y="4537108"/>
            <a:ext cx="535327" cy="53532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5"/>
          </a:p>
        </p:txBody>
      </p:sp>
      <p:sp>
        <p:nvSpPr>
          <p:cNvPr id="73" name="矩形 72"/>
          <p:cNvSpPr/>
          <p:nvPr/>
        </p:nvSpPr>
        <p:spPr>
          <a:xfrm>
            <a:off x="957809" y="2490918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33503" y="213911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市场分析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94016" y="256491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979479" y="4888909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77" name="矩形 7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755174" y="453710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市场分析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3115687" y="4962909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309606" y="4941173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80" name="矩形 7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309606" y="4571840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市场分析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8469217" y="4969397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8309606" y="2508450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83" name="矩形 8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309606" y="2139118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市场分析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Adobe 黑体 Std R" panose="020B0400000000000000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8469217" y="2536675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943913" y="3139082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9479" y="5569174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309606" y="3128038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09606" y="5559435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38" name="Group 35"/>
          <p:cNvGrpSpPr/>
          <p:nvPr/>
        </p:nvGrpSpPr>
        <p:grpSpPr>
          <a:xfrm>
            <a:off x="7818698" y="4697964"/>
            <a:ext cx="289015" cy="243208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7" name="Group 44"/>
          <p:cNvGrpSpPr/>
          <p:nvPr/>
        </p:nvGrpSpPr>
        <p:grpSpPr>
          <a:xfrm>
            <a:off x="3737614" y="4682621"/>
            <a:ext cx="245389" cy="280289"/>
            <a:chOff x="3789363" y="3787775"/>
            <a:chExt cx="357188" cy="407988"/>
          </a:xfrm>
          <a:solidFill>
            <a:schemeClr val="bg1"/>
          </a:solidFill>
        </p:grpSpPr>
        <p:sp>
          <p:nvSpPr>
            <p:cNvPr id="48" name="Freeform 40"/>
            <p:cNvSpPr>
              <a:spLocks noEditPoints="1"/>
            </p:cNvSpPr>
            <p:nvPr/>
          </p:nvSpPr>
          <p:spPr bwMode="auto">
            <a:xfrm>
              <a:off x="3789363" y="3787775"/>
              <a:ext cx="357188" cy="407988"/>
            </a:xfrm>
            <a:custGeom>
              <a:avLst/>
              <a:gdLst>
                <a:gd name="T0" fmla="*/ 403 w 464"/>
                <a:gd name="T1" fmla="*/ 0 h 532"/>
                <a:gd name="T2" fmla="*/ 61 w 464"/>
                <a:gd name="T3" fmla="*/ 0 h 532"/>
                <a:gd name="T4" fmla="*/ 0 w 464"/>
                <a:gd name="T5" fmla="*/ 62 h 532"/>
                <a:gd name="T6" fmla="*/ 0 w 464"/>
                <a:gd name="T7" fmla="*/ 470 h 532"/>
                <a:gd name="T8" fmla="*/ 61 w 464"/>
                <a:gd name="T9" fmla="*/ 532 h 532"/>
                <a:gd name="T10" fmla="*/ 403 w 464"/>
                <a:gd name="T11" fmla="*/ 532 h 532"/>
                <a:gd name="T12" fmla="*/ 464 w 464"/>
                <a:gd name="T13" fmla="*/ 470 h 532"/>
                <a:gd name="T14" fmla="*/ 464 w 464"/>
                <a:gd name="T15" fmla="*/ 62 h 532"/>
                <a:gd name="T16" fmla="*/ 403 w 464"/>
                <a:gd name="T17" fmla="*/ 0 h 532"/>
                <a:gd name="T18" fmla="*/ 430 w 464"/>
                <a:gd name="T19" fmla="*/ 470 h 532"/>
                <a:gd name="T20" fmla="*/ 403 w 464"/>
                <a:gd name="T21" fmla="*/ 498 h 532"/>
                <a:gd name="T22" fmla="*/ 61 w 464"/>
                <a:gd name="T23" fmla="*/ 498 h 532"/>
                <a:gd name="T24" fmla="*/ 34 w 464"/>
                <a:gd name="T25" fmla="*/ 470 h 532"/>
                <a:gd name="T26" fmla="*/ 34 w 464"/>
                <a:gd name="T27" fmla="*/ 62 h 532"/>
                <a:gd name="T28" fmla="*/ 61 w 464"/>
                <a:gd name="T29" fmla="*/ 34 h 532"/>
                <a:gd name="T30" fmla="*/ 403 w 464"/>
                <a:gd name="T31" fmla="*/ 34 h 532"/>
                <a:gd name="T32" fmla="*/ 430 w 464"/>
                <a:gd name="T33" fmla="*/ 62 h 532"/>
                <a:gd name="T34" fmla="*/ 430 w 464"/>
                <a:gd name="T35" fmla="*/ 47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4" h="532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3916363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976688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916363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3916363" y="4100513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3916363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3854450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3854450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854450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854450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2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2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4037013" y="3946525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4037013" y="3997325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3976688" y="3997325"/>
              <a:ext cx="42863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3976688" y="4049713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4037013" y="4049713"/>
              <a:ext cx="44450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3976688" y="3946525"/>
              <a:ext cx="42863" cy="42863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4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4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4037013" y="4100513"/>
              <a:ext cx="44450" cy="44450"/>
            </a:xfrm>
            <a:custGeom>
              <a:avLst/>
              <a:gdLst>
                <a:gd name="T0" fmla="*/ 57 w 57"/>
                <a:gd name="T1" fmla="*/ 12 h 57"/>
                <a:gd name="T2" fmla="*/ 57 w 57"/>
                <a:gd name="T3" fmla="*/ 44 h 57"/>
                <a:gd name="T4" fmla="*/ 45 w 57"/>
                <a:gd name="T5" fmla="*/ 57 h 57"/>
                <a:gd name="T6" fmla="*/ 13 w 57"/>
                <a:gd name="T7" fmla="*/ 57 h 57"/>
                <a:gd name="T8" fmla="*/ 0 w 57"/>
                <a:gd name="T9" fmla="*/ 44 h 57"/>
                <a:gd name="T10" fmla="*/ 0 w 57"/>
                <a:gd name="T11" fmla="*/ 12 h 57"/>
                <a:gd name="T12" fmla="*/ 13 w 57"/>
                <a:gd name="T13" fmla="*/ 0 h 57"/>
                <a:gd name="T14" fmla="*/ 45 w 57"/>
                <a:gd name="T15" fmla="*/ 0 h 57"/>
                <a:gd name="T16" fmla="*/ 57 w 57"/>
                <a:gd name="T1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3849688" y="3840163"/>
              <a:ext cx="236538" cy="79375"/>
            </a:xfrm>
            <a:custGeom>
              <a:avLst/>
              <a:gdLst>
                <a:gd name="T0" fmla="*/ 287 w 308"/>
                <a:gd name="T1" fmla="*/ 0 h 105"/>
                <a:gd name="T2" fmla="*/ 21 w 308"/>
                <a:gd name="T3" fmla="*/ 0 h 105"/>
                <a:gd name="T4" fmla="*/ 0 w 308"/>
                <a:gd name="T5" fmla="*/ 26 h 105"/>
                <a:gd name="T6" fmla="*/ 0 w 308"/>
                <a:gd name="T7" fmla="*/ 79 h 105"/>
                <a:gd name="T8" fmla="*/ 21 w 308"/>
                <a:gd name="T9" fmla="*/ 105 h 105"/>
                <a:gd name="T10" fmla="*/ 287 w 308"/>
                <a:gd name="T11" fmla="*/ 105 h 105"/>
                <a:gd name="T12" fmla="*/ 308 w 308"/>
                <a:gd name="T13" fmla="*/ 79 h 105"/>
                <a:gd name="T14" fmla="*/ 308 w 308"/>
                <a:gd name="T15" fmla="*/ 26 h 105"/>
                <a:gd name="T16" fmla="*/ 287 w 308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105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3921125" y="3862388"/>
              <a:ext cx="15875" cy="34925"/>
            </a:xfrm>
            <a:custGeom>
              <a:avLst/>
              <a:gdLst>
                <a:gd name="T0" fmla="*/ 5 w 10"/>
                <a:gd name="T1" fmla="*/ 4 h 22"/>
                <a:gd name="T2" fmla="*/ 5 w 10"/>
                <a:gd name="T3" fmla="*/ 4 h 22"/>
                <a:gd name="T4" fmla="*/ 1 w 10"/>
                <a:gd name="T5" fmla="*/ 6 h 22"/>
                <a:gd name="T6" fmla="*/ 0 w 10"/>
                <a:gd name="T7" fmla="*/ 2 h 22"/>
                <a:gd name="T8" fmla="*/ 5 w 10"/>
                <a:gd name="T9" fmla="*/ 0 h 22"/>
                <a:gd name="T10" fmla="*/ 10 w 10"/>
                <a:gd name="T11" fmla="*/ 0 h 22"/>
                <a:gd name="T12" fmla="*/ 10 w 10"/>
                <a:gd name="T13" fmla="*/ 22 h 22"/>
                <a:gd name="T14" fmla="*/ 5 w 10"/>
                <a:gd name="T15" fmla="*/ 22 h 22"/>
                <a:gd name="T16" fmla="*/ 5 w 1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2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3944938" y="3860800"/>
              <a:ext cx="20638" cy="36513"/>
            </a:xfrm>
            <a:custGeom>
              <a:avLst/>
              <a:gdLst>
                <a:gd name="T0" fmla="*/ 0 w 27"/>
                <a:gd name="T1" fmla="*/ 48 h 48"/>
                <a:gd name="T2" fmla="*/ 0 w 27"/>
                <a:gd name="T3" fmla="*/ 41 h 48"/>
                <a:gd name="T4" fmla="*/ 5 w 27"/>
                <a:gd name="T5" fmla="*/ 34 h 48"/>
                <a:gd name="T6" fmla="*/ 16 w 27"/>
                <a:gd name="T7" fmla="*/ 15 h 48"/>
                <a:gd name="T8" fmla="*/ 10 w 27"/>
                <a:gd name="T9" fmla="*/ 9 h 48"/>
                <a:gd name="T10" fmla="*/ 3 w 27"/>
                <a:gd name="T11" fmla="*/ 12 h 48"/>
                <a:gd name="T12" fmla="*/ 1 w 27"/>
                <a:gd name="T13" fmla="*/ 3 h 48"/>
                <a:gd name="T14" fmla="*/ 12 w 27"/>
                <a:gd name="T15" fmla="*/ 0 h 48"/>
                <a:gd name="T16" fmla="*/ 27 w 27"/>
                <a:gd name="T17" fmla="*/ 14 h 48"/>
                <a:gd name="T18" fmla="*/ 16 w 27"/>
                <a:gd name="T19" fmla="*/ 35 h 48"/>
                <a:gd name="T20" fmla="*/ 14 w 27"/>
                <a:gd name="T21" fmla="*/ 38 h 48"/>
                <a:gd name="T22" fmla="*/ 14 w 27"/>
                <a:gd name="T23" fmla="*/ 38 h 48"/>
                <a:gd name="T24" fmla="*/ 27 w 27"/>
                <a:gd name="T25" fmla="*/ 38 h 48"/>
                <a:gd name="T26" fmla="*/ 27 w 27"/>
                <a:gd name="T27" fmla="*/ 48 h 48"/>
                <a:gd name="T28" fmla="*/ 0 w 27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48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3970338" y="3860800"/>
              <a:ext cx="19050" cy="38100"/>
            </a:xfrm>
            <a:custGeom>
              <a:avLst/>
              <a:gdLst>
                <a:gd name="T0" fmla="*/ 1 w 26"/>
                <a:gd name="T1" fmla="*/ 38 h 49"/>
                <a:gd name="T2" fmla="*/ 8 w 26"/>
                <a:gd name="T3" fmla="*/ 40 h 49"/>
                <a:gd name="T4" fmla="*/ 15 w 26"/>
                <a:gd name="T5" fmla="*/ 34 h 49"/>
                <a:gd name="T6" fmla="*/ 7 w 26"/>
                <a:gd name="T7" fmla="*/ 27 h 49"/>
                <a:gd name="T8" fmla="*/ 5 w 26"/>
                <a:gd name="T9" fmla="*/ 27 h 49"/>
                <a:gd name="T10" fmla="*/ 5 w 26"/>
                <a:gd name="T11" fmla="*/ 19 h 49"/>
                <a:gd name="T12" fmla="*/ 6 w 26"/>
                <a:gd name="T13" fmla="*/ 19 h 49"/>
                <a:gd name="T14" fmla="*/ 14 w 26"/>
                <a:gd name="T15" fmla="*/ 14 h 49"/>
                <a:gd name="T16" fmla="*/ 9 w 26"/>
                <a:gd name="T17" fmla="*/ 9 h 49"/>
                <a:gd name="T18" fmla="*/ 3 w 26"/>
                <a:gd name="T19" fmla="*/ 11 h 49"/>
                <a:gd name="T20" fmla="*/ 1 w 26"/>
                <a:gd name="T21" fmla="*/ 2 h 49"/>
                <a:gd name="T22" fmla="*/ 12 w 26"/>
                <a:gd name="T23" fmla="*/ 0 h 49"/>
                <a:gd name="T24" fmla="*/ 25 w 26"/>
                <a:gd name="T25" fmla="*/ 12 h 49"/>
                <a:gd name="T26" fmla="*/ 18 w 26"/>
                <a:gd name="T27" fmla="*/ 22 h 49"/>
                <a:gd name="T28" fmla="*/ 18 w 26"/>
                <a:gd name="T29" fmla="*/ 22 h 49"/>
                <a:gd name="T30" fmla="*/ 26 w 26"/>
                <a:gd name="T31" fmla="*/ 34 h 49"/>
                <a:gd name="T32" fmla="*/ 10 w 26"/>
                <a:gd name="T33" fmla="*/ 49 h 49"/>
                <a:gd name="T34" fmla="*/ 0 w 26"/>
                <a:gd name="T35" fmla="*/ 47 h 49"/>
                <a:gd name="T36" fmla="*/ 1 w 26"/>
                <a:gd name="T37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49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61"/>
            <p:cNvSpPr>
              <a:spLocks noEditPoints="1"/>
            </p:cNvSpPr>
            <p:nvPr/>
          </p:nvSpPr>
          <p:spPr bwMode="auto">
            <a:xfrm>
              <a:off x="3994150" y="3862388"/>
              <a:ext cx="23813" cy="34925"/>
            </a:xfrm>
            <a:custGeom>
              <a:avLst/>
              <a:gdLst>
                <a:gd name="T0" fmla="*/ 17 w 31"/>
                <a:gd name="T1" fmla="*/ 47 h 47"/>
                <a:gd name="T2" fmla="*/ 17 w 31"/>
                <a:gd name="T3" fmla="*/ 37 h 47"/>
                <a:gd name="T4" fmla="*/ 0 w 31"/>
                <a:gd name="T5" fmla="*/ 37 h 47"/>
                <a:gd name="T6" fmla="*/ 0 w 31"/>
                <a:gd name="T7" fmla="*/ 29 h 47"/>
                <a:gd name="T8" fmla="*/ 16 w 31"/>
                <a:gd name="T9" fmla="*/ 0 h 47"/>
                <a:gd name="T10" fmla="*/ 27 w 31"/>
                <a:gd name="T11" fmla="*/ 0 h 47"/>
                <a:gd name="T12" fmla="*/ 27 w 31"/>
                <a:gd name="T13" fmla="*/ 28 h 47"/>
                <a:gd name="T14" fmla="*/ 31 w 31"/>
                <a:gd name="T15" fmla="*/ 28 h 47"/>
                <a:gd name="T16" fmla="*/ 31 w 31"/>
                <a:gd name="T17" fmla="*/ 37 h 47"/>
                <a:gd name="T18" fmla="*/ 27 w 31"/>
                <a:gd name="T19" fmla="*/ 37 h 47"/>
                <a:gd name="T20" fmla="*/ 27 w 31"/>
                <a:gd name="T21" fmla="*/ 47 h 47"/>
                <a:gd name="T22" fmla="*/ 17 w 31"/>
                <a:gd name="T23" fmla="*/ 47 h 47"/>
                <a:gd name="T24" fmla="*/ 17 w 31"/>
                <a:gd name="T25" fmla="*/ 28 h 47"/>
                <a:gd name="T26" fmla="*/ 17 w 31"/>
                <a:gd name="T27" fmla="*/ 19 h 47"/>
                <a:gd name="T28" fmla="*/ 17 w 31"/>
                <a:gd name="T29" fmla="*/ 12 h 47"/>
                <a:gd name="T30" fmla="*/ 17 w 31"/>
                <a:gd name="T31" fmla="*/ 12 h 47"/>
                <a:gd name="T32" fmla="*/ 14 w 31"/>
                <a:gd name="T33" fmla="*/ 19 h 47"/>
                <a:gd name="T34" fmla="*/ 10 w 31"/>
                <a:gd name="T35" fmla="*/ 27 h 47"/>
                <a:gd name="T36" fmla="*/ 10 w 31"/>
                <a:gd name="T37" fmla="*/ 28 h 47"/>
                <a:gd name="T38" fmla="*/ 17 w 31"/>
                <a:gd name="T3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47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0" name="Freeform 62"/>
            <p:cNvSpPr/>
            <p:nvPr/>
          </p:nvSpPr>
          <p:spPr bwMode="auto">
            <a:xfrm>
              <a:off x="4019550" y="3862388"/>
              <a:ext cx="20638" cy="36513"/>
            </a:xfrm>
            <a:custGeom>
              <a:avLst/>
              <a:gdLst>
                <a:gd name="T0" fmla="*/ 26 w 27"/>
                <a:gd name="T1" fmla="*/ 9 h 48"/>
                <a:gd name="T2" fmla="*/ 13 w 27"/>
                <a:gd name="T3" fmla="*/ 9 h 48"/>
                <a:gd name="T4" fmla="*/ 13 w 27"/>
                <a:gd name="T5" fmla="*/ 16 h 48"/>
                <a:gd name="T6" fmla="*/ 14 w 27"/>
                <a:gd name="T7" fmla="*/ 16 h 48"/>
                <a:gd name="T8" fmla="*/ 23 w 27"/>
                <a:gd name="T9" fmla="*/ 20 h 48"/>
                <a:gd name="T10" fmla="*/ 27 w 27"/>
                <a:gd name="T11" fmla="*/ 31 h 48"/>
                <a:gd name="T12" fmla="*/ 10 w 27"/>
                <a:gd name="T13" fmla="*/ 48 h 48"/>
                <a:gd name="T14" fmla="*/ 0 w 27"/>
                <a:gd name="T15" fmla="*/ 46 h 48"/>
                <a:gd name="T16" fmla="*/ 2 w 27"/>
                <a:gd name="T17" fmla="*/ 37 h 48"/>
                <a:gd name="T18" fmla="*/ 9 w 27"/>
                <a:gd name="T19" fmla="*/ 39 h 48"/>
                <a:gd name="T20" fmla="*/ 16 w 27"/>
                <a:gd name="T21" fmla="*/ 32 h 48"/>
                <a:gd name="T22" fmla="*/ 6 w 27"/>
                <a:gd name="T23" fmla="*/ 24 h 48"/>
                <a:gd name="T24" fmla="*/ 3 w 27"/>
                <a:gd name="T25" fmla="*/ 24 h 48"/>
                <a:gd name="T26" fmla="*/ 5 w 27"/>
                <a:gd name="T27" fmla="*/ 0 h 48"/>
                <a:gd name="T28" fmla="*/ 26 w 27"/>
                <a:gd name="T29" fmla="*/ 0 h 48"/>
                <a:gd name="T30" fmla="*/ 26 w 27"/>
                <a:gd name="T31" fmla="*/ 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48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1" name="Freeform 63"/>
            <p:cNvSpPr>
              <a:spLocks noEditPoints="1"/>
            </p:cNvSpPr>
            <p:nvPr/>
          </p:nvSpPr>
          <p:spPr bwMode="auto">
            <a:xfrm>
              <a:off x="4044950" y="3860800"/>
              <a:ext cx="22225" cy="38100"/>
            </a:xfrm>
            <a:custGeom>
              <a:avLst/>
              <a:gdLst>
                <a:gd name="T0" fmla="*/ 26 w 30"/>
                <a:gd name="T1" fmla="*/ 9 h 49"/>
                <a:gd name="T2" fmla="*/ 22 w 30"/>
                <a:gd name="T3" fmla="*/ 10 h 49"/>
                <a:gd name="T4" fmla="*/ 12 w 30"/>
                <a:gd name="T5" fmla="*/ 20 h 49"/>
                <a:gd name="T6" fmla="*/ 12 w 30"/>
                <a:gd name="T7" fmla="*/ 20 h 49"/>
                <a:gd name="T8" fmla="*/ 19 w 30"/>
                <a:gd name="T9" fmla="*/ 17 h 49"/>
                <a:gd name="T10" fmla="*/ 30 w 30"/>
                <a:gd name="T11" fmla="*/ 32 h 49"/>
                <a:gd name="T12" fmla="*/ 16 w 30"/>
                <a:gd name="T13" fmla="*/ 49 h 49"/>
                <a:gd name="T14" fmla="*/ 0 w 30"/>
                <a:gd name="T15" fmla="*/ 29 h 49"/>
                <a:gd name="T16" fmla="*/ 9 w 30"/>
                <a:gd name="T17" fmla="*/ 7 h 49"/>
                <a:gd name="T18" fmla="*/ 20 w 30"/>
                <a:gd name="T19" fmla="*/ 1 h 49"/>
                <a:gd name="T20" fmla="*/ 26 w 30"/>
                <a:gd name="T21" fmla="*/ 0 h 49"/>
                <a:gd name="T22" fmla="*/ 26 w 30"/>
                <a:gd name="T23" fmla="*/ 9 h 49"/>
                <a:gd name="T24" fmla="*/ 19 w 30"/>
                <a:gd name="T25" fmla="*/ 31 h 49"/>
                <a:gd name="T26" fmla="*/ 15 w 30"/>
                <a:gd name="T27" fmla="*/ 25 h 49"/>
                <a:gd name="T28" fmla="*/ 12 w 30"/>
                <a:gd name="T29" fmla="*/ 27 h 49"/>
                <a:gd name="T30" fmla="*/ 12 w 30"/>
                <a:gd name="T31" fmla="*/ 32 h 49"/>
                <a:gd name="T32" fmla="*/ 15 w 30"/>
                <a:gd name="T33" fmla="*/ 41 h 49"/>
                <a:gd name="T34" fmla="*/ 19 w 30"/>
                <a:gd name="T35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49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2" name="Group 216"/>
          <p:cNvGrpSpPr/>
          <p:nvPr/>
        </p:nvGrpSpPr>
        <p:grpSpPr>
          <a:xfrm>
            <a:off x="3677760" y="2263492"/>
            <a:ext cx="308645" cy="249752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93" name="Freeform 205"/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4" name="Freeform 207"/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5" name="Freeform 208"/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6" name="Freeform 209"/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97" name="Group 242"/>
          <p:cNvGrpSpPr/>
          <p:nvPr/>
        </p:nvGrpSpPr>
        <p:grpSpPr>
          <a:xfrm>
            <a:off x="7793925" y="2281317"/>
            <a:ext cx="307555" cy="234484"/>
            <a:chOff x="2908300" y="2946400"/>
            <a:chExt cx="447675" cy="341313"/>
          </a:xfrm>
          <a:solidFill>
            <a:schemeClr val="bg1"/>
          </a:solidFill>
        </p:grpSpPr>
        <p:sp>
          <p:nvSpPr>
            <p:cNvPr id="98" name="Freeform 227"/>
            <p:cNvSpPr/>
            <p:nvPr/>
          </p:nvSpPr>
          <p:spPr bwMode="auto">
            <a:xfrm>
              <a:off x="2957513" y="2946400"/>
              <a:ext cx="349250" cy="115888"/>
            </a:xfrm>
            <a:custGeom>
              <a:avLst/>
              <a:gdLst>
                <a:gd name="T0" fmla="*/ 0 w 454"/>
                <a:gd name="T1" fmla="*/ 136 h 152"/>
                <a:gd name="T2" fmla="*/ 16 w 454"/>
                <a:gd name="T3" fmla="*/ 119 h 152"/>
                <a:gd name="T4" fmla="*/ 30 w 454"/>
                <a:gd name="T5" fmla="*/ 127 h 152"/>
                <a:gd name="T6" fmla="*/ 141 w 454"/>
                <a:gd name="T7" fmla="*/ 79 h 152"/>
                <a:gd name="T8" fmla="*/ 140 w 454"/>
                <a:gd name="T9" fmla="*/ 75 h 152"/>
                <a:gd name="T10" fmla="*/ 157 w 454"/>
                <a:gd name="T11" fmla="*/ 58 h 152"/>
                <a:gd name="T12" fmla="*/ 173 w 454"/>
                <a:gd name="T13" fmla="*/ 75 h 152"/>
                <a:gd name="T14" fmla="*/ 282 w 454"/>
                <a:gd name="T15" fmla="*/ 97 h 152"/>
                <a:gd name="T16" fmla="*/ 297 w 454"/>
                <a:gd name="T17" fmla="*/ 86 h 152"/>
                <a:gd name="T18" fmla="*/ 309 w 454"/>
                <a:gd name="T19" fmla="*/ 92 h 152"/>
                <a:gd name="T20" fmla="*/ 422 w 454"/>
                <a:gd name="T21" fmla="*/ 22 h 152"/>
                <a:gd name="T22" fmla="*/ 421 w 454"/>
                <a:gd name="T23" fmla="*/ 17 h 152"/>
                <a:gd name="T24" fmla="*/ 437 w 454"/>
                <a:gd name="T25" fmla="*/ 0 h 152"/>
                <a:gd name="T26" fmla="*/ 454 w 454"/>
                <a:gd name="T27" fmla="*/ 17 h 152"/>
                <a:gd name="T28" fmla="*/ 437 w 454"/>
                <a:gd name="T29" fmla="*/ 33 h 152"/>
                <a:gd name="T30" fmla="*/ 425 w 454"/>
                <a:gd name="T31" fmla="*/ 27 h 152"/>
                <a:gd name="T32" fmla="*/ 312 w 454"/>
                <a:gd name="T33" fmla="*/ 97 h 152"/>
                <a:gd name="T34" fmla="*/ 313 w 454"/>
                <a:gd name="T35" fmla="*/ 103 h 152"/>
                <a:gd name="T36" fmla="*/ 297 w 454"/>
                <a:gd name="T37" fmla="*/ 119 h 152"/>
                <a:gd name="T38" fmla="*/ 281 w 454"/>
                <a:gd name="T39" fmla="*/ 103 h 152"/>
                <a:gd name="T40" fmla="*/ 172 w 454"/>
                <a:gd name="T41" fmla="*/ 81 h 152"/>
                <a:gd name="T42" fmla="*/ 157 w 454"/>
                <a:gd name="T43" fmla="*/ 91 h 152"/>
                <a:gd name="T44" fmla="*/ 144 w 454"/>
                <a:gd name="T45" fmla="*/ 84 h 152"/>
                <a:gd name="T46" fmla="*/ 32 w 454"/>
                <a:gd name="T47" fmla="*/ 132 h 152"/>
                <a:gd name="T48" fmla="*/ 33 w 454"/>
                <a:gd name="T49" fmla="*/ 136 h 152"/>
                <a:gd name="T50" fmla="*/ 16 w 454"/>
                <a:gd name="T51" fmla="*/ 152 h 152"/>
                <a:gd name="T52" fmla="*/ 0 w 454"/>
                <a:gd name="T53" fmla="*/ 13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4" h="152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99" name="Freeform 228"/>
            <p:cNvSpPr/>
            <p:nvPr/>
          </p:nvSpPr>
          <p:spPr bwMode="auto">
            <a:xfrm>
              <a:off x="2908300" y="2987675"/>
              <a:ext cx="447675" cy="300038"/>
            </a:xfrm>
            <a:custGeom>
              <a:avLst/>
              <a:gdLst>
                <a:gd name="T0" fmla="*/ 568 w 581"/>
                <a:gd name="T1" fmla="*/ 367 h 392"/>
                <a:gd name="T2" fmla="*/ 550 w 581"/>
                <a:gd name="T3" fmla="*/ 367 h 392"/>
                <a:gd name="T4" fmla="*/ 550 w 581"/>
                <a:gd name="T5" fmla="*/ 32 h 392"/>
                <a:gd name="T6" fmla="*/ 518 w 581"/>
                <a:gd name="T7" fmla="*/ 0 h 392"/>
                <a:gd name="T8" fmla="*/ 483 w 581"/>
                <a:gd name="T9" fmla="*/ 0 h 392"/>
                <a:gd name="T10" fmla="*/ 451 w 581"/>
                <a:gd name="T11" fmla="*/ 32 h 392"/>
                <a:gd name="T12" fmla="*/ 451 w 581"/>
                <a:gd name="T13" fmla="*/ 367 h 392"/>
                <a:gd name="T14" fmla="*/ 410 w 581"/>
                <a:gd name="T15" fmla="*/ 367 h 392"/>
                <a:gd name="T16" fmla="*/ 410 w 581"/>
                <a:gd name="T17" fmla="*/ 120 h 392"/>
                <a:gd name="T18" fmla="*/ 379 w 581"/>
                <a:gd name="T19" fmla="*/ 88 h 392"/>
                <a:gd name="T20" fmla="*/ 343 w 581"/>
                <a:gd name="T21" fmla="*/ 88 h 392"/>
                <a:gd name="T22" fmla="*/ 311 w 581"/>
                <a:gd name="T23" fmla="*/ 120 h 392"/>
                <a:gd name="T24" fmla="*/ 311 w 581"/>
                <a:gd name="T25" fmla="*/ 367 h 392"/>
                <a:gd name="T26" fmla="*/ 270 w 581"/>
                <a:gd name="T27" fmla="*/ 367 h 392"/>
                <a:gd name="T28" fmla="*/ 270 w 581"/>
                <a:gd name="T29" fmla="*/ 92 h 392"/>
                <a:gd name="T30" fmla="*/ 239 w 581"/>
                <a:gd name="T31" fmla="*/ 61 h 392"/>
                <a:gd name="T32" fmla="*/ 203 w 581"/>
                <a:gd name="T33" fmla="*/ 61 h 392"/>
                <a:gd name="T34" fmla="*/ 171 w 581"/>
                <a:gd name="T35" fmla="*/ 92 h 392"/>
                <a:gd name="T36" fmla="*/ 171 w 581"/>
                <a:gd name="T37" fmla="*/ 367 h 392"/>
                <a:gd name="T38" fmla="*/ 131 w 581"/>
                <a:gd name="T39" fmla="*/ 367 h 392"/>
                <a:gd name="T40" fmla="*/ 131 w 581"/>
                <a:gd name="T41" fmla="*/ 160 h 392"/>
                <a:gd name="T42" fmla="*/ 99 w 581"/>
                <a:gd name="T43" fmla="*/ 128 h 392"/>
                <a:gd name="T44" fmla="*/ 63 w 581"/>
                <a:gd name="T45" fmla="*/ 128 h 392"/>
                <a:gd name="T46" fmla="*/ 32 w 581"/>
                <a:gd name="T47" fmla="*/ 160 h 392"/>
                <a:gd name="T48" fmla="*/ 32 w 581"/>
                <a:gd name="T49" fmla="*/ 367 h 392"/>
                <a:gd name="T50" fmla="*/ 11 w 581"/>
                <a:gd name="T51" fmla="*/ 367 h 392"/>
                <a:gd name="T52" fmla="*/ 0 w 581"/>
                <a:gd name="T53" fmla="*/ 378 h 392"/>
                <a:gd name="T54" fmla="*/ 0 w 581"/>
                <a:gd name="T55" fmla="*/ 381 h 392"/>
                <a:gd name="T56" fmla="*/ 11 w 581"/>
                <a:gd name="T57" fmla="*/ 392 h 392"/>
                <a:gd name="T58" fmla="*/ 568 w 581"/>
                <a:gd name="T59" fmla="*/ 392 h 392"/>
                <a:gd name="T60" fmla="*/ 581 w 581"/>
                <a:gd name="T61" fmla="*/ 381 h 392"/>
                <a:gd name="T62" fmla="*/ 581 w 581"/>
                <a:gd name="T63" fmla="*/ 378 h 392"/>
                <a:gd name="T64" fmla="*/ 568 w 581"/>
                <a:gd name="T65" fmla="*/ 36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1" h="392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市场分析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6" grpId="0"/>
      <p:bldP spid="77" grpId="0"/>
      <p:bldP spid="79" grpId="0"/>
      <p:bldP spid="80" grpId="0"/>
      <p:bldP spid="82" grpId="0"/>
      <p:bldP spid="83" grpId="0"/>
      <p:bldP spid="85" grpId="0"/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5233536" y="1063567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 rot="8100000">
            <a:off x="5176811" y="1275413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 rot="5400000">
            <a:off x="6722440" y="2544135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 rot="13500000">
            <a:off x="6803101" y="2942341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 rot="10800000">
            <a:off x="5257324" y="4027935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1" name="任意多边形 40"/>
          <p:cNvSpPr/>
          <p:nvPr/>
        </p:nvSpPr>
        <p:spPr>
          <a:xfrm rot="18900000">
            <a:off x="5151627" y="4563525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 rot="16200000">
            <a:off x="3768420" y="2541627"/>
            <a:ext cx="1560077" cy="2470120"/>
          </a:xfrm>
          <a:custGeom>
            <a:avLst/>
            <a:gdLst>
              <a:gd name="connsiteX0" fmla="*/ 662731 w 1308684"/>
              <a:gd name="connsiteY0" fmla="*/ 2072081 h 2072081"/>
              <a:gd name="connsiteX1" fmla="*/ 0 w 1308684"/>
              <a:gd name="connsiteY1" fmla="*/ 1442907 h 2072081"/>
              <a:gd name="connsiteX2" fmla="*/ 0 w 1308684"/>
              <a:gd name="connsiteY2" fmla="*/ 0 h 2072081"/>
              <a:gd name="connsiteX3" fmla="*/ 671120 w 1308684"/>
              <a:gd name="connsiteY3" fmla="*/ 662731 h 2072081"/>
              <a:gd name="connsiteX4" fmla="*/ 1308684 w 1308684"/>
              <a:gd name="connsiteY4" fmla="*/ 25167 h 2072081"/>
              <a:gd name="connsiteX5" fmla="*/ 1308684 w 1308684"/>
              <a:gd name="connsiteY5" fmla="*/ 1442907 h 2072081"/>
              <a:gd name="connsiteX6" fmla="*/ 662731 w 1308684"/>
              <a:gd name="connsiteY6" fmla="*/ 2072081 h 20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684" h="2072081">
                <a:moveTo>
                  <a:pt x="662731" y="2072081"/>
                </a:moveTo>
                <a:lnTo>
                  <a:pt x="0" y="1442907"/>
                </a:lnTo>
                <a:lnTo>
                  <a:pt x="0" y="0"/>
                </a:lnTo>
                <a:lnTo>
                  <a:pt x="671120" y="662731"/>
                </a:lnTo>
                <a:lnTo>
                  <a:pt x="1308684" y="25167"/>
                </a:lnTo>
                <a:lnTo>
                  <a:pt x="1308684" y="1442907"/>
                </a:lnTo>
                <a:lnTo>
                  <a:pt x="662731" y="20720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22225">
            <a:gradFill flip="none" rotWithShape="1"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88900" dist="381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 rot="2700000">
            <a:off x="3525337" y="2890861"/>
            <a:ext cx="1722499" cy="1722683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75366" y="5019230"/>
            <a:ext cx="439679" cy="562295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33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13" name="Freeform 223"/>
          <p:cNvSpPr/>
          <p:nvPr/>
        </p:nvSpPr>
        <p:spPr bwMode="auto">
          <a:xfrm>
            <a:off x="7324091" y="3569153"/>
            <a:ext cx="502251" cy="407336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19733" y="3501728"/>
            <a:ext cx="514568" cy="494853"/>
            <a:chOff x="9791183" y="5224434"/>
            <a:chExt cx="645684" cy="620945"/>
          </a:xfrm>
          <a:solidFill>
            <a:schemeClr val="bg1"/>
          </a:solidFill>
        </p:grpSpPr>
        <p:sp>
          <p:nvSpPr>
            <p:cNvPr id="31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2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26351" y="1992505"/>
            <a:ext cx="413179" cy="612243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653224" y="2775390"/>
            <a:ext cx="74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38845" y="3619706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5436" y="4415001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78717" y="3574324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1773409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32163" y="4952307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040056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2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行业痛点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457449" y="1942851"/>
            <a:ext cx="4159251" cy="3989917"/>
            <a:chOff x="3011488" y="1708150"/>
            <a:chExt cx="3119438" cy="2992438"/>
          </a:xfrm>
        </p:grpSpPr>
        <p:sp>
          <p:nvSpPr>
            <p:cNvPr id="3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9425" y="1708150"/>
              <a:ext cx="3105150" cy="299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249738" y="4478338"/>
              <a:ext cx="677863" cy="222250"/>
            </a:xfrm>
            <a:custGeom>
              <a:avLst/>
              <a:gdLst>
                <a:gd name="T0" fmla="*/ 466 w 466"/>
                <a:gd name="T1" fmla="*/ 0 h 153"/>
                <a:gd name="T2" fmla="*/ 233 w 466"/>
                <a:gd name="T3" fmla="*/ 153 h 153"/>
                <a:gd name="T4" fmla="*/ 0 w 466"/>
                <a:gd name="T5" fmla="*/ 0 h 153"/>
                <a:gd name="T6" fmla="*/ 466 w 46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3">
                  <a:moveTo>
                    <a:pt x="466" y="0"/>
                  </a:moveTo>
                  <a:cubicBezTo>
                    <a:pt x="466" y="84"/>
                    <a:pt x="362" y="153"/>
                    <a:pt x="233" y="153"/>
                  </a:cubicBezTo>
                  <a:cubicBezTo>
                    <a:pt x="104" y="153"/>
                    <a:pt x="0" y="84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19725" y="3686175"/>
              <a:ext cx="501650" cy="369888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5586413" y="2901950"/>
              <a:ext cx="544513" cy="238125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5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5202238" y="1987550"/>
              <a:ext cx="387350" cy="484188"/>
            </a:xfrm>
            <a:custGeom>
              <a:avLst/>
              <a:gdLst>
                <a:gd name="T0" fmla="*/ 60 w 266"/>
                <a:gd name="T1" fmla="*/ 333 h 333"/>
                <a:gd name="T2" fmla="*/ 31 w 266"/>
                <a:gd name="T3" fmla="*/ 324 h 333"/>
                <a:gd name="T4" fmla="*/ 16 w 266"/>
                <a:gd name="T5" fmla="*/ 250 h 333"/>
                <a:gd name="T6" fmla="*/ 161 w 266"/>
                <a:gd name="T7" fmla="*/ 31 h 333"/>
                <a:gd name="T8" fmla="*/ 235 w 266"/>
                <a:gd name="T9" fmla="*/ 16 h 333"/>
                <a:gd name="T10" fmla="*/ 250 w 266"/>
                <a:gd name="T11" fmla="*/ 90 h 333"/>
                <a:gd name="T12" fmla="*/ 105 w 266"/>
                <a:gd name="T13" fmla="*/ 309 h 333"/>
                <a:gd name="T14" fmla="*/ 60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60" y="333"/>
                  </a:moveTo>
                  <a:cubicBezTo>
                    <a:pt x="50" y="333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3"/>
                    <a:pt x="60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1" name="Freeform 9"/>
            <p:cNvSpPr/>
            <p:nvPr/>
          </p:nvSpPr>
          <p:spPr bwMode="auto">
            <a:xfrm>
              <a:off x="4508500" y="1708150"/>
              <a:ext cx="158750" cy="538163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1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1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5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2" name="Freeform 10"/>
            <p:cNvSpPr/>
            <p:nvPr/>
          </p:nvSpPr>
          <p:spPr bwMode="auto">
            <a:xfrm>
              <a:off x="3221038" y="3683000"/>
              <a:ext cx="500063" cy="369888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5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3" name="Freeform 11"/>
            <p:cNvSpPr/>
            <p:nvPr/>
          </p:nvSpPr>
          <p:spPr bwMode="auto">
            <a:xfrm>
              <a:off x="3011488" y="2900363"/>
              <a:ext cx="544513" cy="236538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4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3552825" y="1984375"/>
              <a:ext cx="387350" cy="485775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8" y="333"/>
                    <a:pt x="172" y="325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5" name="Freeform 13"/>
            <p:cNvSpPr>
              <a:spLocks noEditPoints="1"/>
            </p:cNvSpPr>
            <p:nvPr/>
          </p:nvSpPr>
          <p:spPr bwMode="auto">
            <a:xfrm>
              <a:off x="3700463" y="2392363"/>
              <a:ext cx="1755775" cy="2144713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3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3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4041775" y="2713038"/>
              <a:ext cx="1122363" cy="112077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4152900" y="2824163"/>
              <a:ext cx="900113" cy="898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249738" y="2921000"/>
              <a:ext cx="708025" cy="706438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4354513" y="3024188"/>
              <a:ext cx="498475" cy="498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4448175" y="3116263"/>
              <a:ext cx="311150" cy="314325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4545013" y="3216275"/>
              <a:ext cx="117475" cy="115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72" name="Freeform 20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  <a:gd name="T20" fmla="*/ 286 w 417"/>
                <a:gd name="T21" fmla="*/ 14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  <a:lnTo>
                    <a:pt x="286" y="1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3" name="Freeform 21"/>
            <p:cNvSpPr/>
            <p:nvPr/>
          </p:nvSpPr>
          <p:spPr bwMode="auto">
            <a:xfrm>
              <a:off x="4603750" y="2617788"/>
              <a:ext cx="661988" cy="663575"/>
            </a:xfrm>
            <a:custGeom>
              <a:avLst/>
              <a:gdLst>
                <a:gd name="T0" fmla="*/ 286 w 417"/>
                <a:gd name="T1" fmla="*/ 149 h 418"/>
                <a:gd name="T2" fmla="*/ 330 w 417"/>
                <a:gd name="T3" fmla="*/ 149 h 418"/>
                <a:gd name="T4" fmla="*/ 417 w 417"/>
                <a:gd name="T5" fmla="*/ 61 h 418"/>
                <a:gd name="T6" fmla="*/ 357 w 417"/>
                <a:gd name="T7" fmla="*/ 61 h 418"/>
                <a:gd name="T8" fmla="*/ 355 w 417"/>
                <a:gd name="T9" fmla="*/ 0 h 418"/>
                <a:gd name="T10" fmla="*/ 267 w 417"/>
                <a:gd name="T11" fmla="*/ 87 h 418"/>
                <a:gd name="T12" fmla="*/ 269 w 417"/>
                <a:gd name="T13" fmla="*/ 134 h 418"/>
                <a:gd name="T14" fmla="*/ 0 w 417"/>
                <a:gd name="T15" fmla="*/ 397 h 418"/>
                <a:gd name="T16" fmla="*/ 0 w 417"/>
                <a:gd name="T17" fmla="*/ 418 h 418"/>
                <a:gd name="T18" fmla="*/ 23 w 417"/>
                <a:gd name="T1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18">
                  <a:moveTo>
                    <a:pt x="286" y="149"/>
                  </a:moveTo>
                  <a:lnTo>
                    <a:pt x="330" y="149"/>
                  </a:lnTo>
                  <a:lnTo>
                    <a:pt x="417" y="61"/>
                  </a:lnTo>
                  <a:lnTo>
                    <a:pt x="357" y="61"/>
                  </a:lnTo>
                  <a:lnTo>
                    <a:pt x="355" y="0"/>
                  </a:lnTo>
                  <a:lnTo>
                    <a:pt x="267" y="87"/>
                  </a:lnTo>
                  <a:lnTo>
                    <a:pt x="269" y="134"/>
                  </a:lnTo>
                  <a:lnTo>
                    <a:pt x="0" y="397"/>
                  </a:lnTo>
                  <a:lnTo>
                    <a:pt x="0" y="418"/>
                  </a:lnTo>
                  <a:lnTo>
                    <a:pt x="23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56399" y="4242564"/>
            <a:ext cx="3667935" cy="1309668"/>
            <a:chOff x="3567299" y="3181923"/>
            <a:chExt cx="2750951" cy="982251"/>
          </a:xfrm>
        </p:grpSpPr>
        <p:grpSp>
          <p:nvGrpSpPr>
            <p:cNvPr id="98" name="组合 97"/>
            <p:cNvGrpSpPr/>
            <p:nvPr/>
          </p:nvGrpSpPr>
          <p:grpSpPr>
            <a:xfrm>
              <a:off x="3567299" y="3181923"/>
              <a:ext cx="514780" cy="514780"/>
              <a:chOff x="6357074" y="1008628"/>
              <a:chExt cx="1676757" cy="167675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4088498" y="3471676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2" name="矩形 10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092723" y="3238604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4192109" y="351560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utoShape 59"/>
            <p:cNvSpPr/>
            <p:nvPr/>
          </p:nvSpPr>
          <p:spPr bwMode="auto">
            <a:xfrm>
              <a:off x="3690698" y="3326107"/>
              <a:ext cx="227413" cy="226411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0087" y="4184746"/>
            <a:ext cx="3667935" cy="1367486"/>
            <a:chOff x="6300065" y="3138559"/>
            <a:chExt cx="2750951" cy="1025614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300065" y="3138559"/>
              <a:ext cx="514780" cy="514780"/>
              <a:chOff x="6357074" y="1008628"/>
              <a:chExt cx="1676757" cy="167675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07" name="矩形 106"/>
            <p:cNvSpPr/>
            <p:nvPr/>
          </p:nvSpPr>
          <p:spPr>
            <a:xfrm>
              <a:off x="6821264" y="3471676"/>
              <a:ext cx="2229752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8" name="矩形 10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25489" y="3238604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6924875" y="3515603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112"/>
            <p:cNvGrpSpPr/>
            <p:nvPr/>
          </p:nvGrpSpPr>
          <p:grpSpPr>
            <a:xfrm>
              <a:off x="6453966" y="3302894"/>
              <a:ext cx="227044" cy="21270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51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08646" y="2354622"/>
            <a:ext cx="3692505" cy="1413010"/>
            <a:chOff x="6306484" y="1765965"/>
            <a:chExt cx="2769379" cy="1059757"/>
          </a:xfrm>
        </p:grpSpPr>
        <p:grpSp>
          <p:nvGrpSpPr>
            <p:cNvPr id="92" name="组合 91"/>
            <p:cNvGrpSpPr/>
            <p:nvPr/>
          </p:nvGrpSpPr>
          <p:grpSpPr>
            <a:xfrm>
              <a:off x="6306484" y="1765965"/>
              <a:ext cx="514780" cy="514780"/>
              <a:chOff x="6357074" y="1008628"/>
              <a:chExt cx="1676757" cy="167675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6846111" y="2133225"/>
              <a:ext cx="2229752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6" name="矩形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831908" y="1900153"/>
              <a:ext cx="173605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>
              <a:off x="6931294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utoShape 112"/>
            <p:cNvSpPr/>
            <p:nvPr/>
          </p:nvSpPr>
          <p:spPr bwMode="auto">
            <a:xfrm>
              <a:off x="6453409" y="1906814"/>
              <a:ext cx="227413" cy="22641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5994" y="2457963"/>
            <a:ext cx="3692505" cy="1309668"/>
            <a:chOff x="3596995" y="1843472"/>
            <a:chExt cx="2769379" cy="982251"/>
          </a:xfrm>
        </p:grpSpPr>
        <p:grpSp>
          <p:nvGrpSpPr>
            <p:cNvPr id="74" name="组合 73"/>
            <p:cNvGrpSpPr/>
            <p:nvPr/>
          </p:nvGrpSpPr>
          <p:grpSpPr>
            <a:xfrm>
              <a:off x="3596995" y="1843472"/>
              <a:ext cx="514780" cy="514780"/>
              <a:chOff x="6357074" y="1008628"/>
              <a:chExt cx="1676757" cy="167675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6357074" y="1008628"/>
                <a:ext cx="1676757" cy="16767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6552150" y="1193250"/>
                <a:ext cx="1307513" cy="1307513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77" name="矩形 76"/>
            <p:cNvSpPr/>
            <p:nvPr/>
          </p:nvSpPr>
          <p:spPr>
            <a:xfrm>
              <a:off x="4136622" y="2133225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8" name="矩形 7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4122419" y="1900153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2C344B"/>
                  </a:solidFill>
                  <a:latin typeface="方正兰亭黑_GBK"/>
                  <a:ea typeface="方正兰亭黑_GBK"/>
                </a:rPr>
                <a:t>解决方式</a:t>
              </a:r>
              <a:endParaRPr lang="en-US" altLang="zh-CN" sz="1600" dirty="0">
                <a:solidFill>
                  <a:srgbClr val="2C344B"/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4221805" y="2177152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3743041" y="1987534"/>
              <a:ext cx="226657" cy="22665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5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algn="ctr" defTabSz="3048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8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解决方式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0800000"/>
              <a:gd name="adj2" fmla="val 162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5400000"/>
              <a:gd name="adj2" fmla="val 108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空心弧 6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0"/>
              <a:gd name="adj2" fmla="val 540000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空心弧 7"/>
          <p:cNvSpPr/>
          <p:nvPr/>
        </p:nvSpPr>
        <p:spPr>
          <a:xfrm>
            <a:off x="4498889" y="2384293"/>
            <a:ext cx="3194219" cy="3194219"/>
          </a:xfrm>
          <a:prstGeom prst="blockArc">
            <a:avLst>
              <a:gd name="adj1" fmla="val 16200000"/>
              <a:gd name="adj2" fmla="val 0"/>
              <a:gd name="adj3" fmla="val 46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任意多边形 8"/>
          <p:cNvSpPr/>
          <p:nvPr/>
        </p:nvSpPr>
        <p:spPr>
          <a:xfrm>
            <a:off x="5360577" y="3245981"/>
            <a:ext cx="1470843" cy="147084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5581205" y="1906563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LOGO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141247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LOGO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581205" y="5026651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LOGO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021159" y="3466609"/>
            <a:ext cx="1029591" cy="1029591"/>
          </a:xfrm>
          <a:custGeom>
            <a:avLst/>
            <a:gdLst>
              <a:gd name="connsiteX0" fmla="*/ 0 w 1007417"/>
              <a:gd name="connsiteY0" fmla="*/ 503709 h 1007417"/>
              <a:gd name="connsiteX1" fmla="*/ 503709 w 1007417"/>
              <a:gd name="connsiteY1" fmla="*/ 0 h 1007417"/>
              <a:gd name="connsiteX2" fmla="*/ 1007418 w 1007417"/>
              <a:gd name="connsiteY2" fmla="*/ 503709 h 1007417"/>
              <a:gd name="connsiteX3" fmla="*/ 503709 w 1007417"/>
              <a:gd name="connsiteY3" fmla="*/ 1007418 h 1007417"/>
              <a:gd name="connsiteX4" fmla="*/ 0 w 1007417"/>
              <a:gd name="connsiteY4" fmla="*/ 503709 h 100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417" h="1007417">
                <a:moveTo>
                  <a:pt x="0" y="503709"/>
                </a:moveTo>
                <a:cubicBezTo>
                  <a:pt x="0" y="225518"/>
                  <a:pt x="225518" y="0"/>
                  <a:pt x="503709" y="0"/>
                </a:cubicBezTo>
                <a:cubicBezTo>
                  <a:pt x="781900" y="0"/>
                  <a:pt x="1007418" y="225518"/>
                  <a:pt x="1007418" y="503709"/>
                </a:cubicBezTo>
                <a:cubicBezTo>
                  <a:pt x="1007418" y="781900"/>
                  <a:pt x="781900" y="1007418"/>
                  <a:pt x="503709" y="1007418"/>
                </a:cubicBezTo>
                <a:cubicBezTo>
                  <a:pt x="225518" y="1007418"/>
                  <a:pt x="0" y="781900"/>
                  <a:pt x="0" y="503709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ea typeface="Adobe 黑体 Std R" panose="020B0400000000000000" pitchFamily="34" charset="-122"/>
              </a:rPr>
              <a:t>LOGO</a:t>
            </a:r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75262" y="2073532"/>
            <a:ext cx="3311604" cy="1234093"/>
            <a:chOff x="731446" y="1555148"/>
            <a:chExt cx="2483703" cy="925570"/>
          </a:xfrm>
        </p:grpSpPr>
        <p:sp>
          <p:nvSpPr>
            <p:cNvPr id="86" name="矩形 85"/>
            <p:cNvSpPr/>
            <p:nvPr/>
          </p:nvSpPr>
          <p:spPr>
            <a:xfrm>
              <a:off x="731446" y="1788220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7" name="矩形 8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25145" y="155514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A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2618832" y="183214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 88"/>
            <p:cNvSpPr/>
            <p:nvPr/>
          </p:nvSpPr>
          <p:spPr>
            <a:xfrm>
              <a:off x="2964023" y="1581022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854941" y="2073532"/>
            <a:ext cx="3288900" cy="1234093"/>
            <a:chOff x="5891205" y="1555148"/>
            <a:chExt cx="2466675" cy="925570"/>
          </a:xfrm>
        </p:grpSpPr>
        <p:sp>
          <p:nvSpPr>
            <p:cNvPr id="80" name="矩形 79"/>
            <p:cNvSpPr/>
            <p:nvPr/>
          </p:nvSpPr>
          <p:spPr>
            <a:xfrm>
              <a:off x="6128128" y="1788220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1" name="矩形 8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3925" y="1555148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B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6213311" y="1832147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任意多边形 89"/>
            <p:cNvSpPr/>
            <p:nvPr/>
          </p:nvSpPr>
          <p:spPr>
            <a:xfrm>
              <a:off x="5891205" y="156684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64409" y="4810014"/>
            <a:ext cx="3277780" cy="1234093"/>
            <a:chOff x="5898306" y="3607510"/>
            <a:chExt cx="2458335" cy="925570"/>
          </a:xfrm>
        </p:grpSpPr>
        <p:sp>
          <p:nvSpPr>
            <p:cNvPr id="83" name="矩形 82"/>
            <p:cNvSpPr/>
            <p:nvPr/>
          </p:nvSpPr>
          <p:spPr>
            <a:xfrm>
              <a:off x="6126889" y="3840582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ipsum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4" name="矩形 8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6112686" y="3607510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D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6212072" y="3884509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任意多边形 90"/>
            <p:cNvSpPr/>
            <p:nvPr/>
          </p:nvSpPr>
          <p:spPr>
            <a:xfrm>
              <a:off x="5898306" y="3633384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753" y="4790696"/>
            <a:ext cx="3317305" cy="1234093"/>
            <a:chOff x="764814" y="3593021"/>
            <a:chExt cx="2487979" cy="925570"/>
          </a:xfrm>
        </p:grpSpPr>
        <p:sp>
          <p:nvSpPr>
            <p:cNvPr id="110" name="任意多边形 109"/>
            <p:cNvSpPr/>
            <p:nvPr/>
          </p:nvSpPr>
          <p:spPr>
            <a:xfrm>
              <a:off x="3001667" y="3593021"/>
              <a:ext cx="251126" cy="251126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764814" y="3826093"/>
              <a:ext cx="2229752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Lorem ipsum dolor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,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consectetur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adipiscing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elit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Donec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luctus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sit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amet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sem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vulputate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venenatisbibendum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</a:rPr>
                <a:t> 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2" name="矩形 1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1258513" y="3593021"/>
              <a:ext cx="173605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竞争者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/>
                  <a:ea typeface="方正兰亭黑_GBK"/>
                </a:rPr>
                <a:t>C</a:t>
              </a:r>
              <a:endPara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/>
                <a:ea typeface="方正兰亭黑_GBK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>
            <a:xfrm>
              <a:off x="2652200" y="3870020"/>
              <a:ext cx="234336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48357" y="3633761"/>
            <a:ext cx="695283" cy="695283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2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8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1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1184218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行业竞争力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>
            <a:off x="6096001" y="3806334"/>
            <a:ext cx="2019300" cy="2021417"/>
          </a:xfrm>
          <a:custGeom>
            <a:avLst/>
            <a:gdLst>
              <a:gd name="T0" fmla="*/ 144 w 1073"/>
              <a:gd name="T1" fmla="*/ 528 h 1073"/>
              <a:gd name="T2" fmla="*/ 49 w 1073"/>
              <a:gd name="T3" fmla="*/ 499 h 1073"/>
              <a:gd name="T4" fmla="*/ 0 w 1073"/>
              <a:gd name="T5" fmla="*/ 530 h 1073"/>
              <a:gd name="T6" fmla="*/ 0 w 1073"/>
              <a:gd name="T7" fmla="*/ 832 h 1073"/>
              <a:gd name="T8" fmla="*/ 299 w 1073"/>
              <a:gd name="T9" fmla="*/ 832 h 1073"/>
              <a:gd name="T10" fmla="*/ 330 w 1073"/>
              <a:gd name="T11" fmla="*/ 881 h 1073"/>
              <a:gd name="T12" fmla="*/ 303 w 1073"/>
              <a:gd name="T13" fmla="*/ 975 h 1073"/>
              <a:gd name="T14" fmla="*/ 415 w 1073"/>
              <a:gd name="T15" fmla="*/ 1073 h 1073"/>
              <a:gd name="T16" fmla="*/ 527 w 1073"/>
              <a:gd name="T17" fmla="*/ 975 h 1073"/>
              <a:gd name="T18" fmla="*/ 499 w 1073"/>
              <a:gd name="T19" fmla="*/ 881 h 1073"/>
              <a:gd name="T20" fmla="*/ 529 w 1073"/>
              <a:gd name="T21" fmla="*/ 832 h 1073"/>
              <a:gd name="T22" fmla="*/ 831 w 1073"/>
              <a:gd name="T23" fmla="*/ 832 h 1073"/>
              <a:gd name="T24" fmla="*/ 831 w 1073"/>
              <a:gd name="T25" fmla="*/ 832 h 1073"/>
              <a:gd name="T26" fmla="*/ 831 w 1073"/>
              <a:gd name="T27" fmla="*/ 832 h 1073"/>
              <a:gd name="T28" fmla="*/ 831 w 1073"/>
              <a:gd name="T29" fmla="*/ 530 h 1073"/>
              <a:gd name="T30" fmla="*/ 880 w 1073"/>
              <a:gd name="T31" fmla="*/ 499 h 1073"/>
              <a:gd name="T32" fmla="*/ 975 w 1073"/>
              <a:gd name="T33" fmla="*/ 528 h 1073"/>
              <a:gd name="T34" fmla="*/ 1073 w 1073"/>
              <a:gd name="T35" fmla="*/ 416 h 1073"/>
              <a:gd name="T36" fmla="*/ 975 w 1073"/>
              <a:gd name="T37" fmla="*/ 303 h 1073"/>
              <a:gd name="T38" fmla="*/ 880 w 1073"/>
              <a:gd name="T39" fmla="*/ 330 h 1073"/>
              <a:gd name="T40" fmla="*/ 831 w 1073"/>
              <a:gd name="T41" fmla="*/ 300 h 1073"/>
              <a:gd name="T42" fmla="*/ 831 w 1073"/>
              <a:gd name="T43" fmla="*/ 0 h 1073"/>
              <a:gd name="T44" fmla="*/ 831 w 1073"/>
              <a:gd name="T45" fmla="*/ 58 h 1073"/>
              <a:gd name="T46" fmla="*/ 831 w 1073"/>
              <a:gd name="T47" fmla="*/ 0 h 1073"/>
              <a:gd name="T48" fmla="*/ 529 w 1073"/>
              <a:gd name="T49" fmla="*/ 0 h 1073"/>
              <a:gd name="T50" fmla="*/ 499 w 1073"/>
              <a:gd name="T51" fmla="*/ 49 h 1073"/>
              <a:gd name="T52" fmla="*/ 527 w 1073"/>
              <a:gd name="T53" fmla="*/ 144 h 1073"/>
              <a:gd name="T54" fmla="*/ 415 w 1073"/>
              <a:gd name="T55" fmla="*/ 242 h 1073"/>
              <a:gd name="T56" fmla="*/ 303 w 1073"/>
              <a:gd name="T57" fmla="*/ 144 h 1073"/>
              <a:gd name="T58" fmla="*/ 330 w 1073"/>
              <a:gd name="T59" fmla="*/ 49 h 1073"/>
              <a:gd name="T60" fmla="*/ 299 w 1073"/>
              <a:gd name="T61" fmla="*/ 0 h 1073"/>
              <a:gd name="T62" fmla="*/ 0 w 1073"/>
              <a:gd name="T63" fmla="*/ 0 h 1073"/>
              <a:gd name="T64" fmla="*/ 0 w 1073"/>
              <a:gd name="T65" fmla="*/ 300 h 1073"/>
              <a:gd name="T66" fmla="*/ 49 w 1073"/>
              <a:gd name="T67" fmla="*/ 330 h 1073"/>
              <a:gd name="T68" fmla="*/ 144 w 1073"/>
              <a:gd name="T69" fmla="*/ 303 h 1073"/>
              <a:gd name="T70" fmla="*/ 241 w 1073"/>
              <a:gd name="T71" fmla="*/ 416 h 1073"/>
              <a:gd name="T72" fmla="*/ 144 w 1073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3">
                <a:moveTo>
                  <a:pt x="144" y="528"/>
                </a:moveTo>
                <a:cubicBezTo>
                  <a:pt x="118" y="528"/>
                  <a:pt x="82" y="516"/>
                  <a:pt x="49" y="499"/>
                </a:cubicBezTo>
                <a:cubicBezTo>
                  <a:pt x="26" y="488"/>
                  <a:pt x="0" y="505"/>
                  <a:pt x="0" y="530"/>
                </a:cubicBezTo>
                <a:cubicBezTo>
                  <a:pt x="0" y="832"/>
                  <a:pt x="0" y="832"/>
                  <a:pt x="0" y="832"/>
                </a:cubicBezTo>
                <a:cubicBezTo>
                  <a:pt x="299" y="832"/>
                  <a:pt x="299" y="832"/>
                  <a:pt x="299" y="832"/>
                </a:cubicBezTo>
                <a:cubicBezTo>
                  <a:pt x="325" y="832"/>
                  <a:pt x="341" y="858"/>
                  <a:pt x="330" y="881"/>
                </a:cubicBezTo>
                <a:cubicBezTo>
                  <a:pt x="314" y="914"/>
                  <a:pt x="303" y="949"/>
                  <a:pt x="303" y="975"/>
                </a:cubicBezTo>
                <a:cubicBezTo>
                  <a:pt x="303" y="1039"/>
                  <a:pt x="353" y="1073"/>
                  <a:pt x="415" y="1073"/>
                </a:cubicBezTo>
                <a:cubicBezTo>
                  <a:pt x="477" y="1073"/>
                  <a:pt x="527" y="1039"/>
                  <a:pt x="527" y="975"/>
                </a:cubicBezTo>
                <a:cubicBezTo>
                  <a:pt x="527" y="949"/>
                  <a:pt x="515" y="914"/>
                  <a:pt x="499" y="881"/>
                </a:cubicBezTo>
                <a:cubicBezTo>
                  <a:pt x="487" y="858"/>
                  <a:pt x="504" y="832"/>
                  <a:pt x="529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832"/>
                  <a:pt x="831" y="832"/>
                  <a:pt x="831" y="832"/>
                </a:cubicBezTo>
                <a:cubicBezTo>
                  <a:pt x="831" y="530"/>
                  <a:pt x="831" y="530"/>
                  <a:pt x="831" y="530"/>
                </a:cubicBezTo>
                <a:cubicBezTo>
                  <a:pt x="831" y="505"/>
                  <a:pt x="858" y="488"/>
                  <a:pt x="880" y="499"/>
                </a:cubicBezTo>
                <a:cubicBezTo>
                  <a:pt x="913" y="516"/>
                  <a:pt x="949" y="528"/>
                  <a:pt x="975" y="528"/>
                </a:cubicBezTo>
                <a:cubicBezTo>
                  <a:pt x="1038" y="528"/>
                  <a:pt x="1073" y="477"/>
                  <a:pt x="1073" y="416"/>
                </a:cubicBezTo>
                <a:cubicBezTo>
                  <a:pt x="1073" y="354"/>
                  <a:pt x="1038" y="303"/>
                  <a:pt x="975" y="303"/>
                </a:cubicBezTo>
                <a:cubicBezTo>
                  <a:pt x="949" y="303"/>
                  <a:pt x="913" y="314"/>
                  <a:pt x="880" y="330"/>
                </a:cubicBezTo>
                <a:cubicBezTo>
                  <a:pt x="857" y="341"/>
                  <a:pt x="831" y="325"/>
                  <a:pt x="831" y="300"/>
                </a:cubicBezTo>
                <a:cubicBezTo>
                  <a:pt x="831" y="0"/>
                  <a:pt x="831" y="0"/>
                  <a:pt x="831" y="0"/>
                </a:cubicBezTo>
                <a:cubicBezTo>
                  <a:pt x="831" y="58"/>
                  <a:pt x="831" y="58"/>
                  <a:pt x="831" y="58"/>
                </a:cubicBezTo>
                <a:cubicBezTo>
                  <a:pt x="831" y="0"/>
                  <a:pt x="831" y="0"/>
                  <a:pt x="831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04" y="0"/>
                  <a:pt x="487" y="27"/>
                  <a:pt x="499" y="49"/>
                </a:cubicBezTo>
                <a:cubicBezTo>
                  <a:pt x="515" y="82"/>
                  <a:pt x="527" y="118"/>
                  <a:pt x="527" y="144"/>
                </a:cubicBezTo>
                <a:cubicBezTo>
                  <a:pt x="527" y="208"/>
                  <a:pt x="477" y="242"/>
                  <a:pt x="415" y="242"/>
                </a:cubicBezTo>
                <a:cubicBezTo>
                  <a:pt x="353" y="242"/>
                  <a:pt x="303" y="208"/>
                  <a:pt x="303" y="144"/>
                </a:cubicBezTo>
                <a:cubicBezTo>
                  <a:pt x="303" y="118"/>
                  <a:pt x="314" y="82"/>
                  <a:pt x="330" y="49"/>
                </a:cubicBezTo>
                <a:cubicBezTo>
                  <a:pt x="341" y="27"/>
                  <a:pt x="325" y="0"/>
                  <a:pt x="2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25"/>
                  <a:pt x="26" y="341"/>
                  <a:pt x="49" y="330"/>
                </a:cubicBezTo>
                <a:cubicBezTo>
                  <a:pt x="82" y="314"/>
                  <a:pt x="118" y="303"/>
                  <a:pt x="144" y="303"/>
                </a:cubicBezTo>
                <a:cubicBezTo>
                  <a:pt x="207" y="303"/>
                  <a:pt x="241" y="354"/>
                  <a:pt x="241" y="416"/>
                </a:cubicBezTo>
                <a:cubicBezTo>
                  <a:pt x="241" y="477"/>
                  <a:pt x="207" y="528"/>
                  <a:pt x="144" y="528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4074584" y="1787034"/>
            <a:ext cx="2021417" cy="2019300"/>
          </a:xfrm>
          <a:custGeom>
            <a:avLst/>
            <a:gdLst>
              <a:gd name="T0" fmla="*/ 929 w 1073"/>
              <a:gd name="T1" fmla="*/ 545 h 1072"/>
              <a:gd name="T2" fmla="*/ 1024 w 1073"/>
              <a:gd name="T3" fmla="*/ 574 h 1072"/>
              <a:gd name="T4" fmla="*/ 1073 w 1073"/>
              <a:gd name="T5" fmla="*/ 543 h 1072"/>
              <a:gd name="T6" fmla="*/ 1073 w 1073"/>
              <a:gd name="T7" fmla="*/ 241 h 1072"/>
              <a:gd name="T8" fmla="*/ 773 w 1073"/>
              <a:gd name="T9" fmla="*/ 241 h 1072"/>
              <a:gd name="T10" fmla="*/ 743 w 1073"/>
              <a:gd name="T11" fmla="*/ 192 h 1072"/>
              <a:gd name="T12" fmla="*/ 770 w 1073"/>
              <a:gd name="T13" fmla="*/ 97 h 1072"/>
              <a:gd name="T14" fmla="*/ 658 w 1073"/>
              <a:gd name="T15" fmla="*/ 0 h 1072"/>
              <a:gd name="T16" fmla="*/ 546 w 1073"/>
              <a:gd name="T17" fmla="*/ 97 h 1072"/>
              <a:gd name="T18" fmla="*/ 574 w 1073"/>
              <a:gd name="T19" fmla="*/ 192 h 1072"/>
              <a:gd name="T20" fmla="*/ 544 w 1073"/>
              <a:gd name="T21" fmla="*/ 241 h 1072"/>
              <a:gd name="T22" fmla="*/ 242 w 1073"/>
              <a:gd name="T23" fmla="*/ 241 h 1072"/>
              <a:gd name="T24" fmla="*/ 242 w 1073"/>
              <a:gd name="T25" fmla="*/ 241 h 1072"/>
              <a:gd name="T26" fmla="*/ 242 w 1073"/>
              <a:gd name="T27" fmla="*/ 241 h 1072"/>
              <a:gd name="T28" fmla="*/ 242 w 1073"/>
              <a:gd name="T29" fmla="*/ 543 h 1072"/>
              <a:gd name="T30" fmla="*/ 193 w 1073"/>
              <a:gd name="T31" fmla="*/ 574 h 1072"/>
              <a:gd name="T32" fmla="*/ 98 w 1073"/>
              <a:gd name="T33" fmla="*/ 545 h 1072"/>
              <a:gd name="T34" fmla="*/ 0 w 1073"/>
              <a:gd name="T35" fmla="*/ 657 h 1072"/>
              <a:gd name="T36" fmla="*/ 98 w 1073"/>
              <a:gd name="T37" fmla="*/ 769 h 1072"/>
              <a:gd name="T38" fmla="*/ 193 w 1073"/>
              <a:gd name="T39" fmla="*/ 743 h 1072"/>
              <a:gd name="T40" fmla="*/ 242 w 1073"/>
              <a:gd name="T41" fmla="*/ 773 h 1072"/>
              <a:gd name="T42" fmla="*/ 242 w 1073"/>
              <a:gd name="T43" fmla="*/ 1072 h 1072"/>
              <a:gd name="T44" fmla="*/ 242 w 1073"/>
              <a:gd name="T45" fmla="*/ 1015 h 1072"/>
              <a:gd name="T46" fmla="*/ 242 w 1073"/>
              <a:gd name="T47" fmla="*/ 1072 h 1072"/>
              <a:gd name="T48" fmla="*/ 544 w 1073"/>
              <a:gd name="T49" fmla="*/ 1072 h 1072"/>
              <a:gd name="T50" fmla="*/ 574 w 1073"/>
              <a:gd name="T51" fmla="*/ 1023 h 1072"/>
              <a:gd name="T52" fmla="*/ 546 w 1073"/>
              <a:gd name="T53" fmla="*/ 929 h 1072"/>
              <a:gd name="T54" fmla="*/ 658 w 1073"/>
              <a:gd name="T55" fmla="*/ 831 h 1072"/>
              <a:gd name="T56" fmla="*/ 770 w 1073"/>
              <a:gd name="T57" fmla="*/ 929 h 1072"/>
              <a:gd name="T58" fmla="*/ 743 w 1073"/>
              <a:gd name="T59" fmla="*/ 1023 h 1072"/>
              <a:gd name="T60" fmla="*/ 773 w 1073"/>
              <a:gd name="T61" fmla="*/ 1072 h 1072"/>
              <a:gd name="T62" fmla="*/ 1073 w 1073"/>
              <a:gd name="T63" fmla="*/ 1072 h 1072"/>
              <a:gd name="T64" fmla="*/ 1073 w 1073"/>
              <a:gd name="T65" fmla="*/ 773 h 1072"/>
              <a:gd name="T66" fmla="*/ 1024 w 1073"/>
              <a:gd name="T67" fmla="*/ 743 h 1072"/>
              <a:gd name="T68" fmla="*/ 929 w 1073"/>
              <a:gd name="T69" fmla="*/ 769 h 1072"/>
              <a:gd name="T70" fmla="*/ 831 w 1073"/>
              <a:gd name="T71" fmla="*/ 657 h 1072"/>
              <a:gd name="T72" fmla="*/ 929 w 1073"/>
              <a:gd name="T73" fmla="*/ 545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3" h="1072">
                <a:moveTo>
                  <a:pt x="929" y="545"/>
                </a:moveTo>
                <a:cubicBezTo>
                  <a:pt x="955" y="545"/>
                  <a:pt x="991" y="557"/>
                  <a:pt x="1024" y="574"/>
                </a:cubicBezTo>
                <a:cubicBezTo>
                  <a:pt x="1046" y="585"/>
                  <a:pt x="1073" y="568"/>
                  <a:pt x="1073" y="543"/>
                </a:cubicBezTo>
                <a:cubicBezTo>
                  <a:pt x="1073" y="241"/>
                  <a:pt x="1073" y="241"/>
                  <a:pt x="1073" y="241"/>
                </a:cubicBezTo>
                <a:cubicBezTo>
                  <a:pt x="773" y="241"/>
                  <a:pt x="773" y="241"/>
                  <a:pt x="773" y="241"/>
                </a:cubicBezTo>
                <a:cubicBezTo>
                  <a:pt x="748" y="241"/>
                  <a:pt x="732" y="215"/>
                  <a:pt x="743" y="192"/>
                </a:cubicBezTo>
                <a:cubicBezTo>
                  <a:pt x="759" y="159"/>
                  <a:pt x="770" y="123"/>
                  <a:pt x="770" y="97"/>
                </a:cubicBezTo>
                <a:cubicBezTo>
                  <a:pt x="770" y="34"/>
                  <a:pt x="720" y="0"/>
                  <a:pt x="658" y="0"/>
                </a:cubicBezTo>
                <a:cubicBezTo>
                  <a:pt x="596" y="0"/>
                  <a:pt x="546" y="34"/>
                  <a:pt x="546" y="97"/>
                </a:cubicBezTo>
                <a:cubicBezTo>
                  <a:pt x="546" y="123"/>
                  <a:pt x="557" y="159"/>
                  <a:pt x="574" y="192"/>
                </a:cubicBezTo>
                <a:cubicBezTo>
                  <a:pt x="585" y="215"/>
                  <a:pt x="569" y="241"/>
                  <a:pt x="544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241"/>
                  <a:pt x="242" y="241"/>
                  <a:pt x="242" y="241"/>
                </a:cubicBezTo>
                <a:cubicBezTo>
                  <a:pt x="242" y="543"/>
                  <a:pt x="242" y="543"/>
                  <a:pt x="242" y="543"/>
                </a:cubicBezTo>
                <a:cubicBezTo>
                  <a:pt x="242" y="568"/>
                  <a:pt x="215" y="585"/>
                  <a:pt x="193" y="574"/>
                </a:cubicBezTo>
                <a:cubicBezTo>
                  <a:pt x="160" y="557"/>
                  <a:pt x="124" y="545"/>
                  <a:pt x="98" y="545"/>
                </a:cubicBezTo>
                <a:cubicBezTo>
                  <a:pt x="34" y="545"/>
                  <a:pt x="0" y="595"/>
                  <a:pt x="0" y="657"/>
                </a:cubicBezTo>
                <a:cubicBezTo>
                  <a:pt x="0" y="719"/>
                  <a:pt x="34" y="769"/>
                  <a:pt x="98" y="769"/>
                </a:cubicBezTo>
                <a:cubicBezTo>
                  <a:pt x="124" y="769"/>
                  <a:pt x="160" y="759"/>
                  <a:pt x="193" y="743"/>
                </a:cubicBezTo>
                <a:cubicBezTo>
                  <a:pt x="215" y="731"/>
                  <a:pt x="242" y="748"/>
                  <a:pt x="242" y="773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242" y="1015"/>
                  <a:pt x="242" y="1015"/>
                  <a:pt x="242" y="1015"/>
                </a:cubicBezTo>
                <a:cubicBezTo>
                  <a:pt x="242" y="1072"/>
                  <a:pt x="242" y="1072"/>
                  <a:pt x="242" y="1072"/>
                </a:cubicBezTo>
                <a:cubicBezTo>
                  <a:pt x="544" y="1072"/>
                  <a:pt x="544" y="1072"/>
                  <a:pt x="544" y="1072"/>
                </a:cubicBezTo>
                <a:cubicBezTo>
                  <a:pt x="569" y="1072"/>
                  <a:pt x="585" y="1046"/>
                  <a:pt x="574" y="1023"/>
                </a:cubicBezTo>
                <a:cubicBezTo>
                  <a:pt x="557" y="990"/>
                  <a:pt x="546" y="955"/>
                  <a:pt x="546" y="929"/>
                </a:cubicBezTo>
                <a:cubicBezTo>
                  <a:pt x="546" y="865"/>
                  <a:pt x="596" y="831"/>
                  <a:pt x="658" y="831"/>
                </a:cubicBezTo>
                <a:cubicBezTo>
                  <a:pt x="720" y="831"/>
                  <a:pt x="770" y="865"/>
                  <a:pt x="770" y="929"/>
                </a:cubicBezTo>
                <a:cubicBezTo>
                  <a:pt x="770" y="955"/>
                  <a:pt x="759" y="990"/>
                  <a:pt x="743" y="1023"/>
                </a:cubicBezTo>
                <a:cubicBezTo>
                  <a:pt x="732" y="1046"/>
                  <a:pt x="748" y="1072"/>
                  <a:pt x="773" y="1072"/>
                </a:cubicBezTo>
                <a:cubicBezTo>
                  <a:pt x="1073" y="1072"/>
                  <a:pt x="1073" y="1072"/>
                  <a:pt x="1073" y="1072"/>
                </a:cubicBezTo>
                <a:cubicBezTo>
                  <a:pt x="1073" y="773"/>
                  <a:pt x="1073" y="773"/>
                  <a:pt x="1073" y="773"/>
                </a:cubicBezTo>
                <a:cubicBezTo>
                  <a:pt x="1073" y="748"/>
                  <a:pt x="1046" y="731"/>
                  <a:pt x="1024" y="743"/>
                </a:cubicBezTo>
                <a:cubicBezTo>
                  <a:pt x="991" y="759"/>
                  <a:pt x="955" y="769"/>
                  <a:pt x="929" y="769"/>
                </a:cubicBezTo>
                <a:cubicBezTo>
                  <a:pt x="866" y="769"/>
                  <a:pt x="831" y="719"/>
                  <a:pt x="831" y="657"/>
                </a:cubicBezTo>
                <a:cubicBezTo>
                  <a:pt x="831" y="595"/>
                  <a:pt x="866" y="545"/>
                  <a:pt x="929" y="54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22" name="Freeform 9"/>
          <p:cNvSpPr/>
          <p:nvPr/>
        </p:nvSpPr>
        <p:spPr bwMode="auto">
          <a:xfrm>
            <a:off x="5638801" y="2240001"/>
            <a:ext cx="2019300" cy="2021417"/>
          </a:xfrm>
          <a:custGeom>
            <a:avLst/>
            <a:gdLst>
              <a:gd name="T0" fmla="*/ 929 w 1072"/>
              <a:gd name="T1" fmla="*/ 528 h 1073"/>
              <a:gd name="T2" fmla="*/ 1023 w 1072"/>
              <a:gd name="T3" fmla="*/ 499 h 1073"/>
              <a:gd name="T4" fmla="*/ 1072 w 1072"/>
              <a:gd name="T5" fmla="*/ 530 h 1073"/>
              <a:gd name="T6" fmla="*/ 1072 w 1072"/>
              <a:gd name="T7" fmla="*/ 832 h 1073"/>
              <a:gd name="T8" fmla="*/ 773 w 1072"/>
              <a:gd name="T9" fmla="*/ 832 h 1073"/>
              <a:gd name="T10" fmla="*/ 742 w 1072"/>
              <a:gd name="T11" fmla="*/ 881 h 1073"/>
              <a:gd name="T12" fmla="*/ 769 w 1072"/>
              <a:gd name="T13" fmla="*/ 975 h 1073"/>
              <a:gd name="T14" fmla="*/ 657 w 1072"/>
              <a:gd name="T15" fmla="*/ 1073 h 1073"/>
              <a:gd name="T16" fmla="*/ 545 w 1072"/>
              <a:gd name="T17" fmla="*/ 975 h 1073"/>
              <a:gd name="T18" fmla="*/ 573 w 1072"/>
              <a:gd name="T19" fmla="*/ 881 h 1073"/>
              <a:gd name="T20" fmla="*/ 543 w 1072"/>
              <a:gd name="T21" fmla="*/ 832 h 1073"/>
              <a:gd name="T22" fmla="*/ 241 w 1072"/>
              <a:gd name="T23" fmla="*/ 832 h 1073"/>
              <a:gd name="T24" fmla="*/ 241 w 1072"/>
              <a:gd name="T25" fmla="*/ 832 h 1073"/>
              <a:gd name="T26" fmla="*/ 241 w 1072"/>
              <a:gd name="T27" fmla="*/ 832 h 1073"/>
              <a:gd name="T28" fmla="*/ 241 w 1072"/>
              <a:gd name="T29" fmla="*/ 530 h 1073"/>
              <a:gd name="T30" fmla="*/ 192 w 1072"/>
              <a:gd name="T31" fmla="*/ 499 h 1073"/>
              <a:gd name="T32" fmla="*/ 97 w 1072"/>
              <a:gd name="T33" fmla="*/ 528 h 1073"/>
              <a:gd name="T34" fmla="*/ 0 w 1072"/>
              <a:gd name="T35" fmla="*/ 416 h 1073"/>
              <a:gd name="T36" fmla="*/ 97 w 1072"/>
              <a:gd name="T37" fmla="*/ 303 h 1073"/>
              <a:gd name="T38" fmla="*/ 192 w 1072"/>
              <a:gd name="T39" fmla="*/ 330 h 1073"/>
              <a:gd name="T40" fmla="*/ 241 w 1072"/>
              <a:gd name="T41" fmla="*/ 300 h 1073"/>
              <a:gd name="T42" fmla="*/ 241 w 1072"/>
              <a:gd name="T43" fmla="*/ 0 h 1073"/>
              <a:gd name="T44" fmla="*/ 241 w 1072"/>
              <a:gd name="T45" fmla="*/ 58 h 1073"/>
              <a:gd name="T46" fmla="*/ 241 w 1072"/>
              <a:gd name="T47" fmla="*/ 0 h 1073"/>
              <a:gd name="T48" fmla="*/ 543 w 1072"/>
              <a:gd name="T49" fmla="*/ 0 h 1073"/>
              <a:gd name="T50" fmla="*/ 573 w 1072"/>
              <a:gd name="T51" fmla="*/ 50 h 1073"/>
              <a:gd name="T52" fmla="*/ 545 w 1072"/>
              <a:gd name="T53" fmla="*/ 144 h 1073"/>
              <a:gd name="T54" fmla="*/ 657 w 1072"/>
              <a:gd name="T55" fmla="*/ 242 h 1073"/>
              <a:gd name="T56" fmla="*/ 769 w 1072"/>
              <a:gd name="T57" fmla="*/ 144 h 1073"/>
              <a:gd name="T58" fmla="*/ 742 w 1072"/>
              <a:gd name="T59" fmla="*/ 50 h 1073"/>
              <a:gd name="T60" fmla="*/ 773 w 1072"/>
              <a:gd name="T61" fmla="*/ 0 h 1073"/>
              <a:gd name="T62" fmla="*/ 1072 w 1072"/>
              <a:gd name="T63" fmla="*/ 0 h 1073"/>
              <a:gd name="T64" fmla="*/ 1072 w 1072"/>
              <a:gd name="T65" fmla="*/ 300 h 1073"/>
              <a:gd name="T66" fmla="*/ 1023 w 1072"/>
              <a:gd name="T67" fmla="*/ 330 h 1073"/>
              <a:gd name="T68" fmla="*/ 929 w 1072"/>
              <a:gd name="T69" fmla="*/ 303 h 1073"/>
              <a:gd name="T70" fmla="*/ 831 w 1072"/>
              <a:gd name="T71" fmla="*/ 416 h 1073"/>
              <a:gd name="T72" fmla="*/ 929 w 1072"/>
              <a:gd name="T73" fmla="*/ 528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929" y="528"/>
                </a:moveTo>
                <a:cubicBezTo>
                  <a:pt x="955" y="528"/>
                  <a:pt x="990" y="516"/>
                  <a:pt x="1023" y="499"/>
                </a:cubicBezTo>
                <a:cubicBezTo>
                  <a:pt x="1046" y="488"/>
                  <a:pt x="1072" y="505"/>
                  <a:pt x="1072" y="530"/>
                </a:cubicBezTo>
                <a:cubicBezTo>
                  <a:pt x="1072" y="832"/>
                  <a:pt x="1072" y="832"/>
                  <a:pt x="1072" y="832"/>
                </a:cubicBezTo>
                <a:cubicBezTo>
                  <a:pt x="773" y="832"/>
                  <a:pt x="773" y="832"/>
                  <a:pt x="773" y="832"/>
                </a:cubicBezTo>
                <a:cubicBezTo>
                  <a:pt x="747" y="832"/>
                  <a:pt x="731" y="858"/>
                  <a:pt x="742" y="881"/>
                </a:cubicBezTo>
                <a:cubicBezTo>
                  <a:pt x="759" y="914"/>
                  <a:pt x="769" y="949"/>
                  <a:pt x="769" y="975"/>
                </a:cubicBezTo>
                <a:cubicBezTo>
                  <a:pt x="769" y="1039"/>
                  <a:pt x="719" y="1073"/>
                  <a:pt x="657" y="1073"/>
                </a:cubicBezTo>
                <a:cubicBezTo>
                  <a:pt x="595" y="1073"/>
                  <a:pt x="545" y="1039"/>
                  <a:pt x="545" y="975"/>
                </a:cubicBezTo>
                <a:cubicBezTo>
                  <a:pt x="545" y="949"/>
                  <a:pt x="557" y="914"/>
                  <a:pt x="573" y="881"/>
                </a:cubicBezTo>
                <a:cubicBezTo>
                  <a:pt x="585" y="858"/>
                  <a:pt x="568" y="832"/>
                  <a:pt x="543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832"/>
                  <a:pt x="241" y="832"/>
                  <a:pt x="241" y="832"/>
                </a:cubicBezTo>
                <a:cubicBezTo>
                  <a:pt x="241" y="530"/>
                  <a:pt x="241" y="530"/>
                  <a:pt x="241" y="530"/>
                </a:cubicBezTo>
                <a:cubicBezTo>
                  <a:pt x="241" y="505"/>
                  <a:pt x="215" y="488"/>
                  <a:pt x="192" y="499"/>
                </a:cubicBezTo>
                <a:cubicBezTo>
                  <a:pt x="159" y="516"/>
                  <a:pt x="123" y="528"/>
                  <a:pt x="97" y="528"/>
                </a:cubicBezTo>
                <a:cubicBezTo>
                  <a:pt x="34" y="528"/>
                  <a:pt x="0" y="478"/>
                  <a:pt x="0" y="416"/>
                </a:cubicBezTo>
                <a:cubicBezTo>
                  <a:pt x="0" y="354"/>
                  <a:pt x="34" y="303"/>
                  <a:pt x="97" y="303"/>
                </a:cubicBezTo>
                <a:cubicBezTo>
                  <a:pt x="123" y="303"/>
                  <a:pt x="159" y="314"/>
                  <a:pt x="192" y="330"/>
                </a:cubicBezTo>
                <a:cubicBezTo>
                  <a:pt x="215" y="341"/>
                  <a:pt x="241" y="325"/>
                  <a:pt x="241" y="30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58"/>
                  <a:pt x="241" y="58"/>
                  <a:pt x="241" y="58"/>
                </a:cubicBezTo>
                <a:cubicBezTo>
                  <a:pt x="241" y="0"/>
                  <a:pt x="241" y="0"/>
                  <a:pt x="241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68" y="0"/>
                  <a:pt x="585" y="27"/>
                  <a:pt x="573" y="50"/>
                </a:cubicBezTo>
                <a:cubicBezTo>
                  <a:pt x="557" y="83"/>
                  <a:pt x="545" y="118"/>
                  <a:pt x="545" y="144"/>
                </a:cubicBezTo>
                <a:cubicBezTo>
                  <a:pt x="545" y="208"/>
                  <a:pt x="595" y="242"/>
                  <a:pt x="657" y="242"/>
                </a:cubicBezTo>
                <a:cubicBezTo>
                  <a:pt x="719" y="242"/>
                  <a:pt x="769" y="208"/>
                  <a:pt x="769" y="144"/>
                </a:cubicBezTo>
                <a:cubicBezTo>
                  <a:pt x="769" y="118"/>
                  <a:pt x="759" y="83"/>
                  <a:pt x="742" y="50"/>
                </a:cubicBezTo>
                <a:cubicBezTo>
                  <a:pt x="731" y="27"/>
                  <a:pt x="747" y="0"/>
                  <a:pt x="773" y="0"/>
                </a:cubicBezTo>
                <a:cubicBezTo>
                  <a:pt x="1072" y="0"/>
                  <a:pt x="1072" y="0"/>
                  <a:pt x="1072" y="0"/>
                </a:cubicBezTo>
                <a:cubicBezTo>
                  <a:pt x="1072" y="300"/>
                  <a:pt x="1072" y="300"/>
                  <a:pt x="1072" y="300"/>
                </a:cubicBezTo>
                <a:cubicBezTo>
                  <a:pt x="1072" y="325"/>
                  <a:pt x="1046" y="341"/>
                  <a:pt x="1023" y="330"/>
                </a:cubicBezTo>
                <a:cubicBezTo>
                  <a:pt x="990" y="314"/>
                  <a:pt x="955" y="303"/>
                  <a:pt x="929" y="303"/>
                </a:cubicBezTo>
                <a:cubicBezTo>
                  <a:pt x="865" y="303"/>
                  <a:pt x="831" y="354"/>
                  <a:pt x="831" y="416"/>
                </a:cubicBezTo>
                <a:cubicBezTo>
                  <a:pt x="831" y="478"/>
                  <a:pt x="865" y="528"/>
                  <a:pt x="929" y="5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4533901" y="3347506"/>
            <a:ext cx="2019300" cy="2019300"/>
          </a:xfrm>
          <a:custGeom>
            <a:avLst/>
            <a:gdLst>
              <a:gd name="T0" fmla="*/ 143 w 1072"/>
              <a:gd name="T1" fmla="*/ 546 h 1073"/>
              <a:gd name="T2" fmla="*/ 49 w 1072"/>
              <a:gd name="T3" fmla="*/ 574 h 1073"/>
              <a:gd name="T4" fmla="*/ 0 w 1072"/>
              <a:gd name="T5" fmla="*/ 544 h 1073"/>
              <a:gd name="T6" fmla="*/ 0 w 1072"/>
              <a:gd name="T7" fmla="*/ 242 h 1073"/>
              <a:gd name="T8" fmla="*/ 299 w 1072"/>
              <a:gd name="T9" fmla="*/ 242 h 1073"/>
              <a:gd name="T10" fmla="*/ 330 w 1072"/>
              <a:gd name="T11" fmla="*/ 193 h 1073"/>
              <a:gd name="T12" fmla="*/ 303 w 1072"/>
              <a:gd name="T13" fmla="*/ 98 h 1073"/>
              <a:gd name="T14" fmla="*/ 415 w 1072"/>
              <a:gd name="T15" fmla="*/ 0 h 1073"/>
              <a:gd name="T16" fmla="*/ 527 w 1072"/>
              <a:gd name="T17" fmla="*/ 98 h 1073"/>
              <a:gd name="T18" fmla="*/ 499 w 1072"/>
              <a:gd name="T19" fmla="*/ 193 h 1073"/>
              <a:gd name="T20" fmla="*/ 529 w 1072"/>
              <a:gd name="T21" fmla="*/ 242 h 1073"/>
              <a:gd name="T22" fmla="*/ 831 w 1072"/>
              <a:gd name="T23" fmla="*/ 242 h 1073"/>
              <a:gd name="T24" fmla="*/ 831 w 1072"/>
              <a:gd name="T25" fmla="*/ 242 h 1073"/>
              <a:gd name="T26" fmla="*/ 831 w 1072"/>
              <a:gd name="T27" fmla="*/ 242 h 1073"/>
              <a:gd name="T28" fmla="*/ 831 w 1072"/>
              <a:gd name="T29" fmla="*/ 544 h 1073"/>
              <a:gd name="T30" fmla="*/ 880 w 1072"/>
              <a:gd name="T31" fmla="*/ 574 h 1073"/>
              <a:gd name="T32" fmla="*/ 975 w 1072"/>
              <a:gd name="T33" fmla="*/ 546 h 1073"/>
              <a:gd name="T34" fmla="*/ 1072 w 1072"/>
              <a:gd name="T35" fmla="*/ 658 h 1073"/>
              <a:gd name="T36" fmla="*/ 975 w 1072"/>
              <a:gd name="T37" fmla="*/ 770 h 1073"/>
              <a:gd name="T38" fmla="*/ 880 w 1072"/>
              <a:gd name="T39" fmla="*/ 743 h 1073"/>
              <a:gd name="T40" fmla="*/ 831 w 1072"/>
              <a:gd name="T41" fmla="*/ 773 h 1073"/>
              <a:gd name="T42" fmla="*/ 831 w 1072"/>
              <a:gd name="T43" fmla="*/ 1073 h 1073"/>
              <a:gd name="T44" fmla="*/ 831 w 1072"/>
              <a:gd name="T45" fmla="*/ 1015 h 1073"/>
              <a:gd name="T46" fmla="*/ 831 w 1072"/>
              <a:gd name="T47" fmla="*/ 1073 h 1073"/>
              <a:gd name="T48" fmla="*/ 529 w 1072"/>
              <a:gd name="T49" fmla="*/ 1073 h 1073"/>
              <a:gd name="T50" fmla="*/ 499 w 1072"/>
              <a:gd name="T51" fmla="*/ 1024 h 1073"/>
              <a:gd name="T52" fmla="*/ 527 w 1072"/>
              <a:gd name="T53" fmla="*/ 929 h 1073"/>
              <a:gd name="T54" fmla="*/ 415 w 1072"/>
              <a:gd name="T55" fmla="*/ 831 h 1073"/>
              <a:gd name="T56" fmla="*/ 303 w 1072"/>
              <a:gd name="T57" fmla="*/ 929 h 1073"/>
              <a:gd name="T58" fmla="*/ 330 w 1072"/>
              <a:gd name="T59" fmla="*/ 1024 h 1073"/>
              <a:gd name="T60" fmla="*/ 299 w 1072"/>
              <a:gd name="T61" fmla="*/ 1073 h 1073"/>
              <a:gd name="T62" fmla="*/ 0 w 1072"/>
              <a:gd name="T63" fmla="*/ 1073 h 1073"/>
              <a:gd name="T64" fmla="*/ 0 w 1072"/>
              <a:gd name="T65" fmla="*/ 773 h 1073"/>
              <a:gd name="T66" fmla="*/ 49 w 1072"/>
              <a:gd name="T67" fmla="*/ 743 h 1073"/>
              <a:gd name="T68" fmla="*/ 143 w 1072"/>
              <a:gd name="T69" fmla="*/ 770 h 1073"/>
              <a:gd name="T70" fmla="*/ 241 w 1072"/>
              <a:gd name="T71" fmla="*/ 658 h 1073"/>
              <a:gd name="T72" fmla="*/ 143 w 1072"/>
              <a:gd name="T73" fmla="*/ 546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1073">
                <a:moveTo>
                  <a:pt x="143" y="546"/>
                </a:moveTo>
                <a:cubicBezTo>
                  <a:pt x="117" y="546"/>
                  <a:pt x="82" y="557"/>
                  <a:pt x="49" y="574"/>
                </a:cubicBezTo>
                <a:cubicBezTo>
                  <a:pt x="26" y="586"/>
                  <a:pt x="0" y="569"/>
                  <a:pt x="0" y="544"/>
                </a:cubicBezTo>
                <a:cubicBezTo>
                  <a:pt x="0" y="242"/>
                  <a:pt x="0" y="242"/>
                  <a:pt x="0" y="242"/>
                </a:cubicBezTo>
                <a:cubicBezTo>
                  <a:pt x="299" y="242"/>
                  <a:pt x="299" y="242"/>
                  <a:pt x="299" y="242"/>
                </a:cubicBezTo>
                <a:cubicBezTo>
                  <a:pt x="324" y="242"/>
                  <a:pt x="341" y="215"/>
                  <a:pt x="330" y="193"/>
                </a:cubicBezTo>
                <a:cubicBezTo>
                  <a:pt x="313" y="160"/>
                  <a:pt x="303" y="124"/>
                  <a:pt x="303" y="98"/>
                </a:cubicBezTo>
                <a:cubicBezTo>
                  <a:pt x="303" y="34"/>
                  <a:pt x="353" y="0"/>
                  <a:pt x="415" y="0"/>
                </a:cubicBezTo>
                <a:cubicBezTo>
                  <a:pt x="477" y="0"/>
                  <a:pt x="527" y="34"/>
                  <a:pt x="527" y="98"/>
                </a:cubicBezTo>
                <a:cubicBezTo>
                  <a:pt x="527" y="124"/>
                  <a:pt x="515" y="160"/>
                  <a:pt x="499" y="193"/>
                </a:cubicBezTo>
                <a:cubicBezTo>
                  <a:pt x="487" y="215"/>
                  <a:pt x="504" y="242"/>
                  <a:pt x="529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242"/>
                  <a:pt x="831" y="242"/>
                  <a:pt x="831" y="242"/>
                </a:cubicBezTo>
                <a:cubicBezTo>
                  <a:pt x="831" y="544"/>
                  <a:pt x="831" y="544"/>
                  <a:pt x="831" y="544"/>
                </a:cubicBezTo>
                <a:cubicBezTo>
                  <a:pt x="831" y="569"/>
                  <a:pt x="857" y="586"/>
                  <a:pt x="880" y="574"/>
                </a:cubicBezTo>
                <a:cubicBezTo>
                  <a:pt x="913" y="557"/>
                  <a:pt x="949" y="546"/>
                  <a:pt x="975" y="546"/>
                </a:cubicBezTo>
                <a:cubicBezTo>
                  <a:pt x="1038" y="546"/>
                  <a:pt x="1072" y="596"/>
                  <a:pt x="1072" y="658"/>
                </a:cubicBezTo>
                <a:cubicBezTo>
                  <a:pt x="1072" y="720"/>
                  <a:pt x="1038" y="770"/>
                  <a:pt x="975" y="770"/>
                </a:cubicBezTo>
                <a:cubicBezTo>
                  <a:pt x="949" y="770"/>
                  <a:pt x="913" y="759"/>
                  <a:pt x="880" y="743"/>
                </a:cubicBezTo>
                <a:cubicBezTo>
                  <a:pt x="857" y="732"/>
                  <a:pt x="831" y="748"/>
                  <a:pt x="831" y="7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15"/>
                  <a:pt x="831" y="1015"/>
                  <a:pt x="831" y="1015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529" y="1073"/>
                  <a:pt x="529" y="1073"/>
                  <a:pt x="529" y="1073"/>
                </a:cubicBezTo>
                <a:cubicBezTo>
                  <a:pt x="504" y="1073"/>
                  <a:pt x="487" y="1046"/>
                  <a:pt x="499" y="1024"/>
                </a:cubicBezTo>
                <a:cubicBezTo>
                  <a:pt x="515" y="991"/>
                  <a:pt x="527" y="955"/>
                  <a:pt x="527" y="929"/>
                </a:cubicBezTo>
                <a:cubicBezTo>
                  <a:pt x="527" y="866"/>
                  <a:pt x="477" y="831"/>
                  <a:pt x="415" y="831"/>
                </a:cubicBezTo>
                <a:cubicBezTo>
                  <a:pt x="353" y="831"/>
                  <a:pt x="303" y="866"/>
                  <a:pt x="303" y="929"/>
                </a:cubicBezTo>
                <a:cubicBezTo>
                  <a:pt x="303" y="955"/>
                  <a:pt x="313" y="991"/>
                  <a:pt x="330" y="1024"/>
                </a:cubicBezTo>
                <a:cubicBezTo>
                  <a:pt x="341" y="1047"/>
                  <a:pt x="324" y="1073"/>
                  <a:pt x="299" y="1073"/>
                </a:cubicBezTo>
                <a:cubicBezTo>
                  <a:pt x="0" y="1073"/>
                  <a:pt x="0" y="1073"/>
                  <a:pt x="0" y="1073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748"/>
                  <a:pt x="26" y="732"/>
                  <a:pt x="49" y="743"/>
                </a:cubicBezTo>
                <a:cubicBezTo>
                  <a:pt x="82" y="759"/>
                  <a:pt x="117" y="770"/>
                  <a:pt x="143" y="770"/>
                </a:cubicBezTo>
                <a:cubicBezTo>
                  <a:pt x="207" y="770"/>
                  <a:pt x="241" y="720"/>
                  <a:pt x="241" y="658"/>
                </a:cubicBezTo>
                <a:cubicBezTo>
                  <a:pt x="241" y="596"/>
                  <a:pt x="207" y="546"/>
                  <a:pt x="143" y="5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1637" y="2611479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3" name="矩形 4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171636" y="2242147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latin typeface="+mj-lt"/>
                <a:ea typeface="Adobe 黑体 Std R" panose="020B0400000000000000" pitchFamily="34" charset="-122"/>
                <a:sym typeface="Calibri" panose="020F0502020204030204" pitchFamily="34" charset="0"/>
              </a:rPr>
              <a:t>竞争优势</a:t>
            </a:r>
            <a:endParaRPr lang="zh-CN" altLang="en-US" sz="1600" dirty="0">
              <a:solidFill>
                <a:srgbClr val="2C344B"/>
              </a:solidFill>
              <a:latin typeface="+mj-lt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331248" y="2639704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171637" y="3231067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83034" y="4362497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7" name="矩形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8183034" y="3993164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latin typeface="+mj-lt"/>
                <a:ea typeface="Adobe 黑体 Std R" panose="020B0400000000000000" pitchFamily="34" charset="-122"/>
                <a:sym typeface="Calibri" panose="020F0502020204030204" pitchFamily="34" charset="0"/>
              </a:rPr>
              <a:t>竞争优势</a:t>
            </a:r>
            <a:endParaRPr lang="zh-CN" altLang="en-US" sz="1600" dirty="0">
              <a:solidFill>
                <a:srgbClr val="2C344B"/>
              </a:solidFill>
              <a:latin typeface="+mj-lt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342645" y="4390721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183034" y="4982085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60211" y="2605617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1" name="矩形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35906" y="2236284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latin typeface="+mj-lt"/>
                <a:ea typeface="Adobe 黑体 Std R" panose="020B0400000000000000" pitchFamily="34" charset="-122"/>
                <a:sym typeface="Calibri" panose="020F0502020204030204" pitchFamily="34" charset="0"/>
              </a:rPr>
              <a:t>竞争优势</a:t>
            </a:r>
            <a:endParaRPr lang="zh-CN" altLang="en-US" sz="1600" dirty="0">
              <a:solidFill>
                <a:srgbClr val="2C344B"/>
              </a:solidFill>
              <a:latin typeface="+mj-lt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637727" y="2633841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460211" y="3225205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84934" y="4355127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1260628" y="3985795"/>
            <a:ext cx="2838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2C344B"/>
                </a:solidFill>
                <a:latin typeface="+mj-lt"/>
                <a:ea typeface="Adobe 黑体 Std R" panose="020B0400000000000000" pitchFamily="34" charset="-122"/>
                <a:sym typeface="Calibri" panose="020F0502020204030204" pitchFamily="34" charset="0"/>
              </a:rPr>
              <a:t>竞争优势</a:t>
            </a:r>
            <a:endParaRPr lang="zh-CN" altLang="en-US" sz="1600" dirty="0">
              <a:solidFill>
                <a:srgbClr val="2C344B"/>
              </a:solidFill>
              <a:latin typeface="+mj-lt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662449" y="4383352"/>
            <a:ext cx="312448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484934" y="4974715"/>
            <a:ext cx="2614372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26" name="Group 35"/>
          <p:cNvGrpSpPr/>
          <p:nvPr/>
        </p:nvGrpSpPr>
        <p:grpSpPr>
          <a:xfrm>
            <a:off x="5015679" y="2716597"/>
            <a:ext cx="560917" cy="472017"/>
            <a:chOff x="4605338" y="3814763"/>
            <a:chExt cx="420688" cy="354013"/>
          </a:xfrm>
          <a:solidFill>
            <a:schemeClr val="bg1"/>
          </a:solidFill>
        </p:grpSpPr>
        <p:sp>
          <p:nvSpPr>
            <p:cNvPr id="27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29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0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1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2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3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4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5" name="Group 213"/>
          <p:cNvGrpSpPr/>
          <p:nvPr/>
        </p:nvGrpSpPr>
        <p:grpSpPr>
          <a:xfrm>
            <a:off x="6619976" y="4462523"/>
            <a:ext cx="584200" cy="539751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36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38" name="Group 259"/>
          <p:cNvGrpSpPr/>
          <p:nvPr/>
        </p:nvGrpSpPr>
        <p:grpSpPr>
          <a:xfrm>
            <a:off x="6589184" y="2858595"/>
            <a:ext cx="518584" cy="594784"/>
            <a:chOff x="4638675" y="4654550"/>
            <a:chExt cx="388938" cy="446088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9" name="Freeform 241"/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0" name="Freeform 242"/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41" name="Freeform 243"/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58" name="Group 268"/>
          <p:cNvGrpSpPr/>
          <p:nvPr/>
        </p:nvGrpSpPr>
        <p:grpSpPr>
          <a:xfrm>
            <a:off x="5128482" y="4095283"/>
            <a:ext cx="410633" cy="651933"/>
            <a:chOff x="3824288" y="5486400"/>
            <a:chExt cx="307975" cy="488950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59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0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1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2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63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200">
                <a:defRPr/>
              </a:pPr>
              <a:endParaRPr lang="en-AU" sz="2400" kern="0">
                <a:solidFill>
                  <a:srgbClr val="000000"/>
                </a:solidFill>
                <a:latin typeface="Microsoft YaHei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8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竞争优势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9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4" grpId="0" animBg="1"/>
      <p:bldP spid="42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3" grpId="0"/>
      <p:bldP spid="54" grpId="0"/>
      <p:bldP spid="55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2460171" y="2582518"/>
            <a:ext cx="727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Microsoft YaHei Light" panose="020B0502040204020203" pitchFamily="34" charset="-122"/>
                <a:cs typeface="Aparajita" panose="020B0604020202020204" pitchFamily="34" charset="0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Microsoft YaHei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前端实现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1246015" y="1704204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5" dirty="0">
                <a:solidFill>
                  <a:srgbClr val="2C344B"/>
                </a:solidFill>
                <a:latin typeface="方正兰亭黑_GBK"/>
                <a:ea typeface="方正兰亭黑_GBK"/>
              </a:rPr>
              <a:t>发展现状</a:t>
            </a:r>
            <a:endParaRPr lang="zh-CN" altLang="en-US" sz="2665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46016" y="2371179"/>
            <a:ext cx="48499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r="25699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10365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r="23296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4" r="20734"/>
          <a:stretch>
            <a:fillRect/>
          </a:stretch>
        </p:blipFill>
        <p:spPr/>
      </p:pic>
      <p:cxnSp>
        <p:nvCxnSpPr>
          <p:cNvPr id="39" name="直接连接符 38"/>
          <p:cNvCxnSpPr/>
          <p:nvPr/>
        </p:nvCxnSpPr>
        <p:spPr>
          <a:xfrm>
            <a:off x="1377051" y="2326716"/>
            <a:ext cx="413501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246015" y="3253477"/>
            <a:ext cx="5064487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6015" y="4135774"/>
            <a:ext cx="5064487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46015" y="5018071"/>
            <a:ext cx="5064487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venenatisbibendum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0" name="PA_文本框 1"/>
            <p:cNvSpPr txBox="1"/>
            <p:nvPr>
              <p:custDataLst>
                <p:tags r:id="rId5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PA_文本框 1"/>
            <p:cNvSpPr txBox="1"/>
            <p:nvPr>
              <p:custDataLst>
                <p:tags r:id="rId6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0" grpId="0"/>
      <p:bldP spid="41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76270" y="1765744"/>
            <a:ext cx="9415837" cy="4155932"/>
            <a:chOff x="1257202" y="1324307"/>
            <a:chExt cx="7061878" cy="3116949"/>
          </a:xfrm>
        </p:grpSpPr>
        <p:graphicFrame>
          <p:nvGraphicFramePr>
            <p:cNvPr id="17" name="原创设计师QQ598969553      _4"/>
            <p:cNvGraphicFramePr/>
            <p:nvPr/>
          </p:nvGraphicFramePr>
          <p:xfrm>
            <a:off x="1257202" y="1324972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19" name="原创设计师QQ598969553      _5"/>
            <p:cNvGraphicFramePr/>
            <p:nvPr/>
          </p:nvGraphicFramePr>
          <p:xfrm>
            <a:off x="5475611" y="1324307"/>
            <a:ext cx="2843469" cy="2488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0" name="原创设计师QQ598969553      _6"/>
            <p:cNvCxnSpPr/>
            <p:nvPr/>
          </p:nvCxnSpPr>
          <p:spPr>
            <a:xfrm rot="5400000">
              <a:off x="3690200" y="2696314"/>
              <a:ext cx="2233500" cy="133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原创设计师QQ598969553      _7"/>
            <p:cNvSpPr/>
            <p:nvPr/>
          </p:nvSpPr>
          <p:spPr>
            <a:xfrm>
              <a:off x="4328343" y="2217707"/>
              <a:ext cx="957213" cy="957214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375410">
                <a:defRPr/>
              </a:pPr>
              <a:r>
                <a:rPr lang="en-US" sz="2400" dirty="0">
                  <a:solidFill>
                    <a:srgbClr val="2C344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2021</a:t>
              </a:r>
              <a:endParaRPr lang="en-US" sz="2400" dirty="0">
                <a:solidFill>
                  <a:srgbClr val="2C34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原创设计师QQ598969553      _8"/>
            <p:cNvSpPr txBox="1"/>
            <p:nvPr/>
          </p:nvSpPr>
          <p:spPr>
            <a:xfrm>
              <a:off x="1545987" y="3859585"/>
              <a:ext cx="411170" cy="246173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135" dirty="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rPr>
                <a:t>35%</a:t>
              </a:r>
              <a:endParaRPr lang="en-US" sz="2135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4" name="原创设计师QQ598969553      _10"/>
            <p:cNvSpPr txBox="1"/>
            <p:nvPr/>
          </p:nvSpPr>
          <p:spPr>
            <a:xfrm>
              <a:off x="7633732" y="3852615"/>
              <a:ext cx="411170" cy="246173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135" dirty="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rPr>
                <a:t>65%</a:t>
              </a:r>
              <a:endParaRPr lang="en-US" sz="2135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202498" y="3684991"/>
              <a:ext cx="2431635" cy="75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Fermentum Magna. Aliquam Euismod.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979767" y="3684991"/>
              <a:ext cx="2431635" cy="756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Fermentum Magna. Aliquam Euismod.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97509" y="429276"/>
            <a:ext cx="3615975" cy="660115"/>
            <a:chOff x="349800" y="307048"/>
            <a:chExt cx="2711981" cy="495086"/>
          </a:xfrm>
        </p:grpSpPr>
        <p:sp>
          <p:nvSpPr>
            <p:cNvPr id="15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357096" y="546295"/>
              <a:ext cx="2704685" cy="25583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5426918" y="1762551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5175475" y="2627735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rot="8100000">
            <a:off x="6847823" y="3193936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>
            <a:off x="5972163" y="3434901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5388505" y="4560463"/>
            <a:ext cx="1445801" cy="1445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137062" y="4177213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 rot="18900000">
            <a:off x="3990975" y="3187906"/>
            <a:ext cx="1445800" cy="14458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4363750" y="3428872"/>
            <a:ext cx="1948687" cy="963867"/>
          </a:xfrm>
          <a:prstGeom prst="triangl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53918" y="2660698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4579" y="367013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36213" y="4520962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38742" y="3577274"/>
            <a:ext cx="652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1428" y="3564361"/>
            <a:ext cx="389632" cy="577351"/>
            <a:chOff x="1788810" y="2276744"/>
            <a:chExt cx="392113" cy="581026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5913851" y="5312314"/>
            <a:ext cx="340731" cy="583660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182318" y="3705377"/>
            <a:ext cx="480391" cy="481040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882712" y="1925282"/>
            <a:ext cx="457381" cy="439855"/>
            <a:chOff x="2607983" y="4241292"/>
            <a:chExt cx="490600" cy="47180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</p:grpSpPr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40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4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1533994"/>
            <a:ext cx="302486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1530160"/>
            <a:ext cx="3123684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54979" y="4712892"/>
            <a:ext cx="302486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84323" y="4714692"/>
            <a:ext cx="3123684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2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4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8" grpId="0" animBg="1"/>
          <p:bldP spid="29" grpId="0" animBg="1"/>
          <p:bldP spid="30" grpId="0" animBg="1"/>
          <p:bldP spid="31" grpId="0"/>
          <p:bldP spid="32" grpId="0"/>
          <p:bldP spid="33" grpId="0"/>
          <p:bldP spid="34" grpId="0"/>
          <p:bldP spid="36" grpId="0" animBg="1"/>
          <p:bldP spid="37" grpId="0" animBg="1"/>
          <p:bldP spid="44" grpId="0"/>
          <p:bldP spid="45" grpId="0"/>
          <p:bldP spid="46" grpId="0"/>
          <p:bldP spid="4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Microsoft YaHei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Microsoft YaHei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项目框架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10502" y="1519496"/>
            <a:ext cx="970915" cy="922020"/>
            <a:chOff x="5457955" y="1100698"/>
            <a:chExt cx="1603082" cy="152235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57955" y="1100698"/>
              <a:ext cx="1603082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5139" y="2025898"/>
            <a:ext cx="2342885" cy="4013820"/>
            <a:chOff x="930794" y="1351262"/>
            <a:chExt cx="1757164" cy="3010365"/>
          </a:xfrm>
        </p:grpSpPr>
        <p:grpSp>
          <p:nvGrpSpPr>
            <p:cNvPr id="17" name="组合 16"/>
            <p:cNvGrpSpPr/>
            <p:nvPr/>
          </p:nvGrpSpPr>
          <p:grpSpPr>
            <a:xfrm>
              <a:off x="1422459" y="2039025"/>
              <a:ext cx="923268" cy="923598"/>
              <a:chOff x="1664154" y="1934950"/>
              <a:chExt cx="923279" cy="897257"/>
            </a:xfrm>
          </p:grpSpPr>
          <p:grpSp>
            <p:nvGrpSpPr>
              <p:cNvPr id="19" name="组合 18"/>
              <p:cNvGrpSpPr/>
              <p:nvPr/>
            </p:nvGrpSpPr>
            <p:grpSpPr>
              <a:xfrm rot="18900000">
                <a:off x="1664154" y="1934950"/>
                <a:ext cx="897259" cy="897257"/>
                <a:chOff x="304800" y="673100"/>
                <a:chExt cx="4000500" cy="4000500"/>
              </a:xfrm>
              <a:effectLst>
                <a:outerShdw blurRad="444500" dist="254000" dir="48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1" name="同心圆 1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20" name="TextBox 34"/>
              <p:cNvSpPr txBox="1"/>
              <p:nvPr/>
            </p:nvSpPr>
            <p:spPr>
              <a:xfrm>
                <a:off x="1767087" y="2276962"/>
                <a:ext cx="820346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45%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2" name="Freeform 8"/>
            <p:cNvSpPr/>
            <p:nvPr/>
          </p:nvSpPr>
          <p:spPr bwMode="auto">
            <a:xfrm rot="18900000">
              <a:off x="1466204" y="2381492"/>
              <a:ext cx="1215329" cy="660951"/>
            </a:xfrm>
            <a:custGeom>
              <a:avLst/>
              <a:gdLst>
                <a:gd name="T0" fmla="*/ 8098 w 8105"/>
                <a:gd name="T1" fmla="*/ 0 h 4285"/>
                <a:gd name="T2" fmla="*/ 8105 w 8105"/>
                <a:gd name="T3" fmla="*/ 233 h 4285"/>
                <a:gd name="T4" fmla="*/ 4053 w 8105"/>
                <a:gd name="T5" fmla="*/ 4285 h 4285"/>
                <a:gd name="T6" fmla="*/ 0 w 8105"/>
                <a:gd name="T7" fmla="*/ 233 h 4285"/>
                <a:gd name="T8" fmla="*/ 7 w 8105"/>
                <a:gd name="T9" fmla="*/ 0 h 4285"/>
                <a:gd name="T10" fmla="*/ 1080 w 8105"/>
                <a:gd name="T11" fmla="*/ 0 h 4285"/>
                <a:gd name="T12" fmla="*/ 1071 w 8105"/>
                <a:gd name="T13" fmla="*/ 233 h 4285"/>
                <a:gd name="T14" fmla="*/ 4053 w 8105"/>
                <a:gd name="T15" fmla="*/ 3214 h 4285"/>
                <a:gd name="T16" fmla="*/ 7034 w 8105"/>
                <a:gd name="T17" fmla="*/ 233 h 4285"/>
                <a:gd name="T18" fmla="*/ 7025 w 8105"/>
                <a:gd name="T19" fmla="*/ 0 h 4285"/>
                <a:gd name="T20" fmla="*/ 8098 w 8105"/>
                <a:gd name="T21" fmla="*/ 0 h 4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4285">
                  <a:moveTo>
                    <a:pt x="8098" y="0"/>
                  </a:moveTo>
                  <a:cubicBezTo>
                    <a:pt x="8103" y="77"/>
                    <a:pt x="8105" y="155"/>
                    <a:pt x="8105" y="233"/>
                  </a:cubicBezTo>
                  <a:cubicBezTo>
                    <a:pt x="8105" y="2471"/>
                    <a:pt x="6291" y="4285"/>
                    <a:pt x="4053" y="4285"/>
                  </a:cubicBezTo>
                  <a:cubicBezTo>
                    <a:pt x="1814" y="4285"/>
                    <a:pt x="0" y="2471"/>
                    <a:pt x="0" y="233"/>
                  </a:cubicBezTo>
                  <a:cubicBezTo>
                    <a:pt x="0" y="155"/>
                    <a:pt x="2" y="77"/>
                    <a:pt x="7" y="0"/>
                  </a:cubicBezTo>
                  <a:lnTo>
                    <a:pt x="1080" y="0"/>
                  </a:lnTo>
                  <a:cubicBezTo>
                    <a:pt x="1074" y="77"/>
                    <a:pt x="1071" y="154"/>
                    <a:pt x="1071" y="233"/>
                  </a:cubicBezTo>
                  <a:cubicBezTo>
                    <a:pt x="1071" y="1879"/>
                    <a:pt x="2406" y="3214"/>
                    <a:pt x="4053" y="3214"/>
                  </a:cubicBezTo>
                  <a:cubicBezTo>
                    <a:pt x="5699" y="3214"/>
                    <a:pt x="7034" y="1879"/>
                    <a:pt x="7034" y="233"/>
                  </a:cubicBezTo>
                  <a:cubicBezTo>
                    <a:pt x="7034" y="154"/>
                    <a:pt x="7031" y="77"/>
                    <a:pt x="7025" y="0"/>
                  </a:cubicBezTo>
                  <a:lnTo>
                    <a:pt x="8098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444520" y="1351262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/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8" name="TextBox 56"/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5" dirty="0">
                    <a:solidFill>
                      <a:prstClr val="whit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添加标题</a:t>
                </a:r>
                <a:endParaRPr lang="zh-CN" altLang="en-US" sz="1335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930794" y="3241513"/>
              <a:ext cx="1757164" cy="1120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34937" y="1998068"/>
            <a:ext cx="2355947" cy="4041651"/>
            <a:chOff x="2736826" y="1330389"/>
            <a:chExt cx="1766960" cy="3031238"/>
          </a:xfrm>
        </p:grpSpPr>
        <p:grpSp>
          <p:nvGrpSpPr>
            <p:cNvPr id="23" name="组合 22"/>
            <p:cNvGrpSpPr/>
            <p:nvPr/>
          </p:nvGrpSpPr>
          <p:grpSpPr>
            <a:xfrm>
              <a:off x="3317563" y="2016040"/>
              <a:ext cx="897248" cy="923599"/>
              <a:chOff x="3293884" y="1912625"/>
              <a:chExt cx="897259" cy="897258"/>
            </a:xfrm>
          </p:grpSpPr>
          <p:grpSp>
            <p:nvGrpSpPr>
              <p:cNvPr id="24" name="组合 23"/>
              <p:cNvGrpSpPr/>
              <p:nvPr/>
            </p:nvGrpSpPr>
            <p:grpSpPr>
              <a:xfrm rot="18900000">
                <a:off x="3293884" y="1912625"/>
                <a:ext cx="897259" cy="897258"/>
                <a:chOff x="304800" y="673100"/>
                <a:chExt cx="4000500" cy="4000500"/>
              </a:xfrm>
              <a:effectLst>
                <a:outerShdw blurRad="444500" dist="254000" dir="528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6" name="同心圆 1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66204" y="734505"/>
                  <a:ext cx="3877703" cy="3877691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25" name="TextBox 35"/>
              <p:cNvSpPr txBox="1"/>
              <p:nvPr/>
            </p:nvSpPr>
            <p:spPr>
              <a:xfrm>
                <a:off x="3405810" y="2276966"/>
                <a:ext cx="753231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68%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3" name="Freeform 7"/>
            <p:cNvSpPr/>
            <p:nvPr/>
          </p:nvSpPr>
          <p:spPr bwMode="auto">
            <a:xfrm rot="19087048">
              <a:off x="3316129" y="2245379"/>
              <a:ext cx="1187657" cy="803040"/>
            </a:xfrm>
            <a:custGeom>
              <a:avLst/>
              <a:gdLst>
                <a:gd name="T0" fmla="*/ 7997 w 8105"/>
                <a:gd name="T1" fmla="*/ 0 h 4984"/>
                <a:gd name="T2" fmla="*/ 8105 w 8105"/>
                <a:gd name="T3" fmla="*/ 932 h 4984"/>
                <a:gd name="T4" fmla="*/ 4053 w 8105"/>
                <a:gd name="T5" fmla="*/ 4984 h 4984"/>
                <a:gd name="T6" fmla="*/ 0 w 8105"/>
                <a:gd name="T7" fmla="*/ 932 h 4984"/>
                <a:gd name="T8" fmla="*/ 108 w 8105"/>
                <a:gd name="T9" fmla="*/ 0 h 4984"/>
                <a:gd name="T10" fmla="*/ 1212 w 8105"/>
                <a:gd name="T11" fmla="*/ 0 h 4984"/>
                <a:gd name="T12" fmla="*/ 1218 w 8105"/>
                <a:gd name="T13" fmla="*/ 6 h 4984"/>
                <a:gd name="T14" fmla="*/ 1071 w 8105"/>
                <a:gd name="T15" fmla="*/ 932 h 4984"/>
                <a:gd name="T16" fmla="*/ 4053 w 8105"/>
                <a:gd name="T17" fmla="*/ 3913 h 4984"/>
                <a:gd name="T18" fmla="*/ 7034 w 8105"/>
                <a:gd name="T19" fmla="*/ 932 h 4984"/>
                <a:gd name="T20" fmla="*/ 6887 w 8105"/>
                <a:gd name="T21" fmla="*/ 6 h 4984"/>
                <a:gd name="T22" fmla="*/ 6893 w 8105"/>
                <a:gd name="T23" fmla="*/ 0 h 4984"/>
                <a:gd name="T24" fmla="*/ 7997 w 8105"/>
                <a:gd name="T25" fmla="*/ 0 h 4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4984">
                  <a:moveTo>
                    <a:pt x="7997" y="0"/>
                  </a:moveTo>
                  <a:cubicBezTo>
                    <a:pt x="8068" y="299"/>
                    <a:pt x="8105" y="611"/>
                    <a:pt x="8105" y="932"/>
                  </a:cubicBezTo>
                  <a:cubicBezTo>
                    <a:pt x="8105" y="3170"/>
                    <a:pt x="6291" y="4984"/>
                    <a:pt x="4053" y="4984"/>
                  </a:cubicBezTo>
                  <a:cubicBezTo>
                    <a:pt x="1814" y="4984"/>
                    <a:pt x="0" y="3170"/>
                    <a:pt x="0" y="932"/>
                  </a:cubicBezTo>
                  <a:cubicBezTo>
                    <a:pt x="0" y="611"/>
                    <a:pt x="37" y="299"/>
                    <a:pt x="108" y="0"/>
                  </a:cubicBezTo>
                  <a:lnTo>
                    <a:pt x="1212" y="0"/>
                  </a:lnTo>
                  <a:lnTo>
                    <a:pt x="1218" y="6"/>
                  </a:lnTo>
                  <a:cubicBezTo>
                    <a:pt x="1123" y="297"/>
                    <a:pt x="1071" y="609"/>
                    <a:pt x="1071" y="932"/>
                  </a:cubicBezTo>
                  <a:cubicBezTo>
                    <a:pt x="1071" y="2578"/>
                    <a:pt x="2406" y="3913"/>
                    <a:pt x="4053" y="3913"/>
                  </a:cubicBezTo>
                  <a:cubicBezTo>
                    <a:pt x="5699" y="3913"/>
                    <a:pt x="7034" y="2578"/>
                    <a:pt x="7034" y="932"/>
                  </a:cubicBezTo>
                  <a:cubicBezTo>
                    <a:pt x="7034" y="609"/>
                    <a:pt x="6982" y="297"/>
                    <a:pt x="6887" y="6"/>
                  </a:cubicBezTo>
                  <a:lnTo>
                    <a:pt x="6893" y="0"/>
                  </a:lnTo>
                  <a:lnTo>
                    <a:pt x="7997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3265364" y="1330389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/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TextBox 64"/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5" dirty="0">
                    <a:solidFill>
                      <a:prstClr val="whit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添加标题</a:t>
                </a:r>
                <a:endParaRPr lang="zh-CN" altLang="en-US" sz="1335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2736826" y="3241513"/>
              <a:ext cx="1757164" cy="1120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57798" y="2002780"/>
            <a:ext cx="2390468" cy="4036939"/>
            <a:chOff x="4301121" y="1333923"/>
            <a:chExt cx="1792851" cy="3027704"/>
          </a:xfrm>
        </p:grpSpPr>
        <p:grpSp>
          <p:nvGrpSpPr>
            <p:cNvPr id="28" name="组合 27"/>
            <p:cNvGrpSpPr/>
            <p:nvPr/>
          </p:nvGrpSpPr>
          <p:grpSpPr>
            <a:xfrm>
              <a:off x="4946520" y="2101567"/>
              <a:ext cx="921606" cy="923598"/>
              <a:chOff x="4849324" y="1995712"/>
              <a:chExt cx="921617" cy="897257"/>
            </a:xfrm>
          </p:grpSpPr>
          <p:grpSp>
            <p:nvGrpSpPr>
              <p:cNvPr id="29" name="组合 28"/>
              <p:cNvGrpSpPr/>
              <p:nvPr/>
            </p:nvGrpSpPr>
            <p:grpSpPr>
              <a:xfrm rot="18900000">
                <a:off x="4849324" y="1995712"/>
                <a:ext cx="897259" cy="897257"/>
                <a:chOff x="304800" y="673100"/>
                <a:chExt cx="4000500" cy="4000500"/>
              </a:xfrm>
              <a:effectLst>
                <a:outerShdw blurRad="444500" dist="254000" dir="564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1" name="同心圆 2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30" name="TextBox 36"/>
              <p:cNvSpPr txBox="1"/>
              <p:nvPr/>
            </p:nvSpPr>
            <p:spPr>
              <a:xfrm>
                <a:off x="4942745" y="2303660"/>
                <a:ext cx="828196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79%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4" name="Freeform 6"/>
            <p:cNvSpPr/>
            <p:nvPr/>
          </p:nvSpPr>
          <p:spPr bwMode="auto">
            <a:xfrm rot="19290703">
              <a:off x="4879708" y="2195049"/>
              <a:ext cx="1214264" cy="946057"/>
            </a:xfrm>
            <a:custGeom>
              <a:avLst/>
              <a:gdLst>
                <a:gd name="T0" fmla="*/ 7492 w 8105"/>
                <a:gd name="T1" fmla="*/ 0 h 6195"/>
                <a:gd name="T2" fmla="*/ 8105 w 8105"/>
                <a:gd name="T3" fmla="*/ 2143 h 6195"/>
                <a:gd name="T4" fmla="*/ 4052 w 8105"/>
                <a:gd name="T5" fmla="*/ 6195 h 6195"/>
                <a:gd name="T6" fmla="*/ 0 w 8105"/>
                <a:gd name="T7" fmla="*/ 2143 h 6195"/>
                <a:gd name="T8" fmla="*/ 612 w 8105"/>
                <a:gd name="T9" fmla="*/ 0 h 6195"/>
                <a:gd name="T10" fmla="*/ 1957 w 8105"/>
                <a:gd name="T11" fmla="*/ 0 h 6195"/>
                <a:gd name="T12" fmla="*/ 1968 w 8105"/>
                <a:gd name="T13" fmla="*/ 11 h 6195"/>
                <a:gd name="T14" fmla="*/ 1071 w 8105"/>
                <a:gd name="T15" fmla="*/ 2143 h 6195"/>
                <a:gd name="T16" fmla="*/ 4052 w 8105"/>
                <a:gd name="T17" fmla="*/ 5124 h 6195"/>
                <a:gd name="T18" fmla="*/ 7033 w 8105"/>
                <a:gd name="T19" fmla="*/ 2143 h 6195"/>
                <a:gd name="T20" fmla="*/ 6136 w 8105"/>
                <a:gd name="T21" fmla="*/ 11 h 6195"/>
                <a:gd name="T22" fmla="*/ 6147 w 8105"/>
                <a:gd name="T23" fmla="*/ 0 h 6195"/>
                <a:gd name="T24" fmla="*/ 7492 w 8105"/>
                <a:gd name="T25" fmla="*/ 0 h 6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05" h="6195">
                  <a:moveTo>
                    <a:pt x="7492" y="0"/>
                  </a:moveTo>
                  <a:cubicBezTo>
                    <a:pt x="7880" y="622"/>
                    <a:pt x="8105" y="1356"/>
                    <a:pt x="8105" y="2143"/>
                  </a:cubicBezTo>
                  <a:cubicBezTo>
                    <a:pt x="8105" y="4381"/>
                    <a:pt x="6290" y="6195"/>
                    <a:pt x="4052" y="6195"/>
                  </a:cubicBezTo>
                  <a:cubicBezTo>
                    <a:pt x="1814" y="6195"/>
                    <a:pt x="0" y="4381"/>
                    <a:pt x="0" y="2143"/>
                  </a:cubicBezTo>
                  <a:cubicBezTo>
                    <a:pt x="0" y="1356"/>
                    <a:pt x="224" y="622"/>
                    <a:pt x="612" y="0"/>
                  </a:cubicBezTo>
                  <a:lnTo>
                    <a:pt x="1957" y="0"/>
                  </a:lnTo>
                  <a:lnTo>
                    <a:pt x="1968" y="11"/>
                  </a:lnTo>
                  <a:cubicBezTo>
                    <a:pt x="1415" y="552"/>
                    <a:pt x="1071" y="1307"/>
                    <a:pt x="1071" y="2143"/>
                  </a:cubicBezTo>
                  <a:cubicBezTo>
                    <a:pt x="1071" y="3789"/>
                    <a:pt x="2406" y="5124"/>
                    <a:pt x="4052" y="5124"/>
                  </a:cubicBezTo>
                  <a:cubicBezTo>
                    <a:pt x="5699" y="5124"/>
                    <a:pt x="7033" y="3789"/>
                    <a:pt x="7033" y="2143"/>
                  </a:cubicBezTo>
                  <a:cubicBezTo>
                    <a:pt x="7033" y="1307"/>
                    <a:pt x="6690" y="552"/>
                    <a:pt x="6136" y="11"/>
                  </a:cubicBezTo>
                  <a:lnTo>
                    <a:pt x="6147" y="0"/>
                  </a:lnTo>
                  <a:lnTo>
                    <a:pt x="7492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81450" y="1333923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3" name="流程图: 可选过程 52"/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TextBox 74"/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5" dirty="0">
                    <a:solidFill>
                      <a:prstClr val="whit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添加标题</a:t>
                </a:r>
                <a:endParaRPr lang="zh-CN" altLang="en-US" sz="1335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301121" y="3241513"/>
              <a:ext cx="1757164" cy="1120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15180" y="2015994"/>
            <a:ext cx="2342885" cy="4023727"/>
            <a:chOff x="5865416" y="1343833"/>
            <a:chExt cx="1757164" cy="3017795"/>
          </a:xfrm>
        </p:grpSpPr>
        <p:grpSp>
          <p:nvGrpSpPr>
            <p:cNvPr id="33" name="组合 32"/>
            <p:cNvGrpSpPr/>
            <p:nvPr/>
          </p:nvGrpSpPr>
          <p:grpSpPr>
            <a:xfrm>
              <a:off x="6503127" y="2135947"/>
              <a:ext cx="948526" cy="923598"/>
              <a:chOff x="6380261" y="2029113"/>
              <a:chExt cx="948538" cy="897257"/>
            </a:xfrm>
          </p:grpSpPr>
          <p:grpSp>
            <p:nvGrpSpPr>
              <p:cNvPr id="34" name="组合 33"/>
              <p:cNvGrpSpPr/>
              <p:nvPr/>
            </p:nvGrpSpPr>
            <p:grpSpPr>
              <a:xfrm rot="18900000">
                <a:off x="6380261" y="2029113"/>
                <a:ext cx="897259" cy="897257"/>
                <a:chOff x="304800" y="673100"/>
                <a:chExt cx="4000500" cy="4000500"/>
              </a:xfrm>
              <a:effectLst>
                <a:outerShdw blurRad="444500" dist="254000" dir="5700000" sx="104000" sy="104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6" name="同心圆 2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black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366203" y="734507"/>
                  <a:ext cx="3877701" cy="387769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1600">
                    <a:solidFill>
                      <a:prstClr val="white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35" name="TextBox 37"/>
              <p:cNvSpPr txBox="1"/>
              <p:nvPr/>
            </p:nvSpPr>
            <p:spPr>
              <a:xfrm>
                <a:off x="6498812" y="2314475"/>
                <a:ext cx="829987" cy="24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92%</a:t>
                </a:r>
                <a:endParaRPr lang="zh-CN" altLang="en-US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5" name="Freeform 5"/>
            <p:cNvSpPr/>
            <p:nvPr/>
          </p:nvSpPr>
          <p:spPr bwMode="auto">
            <a:xfrm rot="19810786">
              <a:off x="6368629" y="2023756"/>
              <a:ext cx="1208999" cy="1202309"/>
            </a:xfrm>
            <a:custGeom>
              <a:avLst/>
              <a:gdLst>
                <a:gd name="T0" fmla="*/ 5799 w 8105"/>
                <a:gd name="T1" fmla="*/ 0 h 7710"/>
                <a:gd name="T2" fmla="*/ 8105 w 8105"/>
                <a:gd name="T3" fmla="*/ 3658 h 7710"/>
                <a:gd name="T4" fmla="*/ 4052 w 8105"/>
                <a:gd name="T5" fmla="*/ 7710 h 7710"/>
                <a:gd name="T6" fmla="*/ 0 w 8105"/>
                <a:gd name="T7" fmla="*/ 3658 h 7710"/>
                <a:gd name="T8" fmla="*/ 2306 w 8105"/>
                <a:gd name="T9" fmla="*/ 0 h 7710"/>
                <a:gd name="T10" fmla="*/ 3128 w 8105"/>
                <a:gd name="T11" fmla="*/ 823 h 7710"/>
                <a:gd name="T12" fmla="*/ 1071 w 8105"/>
                <a:gd name="T13" fmla="*/ 3658 h 7710"/>
                <a:gd name="T14" fmla="*/ 4052 w 8105"/>
                <a:gd name="T15" fmla="*/ 6639 h 7710"/>
                <a:gd name="T16" fmla="*/ 7034 w 8105"/>
                <a:gd name="T17" fmla="*/ 3658 h 7710"/>
                <a:gd name="T18" fmla="*/ 4976 w 8105"/>
                <a:gd name="T19" fmla="*/ 823 h 7710"/>
                <a:gd name="T20" fmla="*/ 5799 w 8105"/>
                <a:gd name="T21" fmla="*/ 0 h 7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05" h="7710">
                  <a:moveTo>
                    <a:pt x="5799" y="0"/>
                  </a:moveTo>
                  <a:cubicBezTo>
                    <a:pt x="7163" y="653"/>
                    <a:pt x="8105" y="2045"/>
                    <a:pt x="8105" y="3658"/>
                  </a:cubicBezTo>
                  <a:cubicBezTo>
                    <a:pt x="8105" y="5896"/>
                    <a:pt x="6291" y="7710"/>
                    <a:pt x="4052" y="7710"/>
                  </a:cubicBezTo>
                  <a:cubicBezTo>
                    <a:pt x="1814" y="7710"/>
                    <a:pt x="0" y="5896"/>
                    <a:pt x="0" y="3658"/>
                  </a:cubicBezTo>
                  <a:cubicBezTo>
                    <a:pt x="0" y="2045"/>
                    <a:pt x="942" y="653"/>
                    <a:pt x="2306" y="0"/>
                  </a:cubicBezTo>
                  <a:lnTo>
                    <a:pt x="3128" y="823"/>
                  </a:lnTo>
                  <a:cubicBezTo>
                    <a:pt x="1934" y="1212"/>
                    <a:pt x="1071" y="2334"/>
                    <a:pt x="1071" y="3658"/>
                  </a:cubicBezTo>
                  <a:cubicBezTo>
                    <a:pt x="1071" y="5304"/>
                    <a:pt x="2406" y="6639"/>
                    <a:pt x="4052" y="6639"/>
                  </a:cubicBezTo>
                  <a:cubicBezTo>
                    <a:pt x="5699" y="6639"/>
                    <a:pt x="7034" y="5304"/>
                    <a:pt x="7034" y="3658"/>
                  </a:cubicBezTo>
                  <a:cubicBezTo>
                    <a:pt x="7034" y="2334"/>
                    <a:pt x="6171" y="1212"/>
                    <a:pt x="4976" y="823"/>
                  </a:cubicBez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3175" cap="flat">
              <a:noFill/>
              <a:prstDash val="solid"/>
              <a:miter lim="800000"/>
            </a:ln>
          </p:spPr>
          <p:txBody>
            <a:bodyPr vert="horz" wrap="square" lIns="123149" tIns="61575" rIns="123149" bIns="61575" numCol="1" anchor="t" anchorCtr="0" compatLnSpc="1"/>
            <a:lstStyle/>
            <a:p>
              <a:pPr>
                <a:defRPr/>
              </a:pPr>
              <a:endParaRPr lang="zh-CN" altLang="en-US" sz="2140">
                <a:solidFill>
                  <a:prstClr val="black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6493501" y="1343833"/>
              <a:ext cx="960654" cy="236576"/>
              <a:chOff x="3477359" y="8005745"/>
              <a:chExt cx="2534423" cy="61131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6" name="流程图: 可选过程 55"/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33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TextBox 77"/>
              <p:cNvSpPr txBox="1"/>
              <p:nvPr/>
            </p:nvSpPr>
            <p:spPr>
              <a:xfrm>
                <a:off x="3839644" y="8005745"/>
                <a:ext cx="1722929" cy="57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sz="1335" dirty="0">
                    <a:solidFill>
                      <a:prstClr val="white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添加标题</a:t>
                </a:r>
                <a:endParaRPr lang="zh-CN" altLang="en-US" sz="1335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5865416" y="3241513"/>
              <a:ext cx="1757164" cy="1120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Tempor Ac Gravida Sit Amet, Porta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Magna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Quam Dolor,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Gravida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Sit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Porta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zh-CN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Fermentum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Magna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68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9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边形 18"/>
          <p:cNvSpPr/>
          <p:nvPr/>
        </p:nvSpPr>
        <p:spPr>
          <a:xfrm rot="5400000">
            <a:off x="5167545" y="4941241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50743" y="1527071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 rot="5400000">
            <a:off x="7075839" y="2833732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0800000">
            <a:off x="3752591" y="4043407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200000">
            <a:off x="7075839" y="5156164"/>
            <a:ext cx="1115632" cy="1109883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9" name="五边形 28"/>
          <p:cNvSpPr/>
          <p:nvPr/>
        </p:nvSpPr>
        <p:spPr>
          <a:xfrm rot="5400000">
            <a:off x="5167545" y="3798333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1" name="五边形 30"/>
          <p:cNvSpPr/>
          <p:nvPr/>
        </p:nvSpPr>
        <p:spPr>
          <a:xfrm rot="5400000">
            <a:off x="5167545" y="2588659"/>
            <a:ext cx="1624199" cy="1619251"/>
          </a:xfrm>
          <a:prstGeom prst="homePlate">
            <a:avLst>
              <a:gd name="adj" fmla="val 23462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3" name="五边形 32"/>
          <p:cNvSpPr/>
          <p:nvPr/>
        </p:nvSpPr>
        <p:spPr>
          <a:xfrm rot="5400000">
            <a:off x="5313846" y="1556533"/>
            <a:ext cx="1331596" cy="1619251"/>
          </a:xfrm>
          <a:prstGeom prst="homePlate">
            <a:avLst>
              <a:gd name="adj" fmla="val 29933"/>
            </a:avLst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386054" y="3034510"/>
            <a:ext cx="486639" cy="721092"/>
            <a:chOff x="1788810" y="2276744"/>
            <a:chExt cx="392113" cy="581026"/>
          </a:xfrm>
          <a:solidFill>
            <a:schemeClr val="bg1"/>
          </a:solidFill>
        </p:grpSpPr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38" name="Freeform 13"/>
          <p:cNvSpPr>
            <a:spLocks noEditPoints="1"/>
          </p:cNvSpPr>
          <p:nvPr/>
        </p:nvSpPr>
        <p:spPr bwMode="auto">
          <a:xfrm>
            <a:off x="7406617" y="5342954"/>
            <a:ext cx="425563" cy="728975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4004280" y="4297947"/>
            <a:ext cx="599992" cy="600803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18650" y="1776691"/>
            <a:ext cx="571255" cy="549364"/>
            <a:chOff x="2607983" y="4241292"/>
            <a:chExt cx="490600" cy="471805"/>
          </a:xfrm>
        </p:grpSpPr>
        <p:sp>
          <p:nvSpPr>
            <p:cNvPr id="41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2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648110" y="2354683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48110" y="3576433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197" y="4728754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70197" y="5943231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06221" y="1924315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2C344B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06221" y="3230103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2C344B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19021" y="4383159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2C344B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19021" y="5688947"/>
            <a:ext cx="1366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</a:t>
            </a:r>
            <a:endParaRPr lang="zh-CN" altLang="en-US" sz="1600" dirty="0">
              <a:solidFill>
                <a:srgbClr val="2C344B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9" y="2680958"/>
            <a:ext cx="2191276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1508815"/>
            <a:ext cx="2262863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25499" y="4966819"/>
            <a:ext cx="2191276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49310" y="4013573"/>
            <a:ext cx="2262863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9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0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9" grpId="0" animBg="1"/>
          <p:bldP spid="31" grpId="0" animBg="1"/>
          <p:bldP spid="33" grpId="0" animBg="1"/>
          <p:bldP spid="38" grpId="0" animBg="1"/>
          <p:bldP spid="39" grpId="0" animBg="1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>
            <a:off x="5365751" y="1640806"/>
            <a:ext cx="1414463" cy="1225551"/>
          </a:xfrm>
          <a:custGeom>
            <a:avLst/>
            <a:gdLst>
              <a:gd name="T0" fmla="*/ 314 w 375"/>
              <a:gd name="T1" fmla="*/ 326 h 326"/>
              <a:gd name="T2" fmla="*/ 375 w 375"/>
              <a:gd name="T3" fmla="*/ 187 h 326"/>
              <a:gd name="T4" fmla="*/ 188 w 375"/>
              <a:gd name="T5" fmla="*/ 0 h 326"/>
              <a:gd name="T6" fmla="*/ 0 w 375"/>
              <a:gd name="T7" fmla="*/ 187 h 326"/>
              <a:gd name="T8" fmla="*/ 61 w 375"/>
              <a:gd name="T9" fmla="*/ 326 h 326"/>
              <a:gd name="T10" fmla="*/ 188 w 375"/>
              <a:gd name="T11" fmla="*/ 278 h 326"/>
              <a:gd name="T12" fmla="*/ 314 w 375"/>
              <a:gd name="T13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6">
                <a:moveTo>
                  <a:pt x="314" y="326"/>
                </a:moveTo>
                <a:cubicBezTo>
                  <a:pt x="352" y="292"/>
                  <a:pt x="375" y="243"/>
                  <a:pt x="375" y="187"/>
                </a:cubicBez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243"/>
                  <a:pt x="24" y="292"/>
                  <a:pt x="61" y="326"/>
                </a:cubicBezTo>
                <a:cubicBezTo>
                  <a:pt x="95" y="296"/>
                  <a:pt x="139" y="278"/>
                  <a:pt x="188" y="278"/>
                </a:cubicBezTo>
                <a:cubicBezTo>
                  <a:pt x="236" y="278"/>
                  <a:pt x="281" y="296"/>
                  <a:pt x="314" y="326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>
            <a:off x="5365751" y="2866358"/>
            <a:ext cx="1414463" cy="1044575"/>
          </a:xfrm>
          <a:custGeom>
            <a:avLst/>
            <a:gdLst>
              <a:gd name="T0" fmla="*/ 375 w 375"/>
              <a:gd name="T1" fmla="*/ 139 h 278"/>
              <a:gd name="T2" fmla="*/ 314 w 375"/>
              <a:gd name="T3" fmla="*/ 0 h 278"/>
              <a:gd name="T4" fmla="*/ 188 w 375"/>
              <a:gd name="T5" fmla="*/ 49 h 278"/>
              <a:gd name="T6" fmla="*/ 61 w 375"/>
              <a:gd name="T7" fmla="*/ 0 h 278"/>
              <a:gd name="T8" fmla="*/ 0 w 375"/>
              <a:gd name="T9" fmla="*/ 139 h 278"/>
              <a:gd name="T10" fmla="*/ 61 w 375"/>
              <a:gd name="T11" fmla="*/ 278 h 278"/>
              <a:gd name="T12" fmla="*/ 188 w 375"/>
              <a:gd name="T13" fmla="*/ 230 h 278"/>
              <a:gd name="T14" fmla="*/ 314 w 375"/>
              <a:gd name="T15" fmla="*/ 278 h 278"/>
              <a:gd name="T16" fmla="*/ 375 w 375"/>
              <a:gd name="T17" fmla="*/ 139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375" y="139"/>
                </a:move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2" name="Freeform 7"/>
          <p:cNvSpPr/>
          <p:nvPr/>
        </p:nvSpPr>
        <p:spPr bwMode="auto">
          <a:xfrm>
            <a:off x="5595939" y="2685382"/>
            <a:ext cx="954088" cy="365125"/>
          </a:xfrm>
          <a:custGeom>
            <a:avLst/>
            <a:gdLst>
              <a:gd name="T0" fmla="*/ 253 w 253"/>
              <a:gd name="T1" fmla="*/ 48 h 97"/>
              <a:gd name="T2" fmla="*/ 127 w 253"/>
              <a:gd name="T3" fmla="*/ 0 h 97"/>
              <a:gd name="T4" fmla="*/ 0 w 253"/>
              <a:gd name="T5" fmla="*/ 48 h 97"/>
              <a:gd name="T6" fmla="*/ 127 w 253"/>
              <a:gd name="T7" fmla="*/ 97 h 97"/>
              <a:gd name="T8" fmla="*/ 253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253" y="48"/>
                </a:move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5365751" y="3910931"/>
            <a:ext cx="1414463" cy="1046163"/>
          </a:xfrm>
          <a:custGeom>
            <a:avLst/>
            <a:gdLst>
              <a:gd name="T0" fmla="*/ 61 w 375"/>
              <a:gd name="T1" fmla="*/ 0 h 278"/>
              <a:gd name="T2" fmla="*/ 0 w 375"/>
              <a:gd name="T3" fmla="*/ 139 h 278"/>
              <a:gd name="T4" fmla="*/ 61 w 375"/>
              <a:gd name="T5" fmla="*/ 278 h 278"/>
              <a:gd name="T6" fmla="*/ 188 w 375"/>
              <a:gd name="T7" fmla="*/ 230 h 278"/>
              <a:gd name="T8" fmla="*/ 314 w 375"/>
              <a:gd name="T9" fmla="*/ 278 h 278"/>
              <a:gd name="T10" fmla="*/ 375 w 375"/>
              <a:gd name="T11" fmla="*/ 139 h 278"/>
              <a:gd name="T12" fmla="*/ 314 w 375"/>
              <a:gd name="T13" fmla="*/ 0 h 278"/>
              <a:gd name="T14" fmla="*/ 188 w 375"/>
              <a:gd name="T15" fmla="*/ 49 h 278"/>
              <a:gd name="T16" fmla="*/ 61 w 375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5" h="278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195"/>
                  <a:pt x="24" y="244"/>
                  <a:pt x="61" y="278"/>
                </a:cubicBezTo>
                <a:cubicBezTo>
                  <a:pt x="95" y="248"/>
                  <a:pt x="139" y="230"/>
                  <a:pt x="188" y="230"/>
                </a:cubicBezTo>
                <a:cubicBezTo>
                  <a:pt x="236" y="230"/>
                  <a:pt x="281" y="248"/>
                  <a:pt x="314" y="278"/>
                </a:cubicBezTo>
                <a:cubicBezTo>
                  <a:pt x="352" y="244"/>
                  <a:pt x="375" y="195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5595939" y="3731545"/>
            <a:ext cx="954088" cy="363537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5365751" y="4957094"/>
            <a:ext cx="1414463" cy="1228725"/>
          </a:xfrm>
          <a:custGeom>
            <a:avLst/>
            <a:gdLst>
              <a:gd name="T0" fmla="*/ 61 w 375"/>
              <a:gd name="T1" fmla="*/ 0 h 327"/>
              <a:gd name="T2" fmla="*/ 0 w 375"/>
              <a:gd name="T3" fmla="*/ 139 h 327"/>
              <a:gd name="T4" fmla="*/ 188 w 375"/>
              <a:gd name="T5" fmla="*/ 327 h 327"/>
              <a:gd name="T6" fmla="*/ 375 w 375"/>
              <a:gd name="T7" fmla="*/ 139 h 327"/>
              <a:gd name="T8" fmla="*/ 314 w 375"/>
              <a:gd name="T9" fmla="*/ 0 h 327"/>
              <a:gd name="T10" fmla="*/ 188 w 375"/>
              <a:gd name="T11" fmla="*/ 49 h 327"/>
              <a:gd name="T12" fmla="*/ 61 w 375"/>
              <a:gd name="T1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" h="327">
                <a:moveTo>
                  <a:pt x="61" y="0"/>
                </a:moveTo>
                <a:cubicBezTo>
                  <a:pt x="24" y="35"/>
                  <a:pt x="0" y="84"/>
                  <a:pt x="0" y="139"/>
                </a:cubicBezTo>
                <a:cubicBezTo>
                  <a:pt x="0" y="243"/>
                  <a:pt x="84" y="327"/>
                  <a:pt x="188" y="327"/>
                </a:cubicBezTo>
                <a:cubicBezTo>
                  <a:pt x="291" y="327"/>
                  <a:pt x="375" y="243"/>
                  <a:pt x="375" y="139"/>
                </a:cubicBezTo>
                <a:cubicBezTo>
                  <a:pt x="375" y="84"/>
                  <a:pt x="352" y="35"/>
                  <a:pt x="314" y="0"/>
                </a:cubicBezTo>
                <a:cubicBezTo>
                  <a:pt x="281" y="31"/>
                  <a:pt x="236" y="49"/>
                  <a:pt x="188" y="49"/>
                </a:cubicBezTo>
                <a:cubicBezTo>
                  <a:pt x="139" y="49"/>
                  <a:pt x="95" y="31"/>
                  <a:pt x="61" y="0"/>
                </a:cubicBezTo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5595939" y="4776119"/>
            <a:ext cx="954088" cy="365125"/>
          </a:xfrm>
          <a:custGeom>
            <a:avLst/>
            <a:gdLst>
              <a:gd name="T0" fmla="*/ 0 w 253"/>
              <a:gd name="T1" fmla="*/ 48 h 97"/>
              <a:gd name="T2" fmla="*/ 127 w 253"/>
              <a:gd name="T3" fmla="*/ 97 h 97"/>
              <a:gd name="T4" fmla="*/ 253 w 253"/>
              <a:gd name="T5" fmla="*/ 48 h 97"/>
              <a:gd name="T6" fmla="*/ 127 w 253"/>
              <a:gd name="T7" fmla="*/ 0 h 97"/>
              <a:gd name="T8" fmla="*/ 0 w 253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97">
                <a:moveTo>
                  <a:pt x="0" y="48"/>
                </a:moveTo>
                <a:cubicBezTo>
                  <a:pt x="34" y="79"/>
                  <a:pt x="78" y="97"/>
                  <a:pt x="127" y="97"/>
                </a:cubicBezTo>
                <a:cubicBezTo>
                  <a:pt x="175" y="97"/>
                  <a:pt x="220" y="79"/>
                  <a:pt x="253" y="48"/>
                </a:cubicBezTo>
                <a:cubicBezTo>
                  <a:pt x="220" y="18"/>
                  <a:pt x="175" y="0"/>
                  <a:pt x="127" y="0"/>
                </a:cubicBezTo>
                <a:cubicBezTo>
                  <a:pt x="78" y="0"/>
                  <a:pt x="34" y="18"/>
                  <a:pt x="0" y="48"/>
                </a:cubicBezTo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0202" y="2005769"/>
            <a:ext cx="445559" cy="428489"/>
            <a:chOff x="9791183" y="5224434"/>
            <a:chExt cx="645684" cy="62094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22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81430" y="4238518"/>
            <a:ext cx="561428" cy="426575"/>
            <a:chOff x="4268086" y="4221191"/>
            <a:chExt cx="509646" cy="387231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3473" y="5475273"/>
            <a:ext cx="364772" cy="361011"/>
            <a:chOff x="6967126" y="4092464"/>
            <a:chExt cx="453105" cy="448433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2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875341" y="3260153"/>
            <a:ext cx="375609" cy="359225"/>
            <a:chOff x="1004888" y="993775"/>
            <a:chExt cx="2438400" cy="2332038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35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6" name="任意多边形 35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2836961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3883122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37842" y="2190969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049227" y="3229750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937842" y="4334322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049227" y="5373103"/>
            <a:ext cx="158895" cy="158895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8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9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2" grpId="0" animBg="1"/>
      <p:bldP spid="41" grpId="0" animBg="1"/>
      <p:bldP spid="42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1120194" y="1896537"/>
            <a:ext cx="2449031" cy="2728231"/>
          </a:xfrm>
        </p:spPr>
      </p:pic>
      <p:pic>
        <p:nvPicPr>
          <p:cNvPr id="19" name="图片占位符 1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8831149" y="1896538"/>
            <a:ext cx="2449031" cy="2728230"/>
          </a:xfrm>
        </p:spPr>
      </p:pic>
      <p:pic>
        <p:nvPicPr>
          <p:cNvPr id="20" name="图片占位符 19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3690512" y="1896536"/>
            <a:ext cx="2449031" cy="2728231"/>
          </a:xfrm>
        </p:spPr>
      </p:pic>
      <p:pic>
        <p:nvPicPr>
          <p:cNvPr id="22" name="图片占位符 21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20080"/>
          <a:stretch>
            <a:fillRect/>
          </a:stretch>
        </p:blipFill>
        <p:spPr>
          <a:xfrm>
            <a:off x="6260830" y="1896537"/>
            <a:ext cx="2449031" cy="2728230"/>
          </a:xfrm>
        </p:spPr>
      </p:pic>
      <p:sp>
        <p:nvSpPr>
          <p:cNvPr id="23" name="矩形 22"/>
          <p:cNvSpPr/>
          <p:nvPr/>
        </p:nvSpPr>
        <p:spPr>
          <a:xfrm>
            <a:off x="1123222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92531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61840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31149" y="4782986"/>
            <a:ext cx="2449031" cy="128813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76200"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65" dirty="0">
              <a:ea typeface="Adobe 黑体 Std R" panose="020B0400000000000000" pitchFamily="34" charset="-122"/>
            </a:endParaRPr>
          </a:p>
        </p:txBody>
      </p:sp>
      <p:sp>
        <p:nvSpPr>
          <p:cNvPr id="33" name="矩形 3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1147418" y="4927101"/>
            <a:ext cx="2400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defRPr/>
            </a:pP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amet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consectetuer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adipiscing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elit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Aenean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commodo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ligula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eget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dolor</a:t>
            </a:r>
            <a:endParaRPr lang="zh-CN" altLang="en-US" sz="1200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6" name="矩形 3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3704910" y="4927101"/>
            <a:ext cx="2400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defRPr/>
            </a:pP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ipsum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dolor sit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amet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consectetuer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adipiscing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elit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.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Aenean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commodo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ligula </a:t>
            </a:r>
            <a:r>
              <a:rPr lang="en-US" altLang="zh-CN" sz="1200" kern="0" dirty="0" err="1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eget</a:t>
            </a:r>
            <a:r>
              <a:rPr lang="en-US" altLang="zh-CN" sz="1200" kern="0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dolor</a:t>
            </a:r>
            <a:endParaRPr lang="zh-CN" altLang="en-US" sz="1200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7" name="矩形 3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6297853" y="4949997"/>
            <a:ext cx="2400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defRPr/>
            </a:pPr>
            <a:r>
              <a:rPr lang="en-US" altLang="zh-CN" sz="1200" kern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amet, consectetuer adipiscing elit. Aenean commodo ligula eget dolor</a:t>
            </a:r>
            <a:endParaRPr lang="zh-CN" altLang="en-US" sz="1200" kern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>
            <a:off x="8806950" y="4949997"/>
            <a:ext cx="2400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defRPr/>
            </a:pPr>
            <a:r>
              <a:rPr lang="en-US" altLang="zh-CN" sz="1200" kern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Lorem ipsum dolor sit amet, consectetuer adipiscing elit. Aenean commodo ligula eget dolor</a:t>
            </a:r>
            <a:endParaRPr lang="zh-CN" altLang="en-US" sz="1200" kern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1" name="PA_文本框 1"/>
            <p:cNvSpPr txBox="1"/>
            <p:nvPr>
              <p:custDataLst>
                <p:tags r:id="rId5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PA_文本框 1"/>
            <p:cNvSpPr txBox="1"/>
            <p:nvPr>
              <p:custDataLst>
                <p:tags r:id="rId6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1" grpId="0" animBg="1"/>
      <p:bldP spid="32" grpId="0" animBg="1"/>
      <p:bldP spid="33" grpId="0"/>
      <p:bldP spid="36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530035" y="3674096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635008" y="3674096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82521" y="2378482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87495" y="2378482"/>
            <a:ext cx="0" cy="1202705"/>
          </a:xfrm>
          <a:prstGeom prst="line">
            <a:avLst/>
          </a:prstGeom>
          <a:ln>
            <a:solidFill>
              <a:srgbClr val="2C344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6819" y="3682481"/>
            <a:ext cx="10885715" cy="0"/>
          </a:xfrm>
          <a:prstGeom prst="straightConnector1">
            <a:avLst/>
          </a:prstGeom>
          <a:ln>
            <a:solidFill>
              <a:srgbClr val="2C34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269692" y="3413753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+mj-lt"/>
                <a:ea typeface="Adobe 黑体 Std R" panose="020B0400000000000000" pitchFamily="34" charset="-122"/>
              </a:rPr>
              <a:t>1</a:t>
            </a:r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22178" y="3413752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+mj-lt"/>
                <a:ea typeface="Adobe 黑体 Std R" panose="020B0400000000000000" pitchFamily="34" charset="-122"/>
              </a:rPr>
              <a:t>2</a:t>
            </a:r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374665" y="3413752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+mj-lt"/>
                <a:ea typeface="Adobe 黑体 Std R" panose="020B0400000000000000" pitchFamily="34" charset="-122"/>
              </a:rPr>
              <a:t>3</a:t>
            </a:r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427152" y="3455128"/>
            <a:ext cx="520689" cy="520689"/>
          </a:xfrm>
          <a:prstGeom prst="ellipse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+mj-lt"/>
                <a:ea typeface="Adobe 黑体 Std R" panose="020B0400000000000000" pitchFamily="34" charset="-122"/>
              </a:rPr>
              <a:t>4</a:t>
            </a:r>
            <a:endParaRPr lang="zh-CN" altLang="en-US" sz="1600" dirty="0">
              <a:solidFill>
                <a:prstClr val="white"/>
              </a:solidFill>
              <a:latin typeface="+mj-lt"/>
              <a:ea typeface="Adobe 黑体 Std R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3304" y="2057422"/>
            <a:ext cx="2444779" cy="1330798"/>
            <a:chOff x="324978" y="1543065"/>
            <a:chExt cx="1833584" cy="998098"/>
          </a:xfrm>
        </p:grpSpPr>
        <p:sp>
          <p:nvSpPr>
            <p:cNvPr id="57" name="矩形 5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24978" y="1848666"/>
              <a:ext cx="1833584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491840" y="1543065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STEP1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027348" y="1848666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360132" y="3992279"/>
            <a:ext cx="2444779" cy="1330798"/>
            <a:chOff x="2520099" y="2994208"/>
            <a:chExt cx="1833584" cy="998098"/>
          </a:xfrm>
        </p:grpSpPr>
        <p:sp>
          <p:nvSpPr>
            <p:cNvPr id="61" name="矩形 6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520099" y="3299809"/>
              <a:ext cx="1833584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686961" y="2994208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STEP2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3222469" y="3299809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504532" y="2031626"/>
            <a:ext cx="2444779" cy="1351348"/>
            <a:chOff x="4878399" y="1523719"/>
            <a:chExt cx="1833584" cy="1013511"/>
          </a:xfrm>
        </p:grpSpPr>
        <p:sp>
          <p:nvSpPr>
            <p:cNvPr id="65" name="矩形 6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4878399" y="1844732"/>
              <a:ext cx="1833584" cy="69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dolor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001168" y="1523719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STEP3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580769" y="1844732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9465107" y="3992279"/>
            <a:ext cx="2444779" cy="1330798"/>
            <a:chOff x="7098830" y="2994208"/>
            <a:chExt cx="1833584" cy="998098"/>
          </a:xfrm>
        </p:grpSpPr>
        <p:sp>
          <p:nvSpPr>
            <p:cNvPr id="68" name="矩形 6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7098830" y="3299809"/>
              <a:ext cx="1833584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Lorem ipsum dolor sit amet, consectetuer adipiscing elit. Aenean commodo ligula eget dolor</a:t>
              </a:r>
              <a:endParaRPr lang="zh-CN" altLang="en-US" sz="1200" kern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7265692" y="2994208"/>
              <a:ext cx="1415143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Microsoft YaHei" panose="020B0503020204020204" pitchFamily="34" charset="-122"/>
                </a:rPr>
                <a:t>STEP4</a:t>
              </a: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Microsoft YaHei" panose="020B0503020204020204" pitchFamily="34" charset="-122"/>
              </a:endParaRPr>
            </a:p>
          </p:txBody>
        </p:sp>
        <p:cxnSp>
          <p:nvCxnSpPr>
  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801200" y="3299809"/>
              <a:ext cx="344129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0288611" y="1498239"/>
            <a:ext cx="790060" cy="790060"/>
            <a:chOff x="7716458" y="1123679"/>
            <a:chExt cx="592545" cy="592545"/>
          </a:xfrm>
        </p:grpSpPr>
        <p:sp>
          <p:nvSpPr>
            <p:cNvPr id="72" name="椭圆 71"/>
            <p:cNvSpPr/>
            <p:nvPr/>
          </p:nvSpPr>
          <p:spPr>
            <a:xfrm>
              <a:off x="7716458" y="1123679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grpSp>
          <p:nvGrpSpPr>
            <p:cNvPr id="73" name="Group 85"/>
            <p:cNvGrpSpPr/>
            <p:nvPr/>
          </p:nvGrpSpPr>
          <p:grpSpPr>
            <a:xfrm>
              <a:off x="7826979" y="1238101"/>
              <a:ext cx="371503" cy="371503"/>
              <a:chOff x="1200150" y="3768725"/>
              <a:chExt cx="446088" cy="446088"/>
            </a:xfrm>
            <a:solidFill>
              <a:schemeClr val="accent1"/>
            </a:solidFill>
          </p:grpSpPr>
          <p:sp>
            <p:nvSpPr>
              <p:cNvPr id="74" name="Freeform 78"/>
              <p:cNvSpPr/>
              <p:nvPr/>
            </p:nvSpPr>
            <p:spPr bwMode="auto">
              <a:xfrm>
                <a:off x="1200150" y="3768725"/>
                <a:ext cx="446088" cy="446088"/>
              </a:xfrm>
              <a:custGeom>
                <a:avLst/>
                <a:gdLst>
                  <a:gd name="T0" fmla="*/ 539 w 580"/>
                  <a:gd name="T1" fmla="*/ 141 h 580"/>
                  <a:gd name="T2" fmla="*/ 509 w 580"/>
                  <a:gd name="T3" fmla="*/ 171 h 580"/>
                  <a:gd name="T4" fmla="*/ 489 w 580"/>
                  <a:gd name="T5" fmla="*/ 181 h 580"/>
                  <a:gd name="T6" fmla="*/ 517 w 580"/>
                  <a:gd name="T7" fmla="*/ 290 h 580"/>
                  <a:gd name="T8" fmla="*/ 290 w 580"/>
                  <a:gd name="T9" fmla="*/ 517 h 580"/>
                  <a:gd name="T10" fmla="*/ 63 w 580"/>
                  <a:gd name="T11" fmla="*/ 290 h 580"/>
                  <a:gd name="T12" fmla="*/ 290 w 580"/>
                  <a:gd name="T13" fmla="*/ 63 h 580"/>
                  <a:gd name="T14" fmla="*/ 401 w 580"/>
                  <a:gd name="T15" fmla="*/ 92 h 580"/>
                  <a:gd name="T16" fmla="*/ 411 w 580"/>
                  <a:gd name="T17" fmla="*/ 72 h 580"/>
                  <a:gd name="T18" fmla="*/ 441 w 580"/>
                  <a:gd name="T19" fmla="*/ 42 h 580"/>
                  <a:gd name="T20" fmla="*/ 290 w 580"/>
                  <a:gd name="T21" fmla="*/ 0 h 580"/>
                  <a:gd name="T22" fmla="*/ 0 w 580"/>
                  <a:gd name="T23" fmla="*/ 290 h 580"/>
                  <a:gd name="T24" fmla="*/ 290 w 580"/>
                  <a:gd name="T25" fmla="*/ 580 h 580"/>
                  <a:gd name="T26" fmla="*/ 580 w 580"/>
                  <a:gd name="T27" fmla="*/ 290 h 580"/>
                  <a:gd name="T28" fmla="*/ 539 w 580"/>
                  <a:gd name="T29" fmla="*/ 141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0" h="580">
                    <a:moveTo>
                      <a:pt x="539" y="141"/>
                    </a:moveTo>
                    <a:cubicBezTo>
                      <a:pt x="509" y="171"/>
                      <a:pt x="509" y="171"/>
                      <a:pt x="509" y="171"/>
                    </a:cubicBezTo>
                    <a:cubicBezTo>
                      <a:pt x="504" y="176"/>
                      <a:pt x="496" y="179"/>
                      <a:pt x="489" y="181"/>
                    </a:cubicBezTo>
                    <a:cubicBezTo>
                      <a:pt x="506" y="213"/>
                      <a:pt x="517" y="250"/>
                      <a:pt x="517" y="290"/>
                    </a:cubicBezTo>
                    <a:cubicBezTo>
                      <a:pt x="517" y="415"/>
                      <a:pt x="415" y="517"/>
                      <a:pt x="290" y="517"/>
                    </a:cubicBezTo>
                    <a:cubicBezTo>
                      <a:pt x="165" y="517"/>
                      <a:pt x="63" y="415"/>
                      <a:pt x="63" y="290"/>
                    </a:cubicBezTo>
                    <a:cubicBezTo>
                      <a:pt x="63" y="165"/>
                      <a:pt x="165" y="63"/>
                      <a:pt x="290" y="63"/>
                    </a:cubicBezTo>
                    <a:cubicBezTo>
                      <a:pt x="330" y="63"/>
                      <a:pt x="368" y="74"/>
                      <a:pt x="401" y="92"/>
                    </a:cubicBezTo>
                    <a:cubicBezTo>
                      <a:pt x="402" y="85"/>
                      <a:pt x="406" y="78"/>
                      <a:pt x="411" y="72"/>
                    </a:cubicBezTo>
                    <a:cubicBezTo>
                      <a:pt x="441" y="42"/>
                      <a:pt x="441" y="42"/>
                      <a:pt x="441" y="42"/>
                    </a:cubicBezTo>
                    <a:cubicBezTo>
                      <a:pt x="397" y="15"/>
                      <a:pt x="345" y="0"/>
                      <a:pt x="290" y="0"/>
                    </a:cubicBezTo>
                    <a:cubicBezTo>
                      <a:pt x="130" y="0"/>
                      <a:pt x="0" y="130"/>
                      <a:pt x="0" y="290"/>
                    </a:cubicBezTo>
                    <a:cubicBezTo>
                      <a:pt x="0" y="450"/>
                      <a:pt x="130" y="580"/>
                      <a:pt x="290" y="580"/>
                    </a:cubicBezTo>
                    <a:cubicBezTo>
                      <a:pt x="450" y="580"/>
                      <a:pt x="580" y="450"/>
                      <a:pt x="580" y="290"/>
                    </a:cubicBezTo>
                    <a:cubicBezTo>
                      <a:pt x="580" y="235"/>
                      <a:pt x="565" y="184"/>
                      <a:pt x="539" y="1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5" name="Freeform 79"/>
              <p:cNvSpPr/>
              <p:nvPr/>
            </p:nvSpPr>
            <p:spPr bwMode="auto">
              <a:xfrm>
                <a:off x="1381125" y="3781425"/>
                <a:ext cx="252413" cy="252413"/>
              </a:xfrm>
              <a:custGeom>
                <a:avLst/>
                <a:gdLst>
                  <a:gd name="T0" fmla="*/ 186 w 329"/>
                  <a:gd name="T1" fmla="*/ 67 h 328"/>
                  <a:gd name="T2" fmla="*/ 249 w 329"/>
                  <a:gd name="T3" fmla="*/ 4 h 328"/>
                  <a:gd name="T4" fmla="*/ 257 w 329"/>
                  <a:gd name="T5" fmla="*/ 7 h 328"/>
                  <a:gd name="T6" fmla="*/ 263 w 329"/>
                  <a:gd name="T7" fmla="*/ 66 h 328"/>
                  <a:gd name="T8" fmla="*/ 322 w 329"/>
                  <a:gd name="T9" fmla="*/ 71 h 328"/>
                  <a:gd name="T10" fmla="*/ 325 w 329"/>
                  <a:gd name="T11" fmla="*/ 80 h 328"/>
                  <a:gd name="T12" fmla="*/ 262 w 329"/>
                  <a:gd name="T13" fmla="*/ 142 h 328"/>
                  <a:gd name="T14" fmla="*/ 245 w 329"/>
                  <a:gd name="T15" fmla="*/ 149 h 328"/>
                  <a:gd name="T16" fmla="*/ 207 w 329"/>
                  <a:gd name="T17" fmla="*/ 145 h 328"/>
                  <a:gd name="T18" fmla="*/ 99 w 329"/>
                  <a:gd name="T19" fmla="*/ 253 h 328"/>
                  <a:gd name="T20" fmla="*/ 89 w 329"/>
                  <a:gd name="T21" fmla="*/ 309 h 328"/>
                  <a:gd name="T22" fmla="*/ 19 w 329"/>
                  <a:gd name="T23" fmla="*/ 309 h 328"/>
                  <a:gd name="T24" fmla="*/ 19 w 329"/>
                  <a:gd name="T25" fmla="*/ 239 h 328"/>
                  <a:gd name="T26" fmla="*/ 75 w 329"/>
                  <a:gd name="T27" fmla="*/ 230 h 328"/>
                  <a:gd name="T28" fmla="*/ 184 w 329"/>
                  <a:gd name="T29" fmla="*/ 121 h 328"/>
                  <a:gd name="T30" fmla="*/ 180 w 329"/>
                  <a:gd name="T31" fmla="*/ 84 h 328"/>
                  <a:gd name="T32" fmla="*/ 186 w 329"/>
                  <a:gd name="T33" fmla="*/ 67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9" h="328">
                    <a:moveTo>
                      <a:pt x="186" y="67"/>
                    </a:moveTo>
                    <a:cubicBezTo>
                      <a:pt x="249" y="4"/>
                      <a:pt x="249" y="4"/>
                      <a:pt x="249" y="4"/>
                    </a:cubicBezTo>
                    <a:cubicBezTo>
                      <a:pt x="253" y="0"/>
                      <a:pt x="256" y="1"/>
                      <a:pt x="257" y="7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322" y="71"/>
                      <a:pt x="322" y="71"/>
                      <a:pt x="322" y="71"/>
                    </a:cubicBezTo>
                    <a:cubicBezTo>
                      <a:pt x="327" y="72"/>
                      <a:pt x="329" y="76"/>
                      <a:pt x="325" y="80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58" y="146"/>
                      <a:pt x="250" y="149"/>
                      <a:pt x="245" y="149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99" y="253"/>
                      <a:pt x="99" y="253"/>
                      <a:pt x="99" y="253"/>
                    </a:cubicBezTo>
                    <a:cubicBezTo>
                      <a:pt x="107" y="272"/>
                      <a:pt x="104" y="294"/>
                      <a:pt x="89" y="309"/>
                    </a:cubicBezTo>
                    <a:cubicBezTo>
                      <a:pt x="70" y="328"/>
                      <a:pt x="39" y="328"/>
                      <a:pt x="19" y="309"/>
                    </a:cubicBezTo>
                    <a:cubicBezTo>
                      <a:pt x="0" y="290"/>
                      <a:pt x="0" y="259"/>
                      <a:pt x="19" y="239"/>
                    </a:cubicBezTo>
                    <a:cubicBezTo>
                      <a:pt x="34" y="224"/>
                      <a:pt x="57" y="221"/>
                      <a:pt x="75" y="230"/>
                    </a:cubicBezTo>
                    <a:cubicBezTo>
                      <a:pt x="184" y="121"/>
                      <a:pt x="184" y="121"/>
                      <a:pt x="184" y="121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79" y="78"/>
                      <a:pt x="182" y="71"/>
                      <a:pt x="186" y="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6" name="Freeform 80"/>
              <p:cNvSpPr/>
              <p:nvPr/>
            </p:nvSpPr>
            <p:spPr bwMode="auto">
              <a:xfrm>
                <a:off x="1292225" y="3860800"/>
                <a:ext cx="261938" cy="261938"/>
              </a:xfrm>
              <a:custGeom>
                <a:avLst/>
                <a:gdLst>
                  <a:gd name="T0" fmla="*/ 170 w 340"/>
                  <a:gd name="T1" fmla="*/ 73 h 340"/>
                  <a:gd name="T2" fmla="*/ 212 w 340"/>
                  <a:gd name="T3" fmla="*/ 83 h 340"/>
                  <a:gd name="T4" fmla="*/ 266 w 340"/>
                  <a:gd name="T5" fmla="*/ 30 h 340"/>
                  <a:gd name="T6" fmla="*/ 170 w 340"/>
                  <a:gd name="T7" fmla="*/ 0 h 340"/>
                  <a:gd name="T8" fmla="*/ 0 w 340"/>
                  <a:gd name="T9" fmla="*/ 170 h 340"/>
                  <a:gd name="T10" fmla="*/ 170 w 340"/>
                  <a:gd name="T11" fmla="*/ 340 h 340"/>
                  <a:gd name="T12" fmla="*/ 340 w 340"/>
                  <a:gd name="T13" fmla="*/ 170 h 340"/>
                  <a:gd name="T14" fmla="*/ 311 w 340"/>
                  <a:gd name="T15" fmla="*/ 76 h 340"/>
                  <a:gd name="T16" fmla="*/ 258 w 340"/>
                  <a:gd name="T17" fmla="*/ 130 h 340"/>
                  <a:gd name="T18" fmla="*/ 267 w 340"/>
                  <a:gd name="T19" fmla="*/ 170 h 340"/>
                  <a:gd name="T20" fmla="*/ 170 w 340"/>
                  <a:gd name="T21" fmla="*/ 267 h 340"/>
                  <a:gd name="T22" fmla="*/ 73 w 340"/>
                  <a:gd name="T23" fmla="*/ 170 h 340"/>
                  <a:gd name="T24" fmla="*/ 170 w 340"/>
                  <a:gd name="T25" fmla="*/ 7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340">
                    <a:moveTo>
                      <a:pt x="170" y="73"/>
                    </a:moveTo>
                    <a:cubicBezTo>
                      <a:pt x="185" y="73"/>
                      <a:pt x="199" y="77"/>
                      <a:pt x="212" y="83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38" y="11"/>
                      <a:pt x="205" y="0"/>
                      <a:pt x="170" y="0"/>
                    </a:cubicBezTo>
                    <a:cubicBezTo>
                      <a:pt x="76" y="0"/>
                      <a:pt x="0" y="76"/>
                      <a:pt x="0" y="170"/>
                    </a:cubicBezTo>
                    <a:cubicBezTo>
                      <a:pt x="0" y="264"/>
                      <a:pt x="76" y="340"/>
                      <a:pt x="170" y="340"/>
                    </a:cubicBezTo>
                    <a:cubicBezTo>
                      <a:pt x="264" y="340"/>
                      <a:pt x="340" y="264"/>
                      <a:pt x="340" y="170"/>
                    </a:cubicBezTo>
                    <a:cubicBezTo>
                      <a:pt x="340" y="135"/>
                      <a:pt x="329" y="103"/>
                      <a:pt x="311" y="76"/>
                    </a:cubicBezTo>
                    <a:cubicBezTo>
                      <a:pt x="258" y="130"/>
                      <a:pt x="258" y="130"/>
                      <a:pt x="258" y="130"/>
                    </a:cubicBezTo>
                    <a:cubicBezTo>
                      <a:pt x="264" y="142"/>
                      <a:pt x="267" y="156"/>
                      <a:pt x="267" y="170"/>
                    </a:cubicBezTo>
                    <a:cubicBezTo>
                      <a:pt x="267" y="223"/>
                      <a:pt x="223" y="267"/>
                      <a:pt x="170" y="267"/>
                    </a:cubicBezTo>
                    <a:cubicBezTo>
                      <a:pt x="117" y="267"/>
                      <a:pt x="73" y="223"/>
                      <a:pt x="73" y="170"/>
                    </a:cubicBezTo>
                    <a:cubicBezTo>
                      <a:pt x="73" y="117"/>
                      <a:pt x="117" y="73"/>
                      <a:pt x="17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275413" y="5018703"/>
            <a:ext cx="790060" cy="790060"/>
            <a:chOff x="5456559" y="3764027"/>
            <a:chExt cx="592545" cy="592545"/>
          </a:xfrm>
        </p:grpSpPr>
        <p:sp>
          <p:nvSpPr>
            <p:cNvPr id="71" name="椭圆 70"/>
            <p:cNvSpPr/>
            <p:nvPr/>
          </p:nvSpPr>
          <p:spPr>
            <a:xfrm>
              <a:off x="5456559" y="3764027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grpSp>
          <p:nvGrpSpPr>
            <p:cNvPr id="77" name="Group 213"/>
            <p:cNvGrpSpPr/>
            <p:nvPr/>
          </p:nvGrpSpPr>
          <p:grpSpPr>
            <a:xfrm>
              <a:off x="5570385" y="3899109"/>
              <a:ext cx="364892" cy="337129"/>
              <a:chOff x="2900363" y="5486400"/>
              <a:chExt cx="438150" cy="404813"/>
            </a:xfrm>
            <a:solidFill>
              <a:schemeClr val="accent1"/>
            </a:solidFill>
          </p:grpSpPr>
          <p:sp>
            <p:nvSpPr>
              <p:cNvPr id="78" name="Freeform 203"/>
              <p:cNvSpPr>
                <a:spLocks noEditPoints="1"/>
              </p:cNvSpPr>
              <p:nvPr/>
            </p:nvSpPr>
            <p:spPr bwMode="auto">
              <a:xfrm>
                <a:off x="3151188" y="5486400"/>
                <a:ext cx="187325" cy="195263"/>
              </a:xfrm>
              <a:custGeom>
                <a:avLst/>
                <a:gdLst>
                  <a:gd name="T0" fmla="*/ 240 w 245"/>
                  <a:gd name="T1" fmla="*/ 155 h 254"/>
                  <a:gd name="T2" fmla="*/ 211 w 245"/>
                  <a:gd name="T3" fmla="*/ 137 h 254"/>
                  <a:gd name="T4" fmla="*/ 211 w 245"/>
                  <a:gd name="T5" fmla="*/ 118 h 254"/>
                  <a:gd name="T6" fmla="*/ 207 w 245"/>
                  <a:gd name="T7" fmla="*/ 100 h 254"/>
                  <a:gd name="T8" fmla="*/ 231 w 245"/>
                  <a:gd name="T9" fmla="*/ 76 h 254"/>
                  <a:gd name="T10" fmla="*/ 232 w 245"/>
                  <a:gd name="T11" fmla="*/ 64 h 254"/>
                  <a:gd name="T12" fmla="*/ 217 w 245"/>
                  <a:gd name="T13" fmla="*/ 43 h 254"/>
                  <a:gd name="T14" fmla="*/ 205 w 245"/>
                  <a:gd name="T15" fmla="*/ 40 h 254"/>
                  <a:gd name="T16" fmla="*/ 175 w 245"/>
                  <a:gd name="T17" fmla="*/ 55 h 254"/>
                  <a:gd name="T18" fmla="*/ 141 w 245"/>
                  <a:gd name="T19" fmla="*/ 40 h 254"/>
                  <a:gd name="T20" fmla="*/ 133 w 245"/>
                  <a:gd name="T21" fmla="*/ 7 h 254"/>
                  <a:gd name="T22" fmla="*/ 123 w 245"/>
                  <a:gd name="T23" fmla="*/ 1 h 254"/>
                  <a:gd name="T24" fmla="*/ 96 w 245"/>
                  <a:gd name="T25" fmla="*/ 3 h 254"/>
                  <a:gd name="T26" fmla="*/ 88 w 245"/>
                  <a:gd name="T27" fmla="*/ 12 h 254"/>
                  <a:gd name="T28" fmla="*/ 86 w 245"/>
                  <a:gd name="T29" fmla="*/ 46 h 254"/>
                  <a:gd name="T30" fmla="*/ 57 w 245"/>
                  <a:gd name="T31" fmla="*/ 68 h 254"/>
                  <a:gd name="T32" fmla="*/ 24 w 245"/>
                  <a:gd name="T33" fmla="*/ 59 h 254"/>
                  <a:gd name="T34" fmla="*/ 13 w 245"/>
                  <a:gd name="T35" fmla="*/ 64 h 254"/>
                  <a:gd name="T36" fmla="*/ 2 w 245"/>
                  <a:gd name="T37" fmla="*/ 88 h 254"/>
                  <a:gd name="T38" fmla="*/ 6 w 245"/>
                  <a:gd name="T39" fmla="*/ 99 h 254"/>
                  <a:gd name="T40" fmla="*/ 34 w 245"/>
                  <a:gd name="T41" fmla="*/ 118 h 254"/>
                  <a:gd name="T42" fmla="*/ 34 w 245"/>
                  <a:gd name="T43" fmla="*/ 136 h 254"/>
                  <a:gd name="T44" fmla="*/ 38 w 245"/>
                  <a:gd name="T45" fmla="*/ 155 h 254"/>
                  <a:gd name="T46" fmla="*/ 14 w 245"/>
                  <a:gd name="T47" fmla="*/ 179 h 254"/>
                  <a:gd name="T48" fmla="*/ 13 w 245"/>
                  <a:gd name="T49" fmla="*/ 190 h 254"/>
                  <a:gd name="T50" fmla="*/ 28 w 245"/>
                  <a:gd name="T51" fmla="*/ 212 h 254"/>
                  <a:gd name="T52" fmla="*/ 40 w 245"/>
                  <a:gd name="T53" fmla="*/ 215 h 254"/>
                  <a:gd name="T54" fmla="*/ 70 w 245"/>
                  <a:gd name="T55" fmla="*/ 199 h 254"/>
                  <a:gd name="T56" fmla="*/ 104 w 245"/>
                  <a:gd name="T57" fmla="*/ 214 h 254"/>
                  <a:gd name="T58" fmla="*/ 113 w 245"/>
                  <a:gd name="T59" fmla="*/ 247 h 254"/>
                  <a:gd name="T60" fmla="*/ 122 w 245"/>
                  <a:gd name="T61" fmla="*/ 254 h 254"/>
                  <a:gd name="T62" fmla="*/ 149 w 245"/>
                  <a:gd name="T63" fmla="*/ 251 h 254"/>
                  <a:gd name="T64" fmla="*/ 157 w 245"/>
                  <a:gd name="T65" fmla="*/ 243 h 254"/>
                  <a:gd name="T66" fmla="*/ 159 w 245"/>
                  <a:gd name="T67" fmla="*/ 209 h 254"/>
                  <a:gd name="T68" fmla="*/ 188 w 245"/>
                  <a:gd name="T69" fmla="*/ 187 h 254"/>
                  <a:gd name="T70" fmla="*/ 221 w 245"/>
                  <a:gd name="T71" fmla="*/ 196 h 254"/>
                  <a:gd name="T72" fmla="*/ 232 w 245"/>
                  <a:gd name="T73" fmla="*/ 191 h 254"/>
                  <a:gd name="T74" fmla="*/ 243 w 245"/>
                  <a:gd name="T75" fmla="*/ 167 h 254"/>
                  <a:gd name="T76" fmla="*/ 240 w 245"/>
                  <a:gd name="T77" fmla="*/ 155 h 254"/>
                  <a:gd name="T78" fmla="*/ 127 w 245"/>
                  <a:gd name="T79" fmla="*/ 174 h 254"/>
                  <a:gd name="T80" fmla="*/ 76 w 245"/>
                  <a:gd name="T81" fmla="*/ 132 h 254"/>
                  <a:gd name="T82" fmla="*/ 118 w 245"/>
                  <a:gd name="T83" fmla="*/ 80 h 254"/>
                  <a:gd name="T84" fmla="*/ 170 w 245"/>
                  <a:gd name="T85" fmla="*/ 123 h 254"/>
                  <a:gd name="T86" fmla="*/ 127 w 245"/>
                  <a:gd name="T87" fmla="*/ 17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254">
                    <a:moveTo>
                      <a:pt x="240" y="155"/>
                    </a:moveTo>
                    <a:cubicBezTo>
                      <a:pt x="211" y="137"/>
                      <a:pt x="211" y="137"/>
                      <a:pt x="211" y="137"/>
                    </a:cubicBezTo>
                    <a:cubicBezTo>
                      <a:pt x="212" y="131"/>
                      <a:pt x="212" y="124"/>
                      <a:pt x="211" y="118"/>
                    </a:cubicBezTo>
                    <a:cubicBezTo>
                      <a:pt x="210" y="112"/>
                      <a:pt x="209" y="106"/>
                      <a:pt x="207" y="100"/>
                    </a:cubicBezTo>
                    <a:cubicBezTo>
                      <a:pt x="231" y="76"/>
                      <a:pt x="231" y="76"/>
                      <a:pt x="231" y="76"/>
                    </a:cubicBezTo>
                    <a:cubicBezTo>
                      <a:pt x="234" y="73"/>
                      <a:pt x="235" y="68"/>
                      <a:pt x="232" y="64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4" y="39"/>
                      <a:pt x="209" y="38"/>
                      <a:pt x="205" y="40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65" y="48"/>
                      <a:pt x="154" y="43"/>
                      <a:pt x="141" y="40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2" y="3"/>
                      <a:pt x="127" y="0"/>
                      <a:pt x="123" y="1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2" y="4"/>
                      <a:pt x="89" y="8"/>
                      <a:pt x="88" y="12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75" y="51"/>
                      <a:pt x="65" y="59"/>
                      <a:pt x="57" y="68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58"/>
                      <a:pt x="15" y="60"/>
                      <a:pt x="13" y="64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0" y="92"/>
                      <a:pt x="2" y="97"/>
                      <a:pt x="6" y="99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4"/>
                      <a:pt x="34" y="130"/>
                      <a:pt x="34" y="136"/>
                    </a:cubicBezTo>
                    <a:cubicBezTo>
                      <a:pt x="35" y="143"/>
                      <a:pt x="36" y="149"/>
                      <a:pt x="38" y="155"/>
                    </a:cubicBezTo>
                    <a:cubicBezTo>
                      <a:pt x="14" y="179"/>
                      <a:pt x="14" y="179"/>
                      <a:pt x="14" y="179"/>
                    </a:cubicBezTo>
                    <a:cubicBezTo>
                      <a:pt x="11" y="182"/>
                      <a:pt x="10" y="187"/>
                      <a:pt x="13" y="190"/>
                    </a:cubicBezTo>
                    <a:cubicBezTo>
                      <a:pt x="28" y="212"/>
                      <a:pt x="28" y="212"/>
                      <a:pt x="28" y="212"/>
                    </a:cubicBezTo>
                    <a:cubicBezTo>
                      <a:pt x="31" y="215"/>
                      <a:pt x="36" y="217"/>
                      <a:pt x="40" y="215"/>
                    </a:cubicBezTo>
                    <a:cubicBezTo>
                      <a:pt x="70" y="199"/>
                      <a:pt x="70" y="199"/>
                      <a:pt x="70" y="199"/>
                    </a:cubicBezTo>
                    <a:cubicBezTo>
                      <a:pt x="80" y="206"/>
                      <a:pt x="92" y="212"/>
                      <a:pt x="104" y="214"/>
                    </a:cubicBezTo>
                    <a:cubicBezTo>
                      <a:pt x="113" y="247"/>
                      <a:pt x="113" y="247"/>
                      <a:pt x="113" y="247"/>
                    </a:cubicBezTo>
                    <a:cubicBezTo>
                      <a:pt x="114" y="251"/>
                      <a:pt x="118" y="254"/>
                      <a:pt x="122" y="254"/>
                    </a:cubicBezTo>
                    <a:cubicBezTo>
                      <a:pt x="149" y="251"/>
                      <a:pt x="149" y="251"/>
                      <a:pt x="149" y="251"/>
                    </a:cubicBezTo>
                    <a:cubicBezTo>
                      <a:pt x="153" y="251"/>
                      <a:pt x="157" y="247"/>
                      <a:pt x="157" y="243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70" y="203"/>
                      <a:pt x="180" y="196"/>
                      <a:pt x="188" y="187"/>
                    </a:cubicBezTo>
                    <a:cubicBezTo>
                      <a:pt x="221" y="196"/>
                      <a:pt x="221" y="196"/>
                      <a:pt x="221" y="196"/>
                    </a:cubicBezTo>
                    <a:cubicBezTo>
                      <a:pt x="226" y="197"/>
                      <a:pt x="230" y="195"/>
                      <a:pt x="232" y="191"/>
                    </a:cubicBezTo>
                    <a:cubicBezTo>
                      <a:pt x="243" y="167"/>
                      <a:pt x="243" y="167"/>
                      <a:pt x="243" y="167"/>
                    </a:cubicBezTo>
                    <a:cubicBezTo>
                      <a:pt x="245" y="163"/>
                      <a:pt x="243" y="158"/>
                      <a:pt x="240" y="155"/>
                    </a:cubicBezTo>
                    <a:close/>
                    <a:moveTo>
                      <a:pt x="127" y="174"/>
                    </a:moveTo>
                    <a:cubicBezTo>
                      <a:pt x="102" y="177"/>
                      <a:pt x="78" y="158"/>
                      <a:pt x="76" y="132"/>
                    </a:cubicBezTo>
                    <a:cubicBezTo>
                      <a:pt x="73" y="106"/>
                      <a:pt x="92" y="83"/>
                      <a:pt x="118" y="80"/>
                    </a:cubicBezTo>
                    <a:cubicBezTo>
                      <a:pt x="144" y="78"/>
                      <a:pt x="167" y="97"/>
                      <a:pt x="170" y="123"/>
                    </a:cubicBezTo>
                    <a:cubicBezTo>
                      <a:pt x="172" y="148"/>
                      <a:pt x="153" y="172"/>
                      <a:pt x="127" y="1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79" name="Freeform 204"/>
              <p:cNvSpPr>
                <a:spLocks noEditPoints="1"/>
              </p:cNvSpPr>
              <p:nvPr/>
            </p:nvSpPr>
            <p:spPr bwMode="auto">
              <a:xfrm>
                <a:off x="2900363" y="5572125"/>
                <a:ext cx="317500" cy="319088"/>
              </a:xfrm>
              <a:custGeom>
                <a:avLst/>
                <a:gdLst>
                  <a:gd name="T0" fmla="*/ 413 w 414"/>
                  <a:gd name="T1" fmla="*/ 171 h 415"/>
                  <a:gd name="T2" fmla="*/ 398 w 414"/>
                  <a:gd name="T3" fmla="*/ 124 h 415"/>
                  <a:gd name="T4" fmla="*/ 385 w 414"/>
                  <a:gd name="T5" fmla="*/ 116 h 415"/>
                  <a:gd name="T6" fmla="*/ 331 w 414"/>
                  <a:gd name="T7" fmla="*/ 125 h 415"/>
                  <a:gd name="T8" fmla="*/ 312 w 414"/>
                  <a:gd name="T9" fmla="*/ 102 h 415"/>
                  <a:gd name="T10" fmla="*/ 332 w 414"/>
                  <a:gd name="T11" fmla="*/ 51 h 415"/>
                  <a:gd name="T12" fmla="*/ 327 w 414"/>
                  <a:gd name="T13" fmla="*/ 36 h 415"/>
                  <a:gd name="T14" fmla="*/ 283 w 414"/>
                  <a:gd name="T15" fmla="*/ 13 h 415"/>
                  <a:gd name="T16" fmla="*/ 268 w 414"/>
                  <a:gd name="T17" fmla="*/ 17 h 415"/>
                  <a:gd name="T18" fmla="*/ 236 w 414"/>
                  <a:gd name="T19" fmla="*/ 62 h 415"/>
                  <a:gd name="T20" fmla="*/ 207 w 414"/>
                  <a:gd name="T21" fmla="*/ 59 h 415"/>
                  <a:gd name="T22" fmla="*/ 184 w 414"/>
                  <a:gd name="T23" fmla="*/ 8 h 415"/>
                  <a:gd name="T24" fmla="*/ 171 w 414"/>
                  <a:gd name="T25" fmla="*/ 2 h 415"/>
                  <a:gd name="T26" fmla="*/ 124 w 414"/>
                  <a:gd name="T27" fmla="*/ 16 h 415"/>
                  <a:gd name="T28" fmla="*/ 116 w 414"/>
                  <a:gd name="T29" fmla="*/ 29 h 415"/>
                  <a:gd name="T30" fmla="*/ 125 w 414"/>
                  <a:gd name="T31" fmla="*/ 84 h 415"/>
                  <a:gd name="T32" fmla="*/ 102 w 414"/>
                  <a:gd name="T33" fmla="*/ 102 h 415"/>
                  <a:gd name="T34" fmla="*/ 50 w 414"/>
                  <a:gd name="T35" fmla="*/ 83 h 415"/>
                  <a:gd name="T36" fmla="*/ 36 w 414"/>
                  <a:gd name="T37" fmla="*/ 88 h 415"/>
                  <a:gd name="T38" fmla="*/ 13 w 414"/>
                  <a:gd name="T39" fmla="*/ 131 h 415"/>
                  <a:gd name="T40" fmla="*/ 16 w 414"/>
                  <a:gd name="T41" fmla="*/ 146 h 415"/>
                  <a:gd name="T42" fmla="*/ 61 w 414"/>
                  <a:gd name="T43" fmla="*/ 178 h 415"/>
                  <a:gd name="T44" fmla="*/ 58 w 414"/>
                  <a:gd name="T45" fmla="*/ 208 h 415"/>
                  <a:gd name="T46" fmla="*/ 8 w 414"/>
                  <a:gd name="T47" fmla="*/ 230 h 415"/>
                  <a:gd name="T48" fmla="*/ 2 w 414"/>
                  <a:gd name="T49" fmla="*/ 244 h 415"/>
                  <a:gd name="T50" fmla="*/ 16 w 414"/>
                  <a:gd name="T51" fmla="*/ 291 h 415"/>
                  <a:gd name="T52" fmla="*/ 29 w 414"/>
                  <a:gd name="T53" fmla="*/ 299 h 415"/>
                  <a:gd name="T54" fmla="*/ 83 w 414"/>
                  <a:gd name="T55" fmla="*/ 290 h 415"/>
                  <a:gd name="T56" fmla="*/ 102 w 414"/>
                  <a:gd name="T57" fmla="*/ 313 h 415"/>
                  <a:gd name="T58" fmla="*/ 82 w 414"/>
                  <a:gd name="T59" fmla="*/ 364 h 415"/>
                  <a:gd name="T60" fmla="*/ 88 w 414"/>
                  <a:gd name="T61" fmla="*/ 379 h 415"/>
                  <a:gd name="T62" fmla="*/ 131 w 414"/>
                  <a:gd name="T63" fmla="*/ 402 h 415"/>
                  <a:gd name="T64" fmla="*/ 146 w 414"/>
                  <a:gd name="T65" fmla="*/ 398 h 415"/>
                  <a:gd name="T66" fmla="*/ 178 w 414"/>
                  <a:gd name="T67" fmla="*/ 353 h 415"/>
                  <a:gd name="T68" fmla="*/ 207 w 414"/>
                  <a:gd name="T69" fmla="*/ 356 h 415"/>
                  <a:gd name="T70" fmla="*/ 230 w 414"/>
                  <a:gd name="T71" fmla="*/ 407 h 415"/>
                  <a:gd name="T72" fmla="*/ 244 w 414"/>
                  <a:gd name="T73" fmla="*/ 413 h 415"/>
                  <a:gd name="T74" fmla="*/ 291 w 414"/>
                  <a:gd name="T75" fmla="*/ 399 h 415"/>
                  <a:gd name="T76" fmla="*/ 299 w 414"/>
                  <a:gd name="T77" fmla="*/ 386 h 415"/>
                  <a:gd name="T78" fmla="*/ 290 w 414"/>
                  <a:gd name="T79" fmla="*/ 331 h 415"/>
                  <a:gd name="T80" fmla="*/ 312 w 414"/>
                  <a:gd name="T81" fmla="*/ 312 h 415"/>
                  <a:gd name="T82" fmla="*/ 364 w 414"/>
                  <a:gd name="T83" fmla="*/ 332 h 415"/>
                  <a:gd name="T84" fmla="*/ 378 w 414"/>
                  <a:gd name="T85" fmla="*/ 327 h 415"/>
                  <a:gd name="T86" fmla="*/ 401 w 414"/>
                  <a:gd name="T87" fmla="*/ 284 h 415"/>
                  <a:gd name="T88" fmla="*/ 398 w 414"/>
                  <a:gd name="T89" fmla="*/ 269 h 415"/>
                  <a:gd name="T90" fmla="*/ 353 w 414"/>
                  <a:gd name="T91" fmla="*/ 237 h 415"/>
                  <a:gd name="T92" fmla="*/ 356 w 414"/>
                  <a:gd name="T93" fmla="*/ 207 h 415"/>
                  <a:gd name="T94" fmla="*/ 406 w 414"/>
                  <a:gd name="T95" fmla="*/ 185 h 415"/>
                  <a:gd name="T96" fmla="*/ 413 w 414"/>
                  <a:gd name="T97" fmla="*/ 171 h 415"/>
                  <a:gd name="T98" fmla="*/ 233 w 414"/>
                  <a:gd name="T99" fmla="*/ 293 h 415"/>
                  <a:gd name="T100" fmla="*/ 122 w 414"/>
                  <a:gd name="T101" fmla="*/ 233 h 415"/>
                  <a:gd name="T102" fmla="*/ 181 w 414"/>
                  <a:gd name="T103" fmla="*/ 122 h 415"/>
                  <a:gd name="T104" fmla="*/ 293 w 414"/>
                  <a:gd name="T105" fmla="*/ 182 h 415"/>
                  <a:gd name="T106" fmla="*/ 233 w 414"/>
                  <a:gd name="T107" fmla="*/ 293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4" h="415">
                    <a:moveTo>
                      <a:pt x="413" y="171"/>
                    </a:moveTo>
                    <a:cubicBezTo>
                      <a:pt x="398" y="124"/>
                      <a:pt x="398" y="124"/>
                      <a:pt x="398" y="124"/>
                    </a:cubicBezTo>
                    <a:cubicBezTo>
                      <a:pt x="397" y="119"/>
                      <a:pt x="391" y="115"/>
                      <a:pt x="385" y="116"/>
                    </a:cubicBezTo>
                    <a:cubicBezTo>
                      <a:pt x="331" y="125"/>
                      <a:pt x="331" y="125"/>
                      <a:pt x="331" y="125"/>
                    </a:cubicBezTo>
                    <a:cubicBezTo>
                      <a:pt x="325" y="117"/>
                      <a:pt x="319" y="109"/>
                      <a:pt x="312" y="102"/>
                    </a:cubicBezTo>
                    <a:cubicBezTo>
                      <a:pt x="332" y="51"/>
                      <a:pt x="332" y="51"/>
                      <a:pt x="332" y="51"/>
                    </a:cubicBezTo>
                    <a:cubicBezTo>
                      <a:pt x="334" y="45"/>
                      <a:pt x="332" y="39"/>
                      <a:pt x="327" y="36"/>
                    </a:cubicBezTo>
                    <a:cubicBezTo>
                      <a:pt x="283" y="13"/>
                      <a:pt x="283" y="13"/>
                      <a:pt x="283" y="13"/>
                    </a:cubicBezTo>
                    <a:cubicBezTo>
                      <a:pt x="278" y="10"/>
                      <a:pt x="272" y="12"/>
                      <a:pt x="268" y="17"/>
                    </a:cubicBezTo>
                    <a:cubicBezTo>
                      <a:pt x="236" y="62"/>
                      <a:pt x="236" y="62"/>
                      <a:pt x="236" y="62"/>
                    </a:cubicBezTo>
                    <a:cubicBezTo>
                      <a:pt x="227" y="60"/>
                      <a:pt x="217" y="59"/>
                      <a:pt x="207" y="59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2" y="3"/>
                      <a:pt x="176" y="0"/>
                      <a:pt x="171" y="2"/>
                    </a:cubicBezTo>
                    <a:cubicBezTo>
                      <a:pt x="124" y="16"/>
                      <a:pt x="124" y="16"/>
                      <a:pt x="124" y="16"/>
                    </a:cubicBezTo>
                    <a:cubicBezTo>
                      <a:pt x="118" y="18"/>
                      <a:pt x="115" y="24"/>
                      <a:pt x="116" y="29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16" y="89"/>
                      <a:pt x="109" y="95"/>
                      <a:pt x="102" y="102"/>
                    </a:cubicBezTo>
                    <a:cubicBezTo>
                      <a:pt x="50" y="83"/>
                      <a:pt x="50" y="83"/>
                      <a:pt x="50" y="83"/>
                    </a:cubicBezTo>
                    <a:cubicBezTo>
                      <a:pt x="45" y="81"/>
                      <a:pt x="39" y="83"/>
                      <a:pt x="36" y="88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0" y="136"/>
                      <a:pt x="12" y="143"/>
                      <a:pt x="16" y="146"/>
                    </a:cubicBezTo>
                    <a:cubicBezTo>
                      <a:pt x="61" y="178"/>
                      <a:pt x="61" y="178"/>
                      <a:pt x="61" y="178"/>
                    </a:cubicBezTo>
                    <a:cubicBezTo>
                      <a:pt x="59" y="188"/>
                      <a:pt x="58" y="198"/>
                      <a:pt x="58" y="208"/>
                    </a:cubicBezTo>
                    <a:cubicBezTo>
                      <a:pt x="8" y="230"/>
                      <a:pt x="8" y="230"/>
                      <a:pt x="8" y="230"/>
                    </a:cubicBezTo>
                    <a:cubicBezTo>
                      <a:pt x="3" y="232"/>
                      <a:pt x="0" y="239"/>
                      <a:pt x="2" y="244"/>
                    </a:cubicBezTo>
                    <a:cubicBezTo>
                      <a:pt x="16" y="291"/>
                      <a:pt x="16" y="291"/>
                      <a:pt x="16" y="291"/>
                    </a:cubicBezTo>
                    <a:cubicBezTo>
                      <a:pt x="18" y="296"/>
                      <a:pt x="23" y="300"/>
                      <a:pt x="29" y="299"/>
                    </a:cubicBezTo>
                    <a:cubicBezTo>
                      <a:pt x="83" y="290"/>
                      <a:pt x="83" y="290"/>
                      <a:pt x="83" y="290"/>
                    </a:cubicBezTo>
                    <a:cubicBezTo>
                      <a:pt x="89" y="298"/>
                      <a:pt x="95" y="306"/>
                      <a:pt x="102" y="313"/>
                    </a:cubicBezTo>
                    <a:cubicBezTo>
                      <a:pt x="82" y="364"/>
                      <a:pt x="82" y="364"/>
                      <a:pt x="82" y="364"/>
                    </a:cubicBezTo>
                    <a:cubicBezTo>
                      <a:pt x="80" y="370"/>
                      <a:pt x="83" y="376"/>
                      <a:pt x="88" y="379"/>
                    </a:cubicBezTo>
                    <a:cubicBezTo>
                      <a:pt x="131" y="402"/>
                      <a:pt x="131" y="402"/>
                      <a:pt x="131" y="402"/>
                    </a:cubicBezTo>
                    <a:cubicBezTo>
                      <a:pt x="136" y="404"/>
                      <a:pt x="143" y="403"/>
                      <a:pt x="146" y="398"/>
                    </a:cubicBezTo>
                    <a:cubicBezTo>
                      <a:pt x="178" y="353"/>
                      <a:pt x="178" y="353"/>
                      <a:pt x="178" y="353"/>
                    </a:cubicBezTo>
                    <a:cubicBezTo>
                      <a:pt x="187" y="355"/>
                      <a:pt x="197" y="356"/>
                      <a:pt x="207" y="356"/>
                    </a:cubicBezTo>
                    <a:cubicBezTo>
                      <a:pt x="230" y="407"/>
                      <a:pt x="230" y="407"/>
                      <a:pt x="230" y="407"/>
                    </a:cubicBezTo>
                    <a:cubicBezTo>
                      <a:pt x="232" y="412"/>
                      <a:pt x="238" y="415"/>
                      <a:pt x="244" y="413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6" y="397"/>
                      <a:pt x="300" y="391"/>
                      <a:pt x="299" y="386"/>
                    </a:cubicBezTo>
                    <a:cubicBezTo>
                      <a:pt x="290" y="331"/>
                      <a:pt x="290" y="331"/>
                      <a:pt x="290" y="331"/>
                    </a:cubicBezTo>
                    <a:cubicBezTo>
                      <a:pt x="298" y="326"/>
                      <a:pt x="306" y="319"/>
                      <a:pt x="312" y="312"/>
                    </a:cubicBezTo>
                    <a:cubicBezTo>
                      <a:pt x="364" y="332"/>
                      <a:pt x="364" y="332"/>
                      <a:pt x="364" y="332"/>
                    </a:cubicBezTo>
                    <a:cubicBezTo>
                      <a:pt x="369" y="334"/>
                      <a:pt x="376" y="332"/>
                      <a:pt x="378" y="327"/>
                    </a:cubicBezTo>
                    <a:cubicBezTo>
                      <a:pt x="401" y="284"/>
                      <a:pt x="401" y="284"/>
                      <a:pt x="401" y="284"/>
                    </a:cubicBezTo>
                    <a:cubicBezTo>
                      <a:pt x="404" y="279"/>
                      <a:pt x="403" y="272"/>
                      <a:pt x="398" y="269"/>
                    </a:cubicBezTo>
                    <a:cubicBezTo>
                      <a:pt x="353" y="237"/>
                      <a:pt x="353" y="237"/>
                      <a:pt x="353" y="237"/>
                    </a:cubicBezTo>
                    <a:cubicBezTo>
                      <a:pt x="355" y="227"/>
                      <a:pt x="356" y="217"/>
                      <a:pt x="356" y="207"/>
                    </a:cubicBezTo>
                    <a:cubicBezTo>
                      <a:pt x="406" y="185"/>
                      <a:pt x="406" y="185"/>
                      <a:pt x="406" y="185"/>
                    </a:cubicBezTo>
                    <a:cubicBezTo>
                      <a:pt x="411" y="182"/>
                      <a:pt x="414" y="176"/>
                      <a:pt x="413" y="171"/>
                    </a:cubicBezTo>
                    <a:close/>
                    <a:moveTo>
                      <a:pt x="233" y="293"/>
                    </a:moveTo>
                    <a:cubicBezTo>
                      <a:pt x="186" y="307"/>
                      <a:pt x="136" y="280"/>
                      <a:pt x="122" y="233"/>
                    </a:cubicBezTo>
                    <a:cubicBezTo>
                      <a:pt x="108" y="186"/>
                      <a:pt x="134" y="136"/>
                      <a:pt x="181" y="122"/>
                    </a:cubicBezTo>
                    <a:cubicBezTo>
                      <a:pt x="228" y="108"/>
                      <a:pt x="278" y="134"/>
                      <a:pt x="293" y="182"/>
                    </a:cubicBezTo>
                    <a:cubicBezTo>
                      <a:pt x="307" y="229"/>
                      <a:pt x="280" y="278"/>
                      <a:pt x="233" y="2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26223" y="5018703"/>
            <a:ext cx="790060" cy="790060"/>
            <a:chOff x="844667" y="3764027"/>
            <a:chExt cx="592545" cy="592545"/>
          </a:xfrm>
        </p:grpSpPr>
        <p:sp>
          <p:nvSpPr>
            <p:cNvPr id="56" name="椭圆 55"/>
            <p:cNvSpPr/>
            <p:nvPr/>
          </p:nvSpPr>
          <p:spPr>
            <a:xfrm>
              <a:off x="844667" y="3764027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grpSp>
          <p:nvGrpSpPr>
            <p:cNvPr id="80" name="Group 231"/>
            <p:cNvGrpSpPr/>
            <p:nvPr/>
          </p:nvGrpSpPr>
          <p:grpSpPr>
            <a:xfrm>
              <a:off x="960605" y="3838486"/>
              <a:ext cx="350350" cy="392656"/>
              <a:chOff x="4608513" y="6291263"/>
              <a:chExt cx="420688" cy="471488"/>
            </a:xfrm>
            <a:solidFill>
              <a:schemeClr val="accent1"/>
            </a:solidFill>
          </p:grpSpPr>
          <p:sp>
            <p:nvSpPr>
              <p:cNvPr id="81" name="Freeform 218"/>
              <p:cNvSpPr/>
              <p:nvPr/>
            </p:nvSpPr>
            <p:spPr bwMode="auto">
              <a:xfrm>
                <a:off x="4908550" y="6627813"/>
                <a:ext cx="80963" cy="84138"/>
              </a:xfrm>
              <a:custGeom>
                <a:avLst/>
                <a:gdLst>
                  <a:gd name="T0" fmla="*/ 13 w 105"/>
                  <a:gd name="T1" fmla="*/ 20 h 108"/>
                  <a:gd name="T2" fmla="*/ 27 w 105"/>
                  <a:gd name="T3" fmla="*/ 9 h 108"/>
                  <a:gd name="T4" fmla="*/ 65 w 105"/>
                  <a:gd name="T5" fmla="*/ 13 h 108"/>
                  <a:gd name="T6" fmla="*/ 105 w 105"/>
                  <a:gd name="T7" fmla="*/ 64 h 108"/>
                  <a:gd name="T8" fmla="*/ 49 w 105"/>
                  <a:gd name="T9" fmla="*/ 108 h 108"/>
                  <a:gd name="T10" fmla="*/ 9 w 105"/>
                  <a:gd name="T11" fmla="*/ 57 h 108"/>
                  <a:gd name="T12" fmla="*/ 13 w 105"/>
                  <a:gd name="T13" fmla="*/ 2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8">
                    <a:moveTo>
                      <a:pt x="13" y="20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9" y="0"/>
                      <a:pt x="56" y="2"/>
                      <a:pt x="65" y="13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0" y="46"/>
                      <a:pt x="2" y="29"/>
                      <a:pt x="13" y="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2" name="Freeform 219"/>
              <p:cNvSpPr>
                <a:spLocks noEditPoints="1"/>
              </p:cNvSpPr>
              <p:nvPr/>
            </p:nvSpPr>
            <p:spPr bwMode="auto">
              <a:xfrm>
                <a:off x="4608513" y="6291263"/>
                <a:ext cx="403225" cy="401638"/>
              </a:xfrm>
              <a:custGeom>
                <a:avLst/>
                <a:gdLst>
                  <a:gd name="T0" fmla="*/ 445 w 524"/>
                  <a:gd name="T1" fmla="*/ 119 h 523"/>
                  <a:gd name="T2" fmla="*/ 119 w 524"/>
                  <a:gd name="T3" fmla="*/ 79 h 523"/>
                  <a:gd name="T4" fmla="*/ 79 w 524"/>
                  <a:gd name="T5" fmla="*/ 404 h 523"/>
                  <a:gd name="T6" fmla="*/ 405 w 524"/>
                  <a:gd name="T7" fmla="*/ 444 h 523"/>
                  <a:gd name="T8" fmla="*/ 445 w 524"/>
                  <a:gd name="T9" fmla="*/ 119 h 523"/>
                  <a:gd name="T10" fmla="*/ 373 w 524"/>
                  <a:gd name="T11" fmla="*/ 404 h 523"/>
                  <a:gd name="T12" fmla="*/ 119 w 524"/>
                  <a:gd name="T13" fmla="*/ 373 h 523"/>
                  <a:gd name="T14" fmla="*/ 151 w 524"/>
                  <a:gd name="T15" fmla="*/ 119 h 523"/>
                  <a:gd name="T16" fmla="*/ 404 w 524"/>
                  <a:gd name="T17" fmla="*/ 150 h 523"/>
                  <a:gd name="T18" fmla="*/ 373 w 524"/>
                  <a:gd name="T19" fmla="*/ 404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4" h="523">
                    <a:moveTo>
                      <a:pt x="445" y="119"/>
                    </a:moveTo>
                    <a:cubicBezTo>
                      <a:pt x="366" y="18"/>
                      <a:pt x="220" y="0"/>
                      <a:pt x="119" y="79"/>
                    </a:cubicBezTo>
                    <a:cubicBezTo>
                      <a:pt x="18" y="157"/>
                      <a:pt x="0" y="303"/>
                      <a:pt x="79" y="404"/>
                    </a:cubicBezTo>
                    <a:cubicBezTo>
                      <a:pt x="158" y="505"/>
                      <a:pt x="304" y="523"/>
                      <a:pt x="405" y="444"/>
                    </a:cubicBezTo>
                    <a:cubicBezTo>
                      <a:pt x="506" y="366"/>
                      <a:pt x="524" y="220"/>
                      <a:pt x="445" y="119"/>
                    </a:cubicBezTo>
                    <a:close/>
                    <a:moveTo>
                      <a:pt x="373" y="404"/>
                    </a:moveTo>
                    <a:cubicBezTo>
                      <a:pt x="294" y="465"/>
                      <a:pt x="181" y="451"/>
                      <a:pt x="119" y="373"/>
                    </a:cubicBezTo>
                    <a:cubicBezTo>
                      <a:pt x="58" y="294"/>
                      <a:pt x="72" y="180"/>
                      <a:pt x="151" y="119"/>
                    </a:cubicBezTo>
                    <a:cubicBezTo>
                      <a:pt x="229" y="58"/>
                      <a:pt x="343" y="72"/>
                      <a:pt x="404" y="150"/>
                    </a:cubicBezTo>
                    <a:cubicBezTo>
                      <a:pt x="466" y="229"/>
                      <a:pt x="452" y="343"/>
                      <a:pt x="373" y="4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3" name="Freeform 220"/>
              <p:cNvSpPr/>
              <p:nvPr/>
            </p:nvSpPr>
            <p:spPr bwMode="auto">
              <a:xfrm>
                <a:off x="4957763" y="6691313"/>
                <a:ext cx="71438" cy="71438"/>
              </a:xfrm>
              <a:custGeom>
                <a:avLst/>
                <a:gdLst>
                  <a:gd name="T0" fmla="*/ 78 w 92"/>
                  <a:gd name="T1" fmla="*/ 72 h 92"/>
                  <a:gd name="T2" fmla="*/ 64 w 92"/>
                  <a:gd name="T3" fmla="*/ 83 h 92"/>
                  <a:gd name="T4" fmla="*/ 27 w 92"/>
                  <a:gd name="T5" fmla="*/ 78 h 92"/>
                  <a:gd name="T6" fmla="*/ 0 w 92"/>
                  <a:gd name="T7" fmla="*/ 44 h 92"/>
                  <a:gd name="T8" fmla="*/ 56 w 92"/>
                  <a:gd name="T9" fmla="*/ 0 h 92"/>
                  <a:gd name="T10" fmla="*/ 83 w 92"/>
                  <a:gd name="T11" fmla="*/ 34 h 92"/>
                  <a:gd name="T12" fmla="*/ 78 w 92"/>
                  <a:gd name="T13" fmla="*/ 7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2">
                    <a:moveTo>
                      <a:pt x="78" y="72"/>
                    </a:moveTo>
                    <a:cubicBezTo>
                      <a:pt x="64" y="83"/>
                      <a:pt x="64" y="83"/>
                      <a:pt x="64" y="83"/>
                    </a:cubicBezTo>
                    <a:cubicBezTo>
                      <a:pt x="53" y="92"/>
                      <a:pt x="36" y="90"/>
                      <a:pt x="27" y="7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92" y="46"/>
                      <a:pt x="90" y="63"/>
                      <a:pt x="78" y="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187491" y="1498241"/>
            <a:ext cx="790060" cy="790060"/>
            <a:chOff x="3140618" y="1123680"/>
            <a:chExt cx="592545" cy="592545"/>
          </a:xfrm>
        </p:grpSpPr>
        <p:sp>
          <p:nvSpPr>
            <p:cNvPr id="64" name="椭圆 63"/>
            <p:cNvSpPr/>
            <p:nvPr/>
          </p:nvSpPr>
          <p:spPr>
            <a:xfrm>
              <a:off x="3140618" y="1123680"/>
              <a:ext cx="592545" cy="592545"/>
            </a:xfrm>
            <a:prstGeom prst="ellipse">
              <a:avLst/>
            </a:prstGeom>
            <a:noFill/>
            <a:ln w="19050">
              <a:solidFill>
                <a:srgbClr val="2C34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grpSp>
          <p:nvGrpSpPr>
            <p:cNvPr id="84" name="Group 268"/>
            <p:cNvGrpSpPr/>
            <p:nvPr/>
          </p:nvGrpSpPr>
          <p:grpSpPr>
            <a:xfrm>
              <a:off x="3308649" y="1220433"/>
              <a:ext cx="256482" cy="407198"/>
              <a:chOff x="3824288" y="5486400"/>
              <a:chExt cx="307975" cy="488950"/>
            </a:xfrm>
            <a:solidFill>
              <a:schemeClr val="accent1"/>
            </a:solidFill>
          </p:grpSpPr>
          <p:sp>
            <p:nvSpPr>
              <p:cNvPr id="85" name="Freeform 248"/>
              <p:cNvSpPr>
                <a:spLocks noEditPoints="1"/>
              </p:cNvSpPr>
              <p:nvPr/>
            </p:nvSpPr>
            <p:spPr bwMode="auto">
              <a:xfrm>
                <a:off x="3824288" y="5486400"/>
                <a:ext cx="307975" cy="338138"/>
              </a:xfrm>
              <a:custGeom>
                <a:avLst/>
                <a:gdLst>
                  <a:gd name="T0" fmla="*/ 227 w 401"/>
                  <a:gd name="T1" fmla="*/ 250 h 440"/>
                  <a:gd name="T2" fmla="*/ 215 w 401"/>
                  <a:gd name="T3" fmla="*/ 251 h 440"/>
                  <a:gd name="T4" fmla="*/ 224 w 401"/>
                  <a:gd name="T5" fmla="*/ 283 h 440"/>
                  <a:gd name="T6" fmla="*/ 200 w 401"/>
                  <a:gd name="T7" fmla="*/ 329 h 440"/>
                  <a:gd name="T8" fmla="*/ 175 w 401"/>
                  <a:gd name="T9" fmla="*/ 283 h 440"/>
                  <a:gd name="T10" fmla="*/ 187 w 401"/>
                  <a:gd name="T11" fmla="*/ 251 h 440"/>
                  <a:gd name="T12" fmla="*/ 181 w 401"/>
                  <a:gd name="T13" fmla="*/ 250 h 440"/>
                  <a:gd name="T14" fmla="*/ 148 w 401"/>
                  <a:gd name="T15" fmla="*/ 283 h 440"/>
                  <a:gd name="T16" fmla="*/ 148 w 401"/>
                  <a:gd name="T17" fmla="*/ 440 h 440"/>
                  <a:gd name="T18" fmla="*/ 254 w 401"/>
                  <a:gd name="T19" fmla="*/ 440 h 440"/>
                  <a:gd name="T20" fmla="*/ 254 w 401"/>
                  <a:gd name="T21" fmla="*/ 280 h 440"/>
                  <a:gd name="T22" fmla="*/ 227 w 401"/>
                  <a:gd name="T23" fmla="*/ 250 h 440"/>
                  <a:gd name="T24" fmla="*/ 401 w 401"/>
                  <a:gd name="T25" fmla="*/ 201 h 440"/>
                  <a:gd name="T26" fmla="*/ 200 w 401"/>
                  <a:gd name="T27" fmla="*/ 0 h 440"/>
                  <a:gd name="T28" fmla="*/ 0 w 401"/>
                  <a:gd name="T29" fmla="*/ 201 h 440"/>
                  <a:gd name="T30" fmla="*/ 0 w 401"/>
                  <a:gd name="T31" fmla="*/ 211 h 440"/>
                  <a:gd name="T32" fmla="*/ 0 w 401"/>
                  <a:gd name="T33" fmla="*/ 220 h 440"/>
                  <a:gd name="T34" fmla="*/ 84 w 401"/>
                  <a:gd name="T35" fmla="*/ 375 h 440"/>
                  <a:gd name="T36" fmla="*/ 113 w 401"/>
                  <a:gd name="T37" fmla="*/ 440 h 440"/>
                  <a:gd name="T38" fmla="*/ 113 w 401"/>
                  <a:gd name="T39" fmla="*/ 440 h 440"/>
                  <a:gd name="T40" fmla="*/ 131 w 401"/>
                  <a:gd name="T41" fmla="*/ 440 h 440"/>
                  <a:gd name="T42" fmla="*/ 131 w 401"/>
                  <a:gd name="T43" fmla="*/ 283 h 440"/>
                  <a:gd name="T44" fmla="*/ 181 w 401"/>
                  <a:gd name="T45" fmla="*/ 234 h 440"/>
                  <a:gd name="T46" fmla="*/ 202 w 401"/>
                  <a:gd name="T47" fmla="*/ 239 h 440"/>
                  <a:gd name="T48" fmla="*/ 227 w 401"/>
                  <a:gd name="T49" fmla="*/ 233 h 440"/>
                  <a:gd name="T50" fmla="*/ 271 w 401"/>
                  <a:gd name="T51" fmla="*/ 280 h 440"/>
                  <a:gd name="T52" fmla="*/ 271 w 401"/>
                  <a:gd name="T53" fmla="*/ 440 h 440"/>
                  <a:gd name="T54" fmla="*/ 288 w 401"/>
                  <a:gd name="T55" fmla="*/ 440 h 440"/>
                  <a:gd name="T56" fmla="*/ 288 w 401"/>
                  <a:gd name="T57" fmla="*/ 440 h 440"/>
                  <a:gd name="T58" fmla="*/ 317 w 401"/>
                  <a:gd name="T59" fmla="*/ 375 h 440"/>
                  <a:gd name="T60" fmla="*/ 401 w 401"/>
                  <a:gd name="T61" fmla="*/ 220 h 440"/>
                  <a:gd name="T62" fmla="*/ 401 w 401"/>
                  <a:gd name="T63" fmla="*/ 211 h 440"/>
                  <a:gd name="T64" fmla="*/ 401 w 401"/>
                  <a:gd name="T65" fmla="*/ 201 h 440"/>
                  <a:gd name="T66" fmla="*/ 208 w 401"/>
                  <a:gd name="T67" fmla="*/ 283 h 440"/>
                  <a:gd name="T68" fmla="*/ 201 w 401"/>
                  <a:gd name="T69" fmla="*/ 260 h 440"/>
                  <a:gd name="T70" fmla="*/ 192 w 401"/>
                  <a:gd name="T71" fmla="*/ 283 h 440"/>
                  <a:gd name="T72" fmla="*/ 200 w 401"/>
                  <a:gd name="T73" fmla="*/ 313 h 440"/>
                  <a:gd name="T74" fmla="*/ 208 w 401"/>
                  <a:gd name="T75" fmla="*/ 283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1" h="440">
                    <a:moveTo>
                      <a:pt x="227" y="250"/>
                    </a:moveTo>
                    <a:cubicBezTo>
                      <a:pt x="223" y="250"/>
                      <a:pt x="219" y="250"/>
                      <a:pt x="215" y="251"/>
                    </a:cubicBezTo>
                    <a:cubicBezTo>
                      <a:pt x="221" y="260"/>
                      <a:pt x="224" y="270"/>
                      <a:pt x="224" y="283"/>
                    </a:cubicBezTo>
                    <a:cubicBezTo>
                      <a:pt x="224" y="317"/>
                      <a:pt x="211" y="329"/>
                      <a:pt x="200" y="329"/>
                    </a:cubicBezTo>
                    <a:cubicBezTo>
                      <a:pt x="188" y="329"/>
                      <a:pt x="175" y="315"/>
                      <a:pt x="175" y="283"/>
                    </a:cubicBezTo>
                    <a:cubicBezTo>
                      <a:pt x="175" y="270"/>
                      <a:pt x="180" y="259"/>
                      <a:pt x="187" y="251"/>
                    </a:cubicBezTo>
                    <a:cubicBezTo>
                      <a:pt x="185" y="250"/>
                      <a:pt x="183" y="250"/>
                      <a:pt x="181" y="250"/>
                    </a:cubicBezTo>
                    <a:cubicBezTo>
                      <a:pt x="165" y="250"/>
                      <a:pt x="148" y="262"/>
                      <a:pt x="148" y="283"/>
                    </a:cubicBezTo>
                    <a:cubicBezTo>
                      <a:pt x="148" y="440"/>
                      <a:pt x="148" y="440"/>
                      <a:pt x="148" y="440"/>
                    </a:cubicBezTo>
                    <a:cubicBezTo>
                      <a:pt x="254" y="440"/>
                      <a:pt x="254" y="440"/>
                      <a:pt x="254" y="440"/>
                    </a:cubicBezTo>
                    <a:cubicBezTo>
                      <a:pt x="254" y="280"/>
                      <a:pt x="254" y="280"/>
                      <a:pt x="254" y="280"/>
                    </a:cubicBezTo>
                    <a:cubicBezTo>
                      <a:pt x="254" y="252"/>
                      <a:pt x="233" y="250"/>
                      <a:pt x="227" y="250"/>
                    </a:cubicBezTo>
                    <a:close/>
                    <a:moveTo>
                      <a:pt x="401" y="201"/>
                    </a:moveTo>
                    <a:cubicBezTo>
                      <a:pt x="401" y="90"/>
                      <a:pt x="311" y="0"/>
                      <a:pt x="200" y="0"/>
                    </a:cubicBezTo>
                    <a:cubicBezTo>
                      <a:pt x="89" y="0"/>
                      <a:pt x="0" y="90"/>
                      <a:pt x="0" y="201"/>
                    </a:cubicBezTo>
                    <a:cubicBezTo>
                      <a:pt x="0" y="204"/>
                      <a:pt x="0" y="208"/>
                      <a:pt x="0" y="211"/>
                    </a:cubicBezTo>
                    <a:cubicBezTo>
                      <a:pt x="0" y="214"/>
                      <a:pt x="0" y="217"/>
                      <a:pt x="0" y="220"/>
                    </a:cubicBezTo>
                    <a:cubicBezTo>
                      <a:pt x="0" y="300"/>
                      <a:pt x="84" y="375"/>
                      <a:pt x="84" y="375"/>
                    </a:cubicBezTo>
                    <a:cubicBezTo>
                      <a:pt x="100" y="390"/>
                      <a:pt x="113" y="419"/>
                      <a:pt x="113" y="440"/>
                    </a:cubicBezTo>
                    <a:cubicBezTo>
                      <a:pt x="113" y="440"/>
                      <a:pt x="113" y="440"/>
                      <a:pt x="113" y="440"/>
                    </a:cubicBezTo>
                    <a:cubicBezTo>
                      <a:pt x="131" y="440"/>
                      <a:pt x="131" y="440"/>
                      <a:pt x="131" y="440"/>
                    </a:cubicBezTo>
                    <a:cubicBezTo>
                      <a:pt x="131" y="283"/>
                      <a:pt x="131" y="283"/>
                      <a:pt x="131" y="283"/>
                    </a:cubicBezTo>
                    <a:cubicBezTo>
                      <a:pt x="131" y="252"/>
                      <a:pt x="156" y="234"/>
                      <a:pt x="181" y="234"/>
                    </a:cubicBezTo>
                    <a:cubicBezTo>
                      <a:pt x="189" y="234"/>
                      <a:pt x="196" y="236"/>
                      <a:pt x="202" y="239"/>
                    </a:cubicBezTo>
                    <a:cubicBezTo>
                      <a:pt x="210" y="235"/>
                      <a:pt x="218" y="233"/>
                      <a:pt x="227" y="233"/>
                    </a:cubicBezTo>
                    <a:cubicBezTo>
                      <a:pt x="249" y="233"/>
                      <a:pt x="271" y="248"/>
                      <a:pt x="271" y="280"/>
                    </a:cubicBezTo>
                    <a:cubicBezTo>
                      <a:pt x="271" y="440"/>
                      <a:pt x="271" y="440"/>
                      <a:pt x="271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40"/>
                      <a:pt x="288" y="440"/>
                      <a:pt x="288" y="440"/>
                    </a:cubicBezTo>
                    <a:cubicBezTo>
                      <a:pt x="288" y="419"/>
                      <a:pt x="301" y="390"/>
                      <a:pt x="317" y="375"/>
                    </a:cubicBezTo>
                    <a:cubicBezTo>
                      <a:pt x="317" y="375"/>
                      <a:pt x="401" y="300"/>
                      <a:pt x="401" y="220"/>
                    </a:cubicBezTo>
                    <a:cubicBezTo>
                      <a:pt x="401" y="217"/>
                      <a:pt x="401" y="214"/>
                      <a:pt x="401" y="211"/>
                    </a:cubicBezTo>
                    <a:cubicBezTo>
                      <a:pt x="401" y="208"/>
                      <a:pt x="401" y="204"/>
                      <a:pt x="401" y="201"/>
                    </a:cubicBezTo>
                    <a:close/>
                    <a:moveTo>
                      <a:pt x="208" y="283"/>
                    </a:moveTo>
                    <a:cubicBezTo>
                      <a:pt x="208" y="272"/>
                      <a:pt x="205" y="265"/>
                      <a:pt x="201" y="260"/>
                    </a:cubicBezTo>
                    <a:cubicBezTo>
                      <a:pt x="195" y="265"/>
                      <a:pt x="192" y="273"/>
                      <a:pt x="192" y="283"/>
                    </a:cubicBezTo>
                    <a:cubicBezTo>
                      <a:pt x="192" y="304"/>
                      <a:pt x="198" y="312"/>
                      <a:pt x="200" y="313"/>
                    </a:cubicBezTo>
                    <a:cubicBezTo>
                      <a:pt x="201" y="312"/>
                      <a:pt x="208" y="306"/>
                      <a:pt x="208" y="2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6" name="Freeform 249"/>
              <p:cNvSpPr/>
              <p:nvPr/>
            </p:nvSpPr>
            <p:spPr bwMode="auto">
              <a:xfrm>
                <a:off x="3917950" y="5843588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7" name="Freeform 250"/>
              <p:cNvSpPr/>
              <p:nvPr/>
            </p:nvSpPr>
            <p:spPr bwMode="auto">
              <a:xfrm>
                <a:off x="3917950" y="5880100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9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5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8" name="Freeform 251"/>
              <p:cNvSpPr/>
              <p:nvPr/>
            </p:nvSpPr>
            <p:spPr bwMode="auto">
              <a:xfrm>
                <a:off x="3917950" y="5916613"/>
                <a:ext cx="119063" cy="25400"/>
              </a:xfrm>
              <a:custGeom>
                <a:avLst/>
                <a:gdLst>
                  <a:gd name="T0" fmla="*/ 145 w 154"/>
                  <a:gd name="T1" fmla="*/ 33 h 33"/>
                  <a:gd name="T2" fmla="*/ 154 w 154"/>
                  <a:gd name="T3" fmla="*/ 23 h 33"/>
                  <a:gd name="T4" fmla="*/ 154 w 154"/>
                  <a:gd name="T5" fmla="*/ 10 h 33"/>
                  <a:gd name="T6" fmla="*/ 145 w 154"/>
                  <a:gd name="T7" fmla="*/ 0 h 33"/>
                  <a:gd name="T8" fmla="*/ 9 w 154"/>
                  <a:gd name="T9" fmla="*/ 0 h 33"/>
                  <a:gd name="T10" fmla="*/ 0 w 154"/>
                  <a:gd name="T11" fmla="*/ 10 h 33"/>
                  <a:gd name="T12" fmla="*/ 0 w 154"/>
                  <a:gd name="T13" fmla="*/ 23 h 33"/>
                  <a:gd name="T14" fmla="*/ 9 w 154"/>
                  <a:gd name="T15" fmla="*/ 33 h 33"/>
                  <a:gd name="T16" fmla="*/ 145 w 154"/>
                  <a:gd name="T1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33">
                    <a:moveTo>
                      <a:pt x="145" y="33"/>
                    </a:moveTo>
                    <a:cubicBezTo>
                      <a:pt x="150" y="33"/>
                      <a:pt x="154" y="28"/>
                      <a:pt x="154" y="23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4"/>
                      <a:pt x="150" y="0"/>
                      <a:pt x="14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lnTo>
                      <a:pt x="145" y="33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  <p:sp>
            <p:nvSpPr>
              <p:cNvPr id="89" name="Freeform 252"/>
              <p:cNvSpPr/>
              <p:nvPr/>
            </p:nvSpPr>
            <p:spPr bwMode="auto">
              <a:xfrm>
                <a:off x="3943350" y="5953125"/>
                <a:ext cx="68263" cy="22225"/>
              </a:xfrm>
              <a:custGeom>
                <a:avLst/>
                <a:gdLst>
                  <a:gd name="T0" fmla="*/ 0 w 90"/>
                  <a:gd name="T1" fmla="*/ 0 h 29"/>
                  <a:gd name="T2" fmla="*/ 45 w 90"/>
                  <a:gd name="T3" fmla="*/ 29 h 29"/>
                  <a:gd name="T4" fmla="*/ 90 w 90"/>
                  <a:gd name="T5" fmla="*/ 0 h 29"/>
                  <a:gd name="T6" fmla="*/ 0 w 90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29">
                    <a:moveTo>
                      <a:pt x="0" y="0"/>
                    </a:moveTo>
                    <a:cubicBezTo>
                      <a:pt x="9" y="17"/>
                      <a:pt x="26" y="29"/>
                      <a:pt x="45" y="29"/>
                    </a:cubicBezTo>
                    <a:cubicBezTo>
                      <a:pt x="65" y="29"/>
                      <a:pt x="82" y="17"/>
                      <a:pt x="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defTabSz="1219200">
                  <a:defRPr/>
                </a:pPr>
                <a:endParaRPr lang="en-AU" sz="2400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 UI" panose="020B0503020204020204" charset="-122"/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9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未来发展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5695"/>
            <a:ext cx="12192000" cy="377862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60461" y="1528549"/>
            <a:ext cx="4550939" cy="5329451"/>
            <a:chOff x="6260461" y="1528549"/>
            <a:chExt cx="4550938" cy="53294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l="26809" r="25371"/>
            <a:stretch>
              <a:fillRect/>
            </a:stretch>
          </p:blipFill>
          <p:spPr>
            <a:xfrm>
              <a:off x="7201154" y="1904999"/>
              <a:ext cx="2628646" cy="3471455"/>
            </a:xfrm>
            <a:prstGeom prst="rect">
              <a:avLst/>
            </a:prstGeom>
          </p:spPr>
        </p:pic>
        <p:pic>
          <p:nvPicPr>
            <p:cNvPr id="11" name="H0006(Black_iPhone6)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98"/>
            <a:stretch>
              <a:fillRect/>
            </a:stretch>
          </p:blipFill>
          <p:spPr bwMode="auto">
            <a:xfrm>
              <a:off x="6260461" y="1528549"/>
              <a:ext cx="4550938" cy="532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2461442"/>
            <a:ext cx="350573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8402" y="3834945"/>
            <a:ext cx="350573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Shape 1619"/>
          <p:cNvSpPr/>
          <p:nvPr/>
        </p:nvSpPr>
        <p:spPr bwMode="auto">
          <a:xfrm>
            <a:off x="5034755" y="3964481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8" y="4193803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Shape 1627"/>
          <p:cNvSpPr/>
          <p:nvPr/>
        </p:nvSpPr>
        <p:spPr bwMode="auto">
          <a:xfrm>
            <a:off x="5033819" y="2587583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22" name="Group 1649"/>
          <p:cNvGrpSpPr/>
          <p:nvPr/>
        </p:nvGrpSpPr>
        <p:grpSpPr bwMode="auto">
          <a:xfrm>
            <a:off x="5313686" y="2864642"/>
            <a:ext cx="360365" cy="365980"/>
            <a:chOff x="0" y="0"/>
            <a:chExt cx="611749" cy="619876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5400000" scaled="1"/>
          </a:gra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6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  <p:bldP spid="19" grpId="0" animBg="1"/>
      <p:bldP spid="21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82779" y="1332459"/>
            <a:ext cx="4735757" cy="4538232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4" name="Freeform 20"/>
            <p:cNvSpPr/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5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7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1" name="Freeform 27"/>
            <p:cNvSpPr/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8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9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0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1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3" name="Freeform 39"/>
            <p:cNvSpPr/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9" name="Freeform 45"/>
            <p:cNvSpPr/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0" name="Freeform 46"/>
            <p:cNvSpPr/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3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4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5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6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7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8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9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0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2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3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0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1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4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6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7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8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9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0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1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2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3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4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5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6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7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8" name="Freeform 84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99" name="Freeform 85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0" name="Freeform 86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1" name="Freeform 87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2" name="Freeform 88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3" name="Freeform 89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4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5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6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7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8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09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0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1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2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3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4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5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6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7" name="Freeform 103"/>
            <p:cNvSpPr/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8" name="Freeform 104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19" name="Freeform 105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0" name="Freeform 106"/>
            <p:cNvSpPr/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1" name="Freeform 107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2" name="Freeform 108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3" name="Freeform 109"/>
            <p:cNvSpPr/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4" name="Freeform 110"/>
            <p:cNvSpPr/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5" name="Freeform 111"/>
            <p:cNvSpPr/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6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7" name="Freeform 113"/>
            <p:cNvSpPr/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8" name="Freeform 114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29" name="Freeform 115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0" name="Freeform 116"/>
            <p:cNvSpPr/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1" name="Freeform 117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2" name="Freeform 118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3" name="Freeform 119"/>
            <p:cNvSpPr/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4" name="Freeform 120"/>
            <p:cNvSpPr/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5" name="Freeform 121"/>
            <p:cNvSpPr/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6" name="Freeform 122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7" name="Freeform 123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8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39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0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1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2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3" name="Freeform 129"/>
            <p:cNvSpPr/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4" name="Freeform 130"/>
            <p:cNvSpPr/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5" name="Freeform 131"/>
            <p:cNvSpPr/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6" name="Freeform 132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7" name="Freeform 133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8" name="Freeform 134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49" name="Freeform 135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0" name="Freeform 136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1" name="Freeform 137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3" name="Freeform 139"/>
            <p:cNvSpPr/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4" name="Freeform 140"/>
            <p:cNvSpPr/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5" name="Freeform 141"/>
            <p:cNvSpPr/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6" name="Freeform 142"/>
            <p:cNvSpPr/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7" name="Freeform 143"/>
            <p:cNvSpPr/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8" name="Freeform 144"/>
            <p:cNvSpPr/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59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0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1" name="Freeform 147"/>
            <p:cNvSpPr/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2" name="Freeform 148"/>
            <p:cNvSpPr/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3" name="Freeform 149"/>
            <p:cNvSpPr/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4" name="Freeform 150"/>
            <p:cNvSpPr/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5" name="Freeform 151"/>
            <p:cNvSpPr/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6" name="Freeform 152"/>
            <p:cNvSpPr/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7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8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69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0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1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3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4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5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6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7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8" name="Freeform 164"/>
            <p:cNvSpPr/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79" name="Freeform 165"/>
            <p:cNvSpPr/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0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1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2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3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4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5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6" name="Freeform 172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7" name="Freeform 173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8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89" name="Freeform 175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0" name="Freeform 176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1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2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3" name="Freeform 179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4" name="Freeform 180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5" name="Freeform 181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6" name="Freeform 182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7" name="Freeform 183"/>
            <p:cNvSpPr/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8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199" name="Freeform 185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0" name="Freeform 186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1" name="Freeform 187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2" name="Freeform 188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3" name="Freeform 189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4" name="Freeform 190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5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6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7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8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09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0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1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2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3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4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5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6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17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092773" y="1663594"/>
            <a:ext cx="2204075" cy="4583479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9" name="任意多边形 218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-1" fmla="*/ 0 w 253793"/>
                <a:gd name="connsiteY0-2" fmla="*/ 0 h 374681"/>
                <a:gd name="connsiteX1-3" fmla="*/ 0 w 253793"/>
                <a:gd name="connsiteY1-4" fmla="*/ 374681 h 374681"/>
                <a:gd name="connsiteX2-5" fmla="*/ 245327 w 253793"/>
                <a:gd name="connsiteY2-6" fmla="*/ 218564 h 374681"/>
                <a:gd name="connsiteX3-7" fmla="*/ 245327 w 253793"/>
                <a:gd name="connsiteY3-8" fmla="*/ 169499 h 374681"/>
                <a:gd name="connsiteX4-9" fmla="*/ 0 w 253793"/>
                <a:gd name="connsiteY4-10" fmla="*/ 0 h 374681"/>
                <a:gd name="connsiteX0-11" fmla="*/ 0 w 262397"/>
                <a:gd name="connsiteY0-12" fmla="*/ 0 h 374681"/>
                <a:gd name="connsiteX1-13" fmla="*/ 0 w 262397"/>
                <a:gd name="connsiteY1-14" fmla="*/ 374681 h 374681"/>
                <a:gd name="connsiteX2-15" fmla="*/ 245327 w 262397"/>
                <a:gd name="connsiteY2-16" fmla="*/ 218564 h 374681"/>
                <a:gd name="connsiteX3-17" fmla="*/ 245327 w 262397"/>
                <a:gd name="connsiteY3-18" fmla="*/ 169499 h 374681"/>
                <a:gd name="connsiteX4-19" fmla="*/ 0 w 262397"/>
                <a:gd name="connsiteY4-20" fmla="*/ 0 h 374681"/>
                <a:gd name="connsiteX0-21" fmla="*/ 7408 w 269805"/>
                <a:gd name="connsiteY0-22" fmla="*/ 0 h 374681"/>
                <a:gd name="connsiteX1-23" fmla="*/ 7408 w 269805"/>
                <a:gd name="connsiteY1-24" fmla="*/ 374681 h 374681"/>
                <a:gd name="connsiteX2-25" fmla="*/ 252735 w 269805"/>
                <a:gd name="connsiteY2-26" fmla="*/ 218564 h 374681"/>
                <a:gd name="connsiteX3-27" fmla="*/ 252735 w 269805"/>
                <a:gd name="connsiteY3-28" fmla="*/ 169499 h 374681"/>
                <a:gd name="connsiteX4-29" fmla="*/ 7408 w 269805"/>
                <a:gd name="connsiteY4-30" fmla="*/ 0 h 374681"/>
                <a:gd name="connsiteX0-31" fmla="*/ 10788 w 273185"/>
                <a:gd name="connsiteY0-32" fmla="*/ 0 h 374681"/>
                <a:gd name="connsiteX1-33" fmla="*/ 10788 w 273185"/>
                <a:gd name="connsiteY1-34" fmla="*/ 374681 h 374681"/>
                <a:gd name="connsiteX2-35" fmla="*/ 256115 w 273185"/>
                <a:gd name="connsiteY2-36" fmla="*/ 218564 h 374681"/>
                <a:gd name="connsiteX3-37" fmla="*/ 256115 w 273185"/>
                <a:gd name="connsiteY3-38" fmla="*/ 169499 h 374681"/>
                <a:gd name="connsiteX4-39" fmla="*/ 10788 w 273185"/>
                <a:gd name="connsiteY4-40" fmla="*/ 0 h 374681"/>
                <a:gd name="connsiteX0-41" fmla="*/ 10788 w 273185"/>
                <a:gd name="connsiteY0-42" fmla="*/ 0 h 377538"/>
                <a:gd name="connsiteX1-43" fmla="*/ 10788 w 273185"/>
                <a:gd name="connsiteY1-44" fmla="*/ 377538 h 377538"/>
                <a:gd name="connsiteX2-45" fmla="*/ 256115 w 273185"/>
                <a:gd name="connsiteY2-46" fmla="*/ 218564 h 377538"/>
                <a:gd name="connsiteX3-47" fmla="*/ 256115 w 273185"/>
                <a:gd name="connsiteY3-48" fmla="*/ 169499 h 377538"/>
                <a:gd name="connsiteX4-49" fmla="*/ 10788 w 273185"/>
                <a:gd name="connsiteY4-50" fmla="*/ 0 h 377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0" name="Freeform 212"/>
            <p:cNvSpPr/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1" name="Freeform 213"/>
            <p:cNvSpPr/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2" name="Freeform 214"/>
            <p:cNvSpPr/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3" name="Freeform 215"/>
            <p:cNvSpPr/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5" name="Freeform 219"/>
            <p:cNvSpPr/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6" name="Freeform 220"/>
            <p:cNvSpPr/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7" name="Freeform 221"/>
            <p:cNvSpPr/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8" name="Freeform 222"/>
            <p:cNvSpPr/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29" name="Freeform 224"/>
            <p:cNvSpPr/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0" name="Freeform 226"/>
            <p:cNvSpPr/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1" name="Freeform 228"/>
            <p:cNvSpPr/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2" name="Freeform 229"/>
            <p:cNvSpPr/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3" name="Freeform 230"/>
            <p:cNvSpPr/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4" name="Freeform 231"/>
            <p:cNvSpPr/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5" name="Freeform 232"/>
            <p:cNvSpPr/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6" name="Freeform 233"/>
            <p:cNvSpPr/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7" name="Freeform 234"/>
            <p:cNvSpPr/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8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39" name="Freeform 236"/>
            <p:cNvSpPr/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0" name="Freeform 237"/>
            <p:cNvSpPr/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1" name="Freeform 238"/>
            <p:cNvSpPr/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2" name="Freeform 239"/>
            <p:cNvSpPr/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3" name="Freeform 240"/>
            <p:cNvSpPr/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4" name="Freeform 241"/>
            <p:cNvSpPr/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5" name="Freeform 242"/>
            <p:cNvSpPr/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6" name="Freeform 243"/>
            <p:cNvSpPr/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7" name="Freeform 244"/>
            <p:cNvSpPr/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8" name="Freeform 245"/>
            <p:cNvSpPr/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49" name="Freeform 246"/>
            <p:cNvSpPr/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0" name="Freeform 247"/>
            <p:cNvSpPr/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1" name="Freeform 248"/>
            <p:cNvSpPr/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2" name="Freeform 249"/>
            <p:cNvSpPr/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3" name="Freeform 250"/>
            <p:cNvSpPr/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54" name="Freeform 251"/>
            <p:cNvSpPr/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5" name="Freeform 252"/>
            <p:cNvSpPr/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6" name="Freeform 253"/>
            <p:cNvSpPr/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7" name="Freeform 254"/>
            <p:cNvSpPr/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8" name="Freeform 255"/>
            <p:cNvSpPr/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59" name="Freeform 256"/>
            <p:cNvSpPr/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0" name="Freeform 257"/>
            <p:cNvSpPr/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1" name="Freeform 258"/>
            <p:cNvSpPr/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2" name="Freeform 259"/>
            <p:cNvSpPr/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3" name="Freeform 260"/>
            <p:cNvSpPr/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4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5" name="Freeform 262"/>
            <p:cNvSpPr/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6" name="Freeform 263"/>
            <p:cNvSpPr/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7" name="Freeform 264"/>
            <p:cNvSpPr/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8" name="Freeform 265"/>
            <p:cNvSpPr/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69" name="Freeform 266"/>
            <p:cNvSpPr/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0" name="Freeform 267"/>
            <p:cNvSpPr/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1" name="Freeform 268"/>
            <p:cNvSpPr/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2" name="Freeform 269"/>
            <p:cNvSpPr/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3" name="Freeform 270"/>
            <p:cNvSpPr/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4" name="Freeform 271"/>
            <p:cNvSpPr/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5" name="Freeform 272"/>
            <p:cNvSpPr/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6" name="Freeform 273"/>
            <p:cNvSpPr/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7" name="Freeform 274"/>
            <p:cNvSpPr/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8" name="Freeform 275"/>
            <p:cNvSpPr/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79" name="Freeform 276"/>
            <p:cNvSpPr/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0" name="Freeform 277"/>
            <p:cNvSpPr/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1" name="Freeform 278"/>
            <p:cNvSpPr/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2" name="Freeform 279"/>
            <p:cNvSpPr/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3" name="Freeform 280"/>
            <p:cNvSpPr/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4" name="Freeform 281"/>
            <p:cNvSpPr/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5" name="Freeform 282"/>
            <p:cNvSpPr/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6" name="Freeform 283"/>
            <p:cNvSpPr/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87" name="Freeform 284"/>
            <p:cNvSpPr/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8" name="Freeform 285"/>
            <p:cNvSpPr/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89" name="Freeform 286"/>
            <p:cNvSpPr/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0" name="Freeform 287"/>
            <p:cNvSpPr/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1" name="Freeform 288"/>
            <p:cNvSpPr/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92" name="Freeform 289"/>
            <p:cNvSpPr/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93" name="Freeform 290"/>
            <p:cNvSpPr/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94" name="Freeform 291"/>
            <p:cNvSpPr/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5" name="Freeform 292"/>
            <p:cNvSpPr/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6" name="Freeform 293"/>
            <p:cNvSpPr/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7" name="Freeform 294"/>
            <p:cNvSpPr/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8" name="Freeform 296"/>
            <p:cNvSpPr/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299" name="Freeform 303"/>
            <p:cNvSpPr/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0" name="Freeform 304"/>
            <p:cNvSpPr/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1" name="Freeform 305"/>
            <p:cNvSpPr/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2" name="Freeform 307"/>
            <p:cNvSpPr/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303" name="椭圆 302"/>
          <p:cNvSpPr/>
          <p:nvPr/>
        </p:nvSpPr>
        <p:spPr>
          <a:xfrm>
            <a:off x="5612270" y="6173013"/>
            <a:ext cx="1400881" cy="37867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0437" y="1913473"/>
            <a:ext cx="491319" cy="491319"/>
            <a:chOff x="4060435" y="1913471"/>
            <a:chExt cx="491319" cy="491319"/>
          </a:xfrm>
        </p:grpSpPr>
        <p:sp>
          <p:nvSpPr>
            <p:cNvPr id="308" name="椭圆 307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09" name="加号 308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90958" y="1526587"/>
            <a:ext cx="491319" cy="491319"/>
            <a:chOff x="7790956" y="1526586"/>
            <a:chExt cx="491319" cy="491319"/>
          </a:xfrm>
        </p:grpSpPr>
        <p:sp>
          <p:nvSpPr>
            <p:cNvPr id="311" name="椭圆 310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12" name="加号 311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52570" y="4290582"/>
            <a:ext cx="491319" cy="491319"/>
            <a:chOff x="7752568" y="4290581"/>
            <a:chExt cx="491319" cy="491319"/>
          </a:xfrm>
        </p:grpSpPr>
        <p:sp>
          <p:nvSpPr>
            <p:cNvPr id="314" name="椭圆 313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15" name="加号 314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0862" y="5233339"/>
            <a:ext cx="491319" cy="491319"/>
            <a:chOff x="4230861" y="5233338"/>
            <a:chExt cx="491319" cy="491319"/>
          </a:xfrm>
        </p:grpSpPr>
        <p:sp>
          <p:nvSpPr>
            <p:cNvPr id="317" name="椭圆 316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318" name="加号 317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3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1533994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153016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893" y="4712892"/>
            <a:ext cx="266403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54670" y="471469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7" name="组合 306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2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发展现状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19" grpId="0"/>
      <p:bldP spid="320" grpId="0"/>
      <p:bldP spid="321" grpId="0"/>
      <p:bldP spid="3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Microsoft YaHei Light" panose="020B0502040204020203" pitchFamily="34" charset="-122"/>
                <a:cs typeface="Aparajita" panose="020B0604020202020204" pitchFamily="34" charset="0"/>
              </a:rPr>
              <a:t>PART 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Microsoft YaHei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产品展示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4823550" y="2394133"/>
            <a:ext cx="1237801" cy="1521620"/>
            <a:chOff x="3606801" y="1795463"/>
            <a:chExt cx="928688" cy="1141413"/>
          </a:xfrm>
        </p:grpSpPr>
        <p:sp>
          <p:nvSpPr>
            <p:cNvPr id="6152" name="Freeform 8"/>
            <p:cNvSpPr/>
            <p:nvPr/>
          </p:nvSpPr>
          <p:spPr bwMode="auto">
            <a:xfrm>
              <a:off x="3606801" y="1795463"/>
              <a:ext cx="928688" cy="1141413"/>
            </a:xfrm>
            <a:custGeom>
              <a:avLst/>
              <a:gdLst/>
              <a:ahLst/>
              <a:cxnLst>
                <a:cxn ang="0">
                  <a:pos x="3" y="110"/>
                </a:cxn>
                <a:cxn ang="0">
                  <a:pos x="247" y="0"/>
                </a:cxn>
                <a:cxn ang="0">
                  <a:pos x="247" y="303"/>
                </a:cxn>
                <a:cxn ang="0">
                  <a:pos x="21" y="303"/>
                </a:cxn>
                <a:cxn ang="0">
                  <a:pos x="3" y="110"/>
                </a:cxn>
              </a:cxnLst>
              <a:rect l="0" t="0" r="r" b="b"/>
              <a:pathLst>
                <a:path w="247" h="303">
                  <a:moveTo>
                    <a:pt x="3" y="110"/>
                  </a:moveTo>
                  <a:cubicBezTo>
                    <a:pt x="103" y="89"/>
                    <a:pt x="184" y="52"/>
                    <a:pt x="247" y="0"/>
                  </a:cubicBezTo>
                  <a:cubicBezTo>
                    <a:pt x="247" y="303"/>
                    <a:pt x="247" y="303"/>
                    <a:pt x="247" y="303"/>
                  </a:cubicBezTo>
                  <a:cubicBezTo>
                    <a:pt x="21" y="303"/>
                    <a:pt x="21" y="303"/>
                    <a:pt x="21" y="303"/>
                  </a:cubicBezTo>
                  <a:cubicBezTo>
                    <a:pt x="5" y="245"/>
                    <a:pt x="0" y="180"/>
                    <a:pt x="3" y="11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962400" y="2350968"/>
              <a:ext cx="275623" cy="30761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6141754" y="2389898"/>
            <a:ext cx="1235684" cy="1525853"/>
            <a:chOff x="4595813" y="1792288"/>
            <a:chExt cx="927100" cy="1144588"/>
          </a:xfrm>
        </p:grpSpPr>
        <p:sp>
          <p:nvSpPr>
            <p:cNvPr id="6153" name="Freeform 9"/>
            <p:cNvSpPr/>
            <p:nvPr/>
          </p:nvSpPr>
          <p:spPr bwMode="auto">
            <a:xfrm>
              <a:off x="4595813" y="1792288"/>
              <a:ext cx="927100" cy="1144588"/>
            </a:xfrm>
            <a:custGeom>
              <a:avLst/>
              <a:gdLst/>
              <a:ahLst/>
              <a:cxnLst>
                <a:cxn ang="0">
                  <a:pos x="220" y="304"/>
                </a:cxn>
                <a:cxn ang="0">
                  <a:pos x="0" y="304"/>
                </a:cxn>
                <a:cxn ang="0">
                  <a:pos x="0" y="0"/>
                </a:cxn>
                <a:cxn ang="0">
                  <a:pos x="246" y="111"/>
                </a:cxn>
                <a:cxn ang="0">
                  <a:pos x="220" y="304"/>
                </a:cxn>
              </a:cxnLst>
              <a:rect l="0" t="0" r="r" b="b"/>
              <a:pathLst>
                <a:path w="246" h="304">
                  <a:moveTo>
                    <a:pt x="22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56"/>
                    <a:pt x="158" y="93"/>
                    <a:pt x="246" y="111"/>
                  </a:cubicBezTo>
                  <a:cubicBezTo>
                    <a:pt x="243" y="183"/>
                    <a:pt x="235" y="247"/>
                    <a:pt x="220" y="30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0"/>
            <p:cNvSpPr>
              <a:spLocks noEditPoints="1"/>
            </p:cNvSpPr>
            <p:nvPr/>
          </p:nvSpPr>
          <p:spPr bwMode="auto">
            <a:xfrm>
              <a:off x="4800600" y="2355899"/>
              <a:ext cx="323697" cy="31030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4952620" y="4000403"/>
            <a:ext cx="1108731" cy="1365013"/>
            <a:chOff x="3703638" y="3000375"/>
            <a:chExt cx="831850" cy="1023938"/>
          </a:xfrm>
        </p:grpSpPr>
        <p:sp>
          <p:nvSpPr>
            <p:cNvPr id="6155" name="Freeform 11"/>
            <p:cNvSpPr/>
            <p:nvPr/>
          </p:nvSpPr>
          <p:spPr bwMode="auto">
            <a:xfrm>
              <a:off x="3703638" y="3000375"/>
              <a:ext cx="831850" cy="10239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272"/>
                </a:cxn>
                <a:cxn ang="0">
                  <a:pos x="0" y="0"/>
                </a:cxn>
                <a:cxn ang="0">
                  <a:pos x="221" y="0"/>
                </a:cxn>
              </a:cxnLst>
              <a:rect l="0" t="0" r="r" b="b"/>
              <a:pathLst>
                <a:path w="221" h="272">
                  <a:moveTo>
                    <a:pt x="221" y="0"/>
                  </a:moveTo>
                  <a:cubicBezTo>
                    <a:pt x="221" y="272"/>
                    <a:pt x="221" y="272"/>
                    <a:pt x="221" y="272"/>
                  </a:cubicBezTo>
                  <a:cubicBezTo>
                    <a:pt x="108" y="207"/>
                    <a:pt x="34" y="116"/>
                    <a:pt x="0" y="0"/>
                  </a:cubicBezTo>
                  <a:lnTo>
                    <a:pt x="221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31"/>
            <p:cNvSpPr/>
            <p:nvPr/>
          </p:nvSpPr>
          <p:spPr bwMode="auto">
            <a:xfrm>
              <a:off x="4077352" y="3159042"/>
              <a:ext cx="321341" cy="32621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6141753" y="4000401"/>
            <a:ext cx="1085457" cy="1371363"/>
            <a:chOff x="4595813" y="3000375"/>
            <a:chExt cx="814388" cy="1028700"/>
          </a:xfrm>
        </p:grpSpPr>
        <p:sp>
          <p:nvSpPr>
            <p:cNvPr id="6154" name="Freeform 10"/>
            <p:cNvSpPr/>
            <p:nvPr/>
          </p:nvSpPr>
          <p:spPr bwMode="auto">
            <a:xfrm>
              <a:off x="4595813" y="3000375"/>
              <a:ext cx="814388" cy="102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0"/>
                </a:cxn>
                <a:cxn ang="0">
                  <a:pos x="0" y="273"/>
                </a:cxn>
                <a:cxn ang="0">
                  <a:pos x="0" y="0"/>
                </a:cxn>
              </a:cxnLst>
              <a:rect l="0" t="0" r="r" b="b"/>
              <a:pathLst>
                <a:path w="216" h="273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78" y="134"/>
                    <a:pt x="106" y="225"/>
                    <a:pt x="0" y="27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</a:gradFill>
            <a:ln w="9525">
              <a:noFill/>
              <a:round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4737209" y="3175053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71359" tIns="85679" rIns="171359" bIns="85679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81"/>
          <p:cNvGrpSpPr/>
          <p:nvPr/>
        </p:nvGrpSpPr>
        <p:grpSpPr>
          <a:xfrm flipV="1">
            <a:off x="3906483" y="4917107"/>
            <a:ext cx="1491356" cy="292412"/>
            <a:chOff x="2712812" y="1457456"/>
            <a:chExt cx="1118923" cy="223062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/>
          <p:cNvGrpSpPr/>
          <p:nvPr/>
        </p:nvGrpSpPr>
        <p:grpSpPr>
          <a:xfrm flipH="1" flipV="1">
            <a:off x="6740165" y="4918163"/>
            <a:ext cx="1414575" cy="290295"/>
            <a:chOff x="2770419" y="1459071"/>
            <a:chExt cx="1061316" cy="221447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81"/>
          <p:cNvGrpSpPr/>
          <p:nvPr/>
        </p:nvGrpSpPr>
        <p:grpSpPr>
          <a:xfrm>
            <a:off x="3774063" y="2490470"/>
            <a:ext cx="1491356" cy="292412"/>
            <a:chOff x="2712812" y="1457456"/>
            <a:chExt cx="1118923" cy="223062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81"/>
          <p:cNvGrpSpPr/>
          <p:nvPr/>
        </p:nvGrpSpPr>
        <p:grpSpPr>
          <a:xfrm flipH="1">
            <a:off x="6951907" y="2491527"/>
            <a:ext cx="1414575" cy="290295"/>
            <a:chOff x="2770419" y="1459071"/>
            <a:chExt cx="1061316" cy="22144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rgbClr val="2C344B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06213" y="197096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506213" y="457338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8439" y="1970967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18439" y="457338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产品特性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6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8157529" y="3155999"/>
            <a:ext cx="2548739" cy="28729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912646" y="3465511"/>
            <a:ext cx="2550327" cy="28570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70541" y="245603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558158" y="244968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-1" fmla="*/ 0 w 647700"/>
              <a:gd name="connsiteY0-2" fmla="*/ 965200 h 965200"/>
              <a:gd name="connsiteX1-3" fmla="*/ 101600 w 647700"/>
              <a:gd name="connsiteY1-4" fmla="*/ 520700 h 965200"/>
              <a:gd name="connsiteX2-5" fmla="*/ 647700 w 647700"/>
              <a:gd name="connsiteY2-6" fmla="*/ 0 h 965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5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3888439" y="3238536"/>
            <a:ext cx="1028383" cy="1041219"/>
            <a:chOff x="3137297" y="2428875"/>
            <a:chExt cx="771525" cy="78105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" name="Freeform 19"/>
            <p:cNvSpPr/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6527632" y="2754434"/>
            <a:ext cx="1937741" cy="1907844"/>
            <a:chOff x="5117306" y="2065735"/>
            <a:chExt cx="1453754" cy="143113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4610524" y="3113145"/>
            <a:ext cx="1295000" cy="1265019"/>
            <a:chOff x="3679031" y="2334816"/>
            <a:chExt cx="971550" cy="94892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Freeform 18"/>
            <p:cNvSpPr/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400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5529408" y="2994104"/>
            <a:ext cx="1480680" cy="1457072"/>
            <a:chOff x="4368404" y="2245519"/>
            <a:chExt cx="1110853" cy="10929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Freeform 17"/>
            <p:cNvSpPr/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5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600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392778" y="5451131"/>
            <a:ext cx="7801093" cy="82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Dolor, Tempor Ac Gravida Sit Amet, Porta Fermentum Magna. Aliquam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Quam Dolor,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Gravida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Porta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Magna.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194117" y="3368211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843605" y="196444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120971" y="1458746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893109" y="333916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产品特性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1455" y="2906487"/>
            <a:ext cx="4406976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bibendum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81454" y="2339377"/>
            <a:ext cx="4406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2C344B"/>
                </a:solidFill>
                <a:latin typeface="方正兰亭黑_GBK"/>
                <a:ea typeface="方正兰亭黑_GBK"/>
              </a:rPr>
              <a:t>PROJECT INTRODUCTION</a:t>
            </a:r>
            <a:endParaRPr lang="en-US" altLang="zh-CN" sz="2400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19085" y="2869152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项目简介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22434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8259816" y="3534892"/>
              <a:ext cx="631583" cy="9376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项目</a:t>
              </a:r>
              <a:endParaRPr lang="en-US" altLang="zh-CN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背景</a:t>
              </a:r>
              <a:endParaRPr lang="zh-CN" altLang="en-US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34448" y="2102069"/>
            <a:ext cx="3329019" cy="3529508"/>
            <a:chOff x="3862999" y="1261760"/>
            <a:chExt cx="4466002" cy="473496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6" name="îṣļîḑé-Freeform: Shape 4"/>
            <p:cNvSpPr/>
            <p:nvPr/>
          </p:nvSpPr>
          <p:spPr>
            <a:xfrm rot="17884962">
              <a:off x="4319668" y="188383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7" name="Group 5"/>
            <p:cNvGrpSpPr/>
            <p:nvPr/>
          </p:nvGrpSpPr>
          <p:grpSpPr>
            <a:xfrm>
              <a:off x="4370610" y="2563999"/>
              <a:ext cx="420711" cy="420711"/>
              <a:chOff x="8216107" y="1647825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41" name="îṣļîḑé-Freeform: Shape 6"/>
              <p:cNvSpPr/>
              <p:nvPr/>
            </p:nvSpPr>
            <p:spPr bwMode="auto">
              <a:xfrm>
                <a:off x="8216107" y="164782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îṣļîḑé-Freeform: Shape 7"/>
              <p:cNvSpPr/>
              <p:nvPr/>
            </p:nvSpPr>
            <p:spPr bwMode="auto">
              <a:xfrm>
                <a:off x="8259763" y="202485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8" name="îṣļîḑé-Freeform: Shape 9"/>
            <p:cNvSpPr/>
            <p:nvPr/>
          </p:nvSpPr>
          <p:spPr>
            <a:xfrm>
              <a:off x="5386186" y="1261760"/>
              <a:ext cx="1441203" cy="2353101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5932270" y="172509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9" name="îṣļîḑé-Freeform: Shape 11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0" name="îṣļîḑé-Freeform: Shape 12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0" name="îṣļîḑé-Freeform: Shape 14"/>
            <p:cNvSpPr/>
            <p:nvPr/>
          </p:nvSpPr>
          <p:spPr>
            <a:xfrm rot="18011665" flipH="1" flipV="1">
              <a:off x="6431131" y="302874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21" name="Group 15"/>
            <p:cNvGrpSpPr/>
            <p:nvPr/>
          </p:nvGrpSpPr>
          <p:grpSpPr>
            <a:xfrm>
              <a:off x="7320657" y="4276320"/>
              <a:ext cx="420711" cy="368212"/>
              <a:chOff x="2581275" y="4469607"/>
              <a:chExt cx="464344" cy="406400"/>
            </a:xfrm>
            <a:solidFill>
              <a:schemeClr val="bg1"/>
            </a:solidFill>
            <a:effectLst/>
          </p:grpSpPr>
          <p:sp>
            <p:nvSpPr>
              <p:cNvPr id="37" name="îṣļîḑé-Freeform: Shape 16"/>
              <p:cNvSpPr/>
              <p:nvPr/>
            </p:nvSpPr>
            <p:spPr bwMode="auto">
              <a:xfrm>
                <a:off x="2654300" y="4541838"/>
                <a:ext cx="166688" cy="1095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60" y="0"/>
                    </a:moveTo>
                    <a:cubicBezTo>
                      <a:pt x="9461" y="0"/>
                      <a:pt x="0" y="9233"/>
                      <a:pt x="0" y="20160"/>
                    </a:cubicBezTo>
                    <a:cubicBezTo>
                      <a:pt x="0" y="20954"/>
                      <a:pt x="420" y="21600"/>
                      <a:pt x="939" y="21600"/>
                    </a:cubicBezTo>
                    <a:cubicBezTo>
                      <a:pt x="1457" y="21600"/>
                      <a:pt x="1878" y="20954"/>
                      <a:pt x="1878" y="20160"/>
                    </a:cubicBezTo>
                    <a:cubicBezTo>
                      <a:pt x="1878" y="10956"/>
                      <a:pt x="10655" y="2880"/>
                      <a:pt x="20660" y="2880"/>
                    </a:cubicBezTo>
                    <a:cubicBezTo>
                      <a:pt x="21179" y="2880"/>
                      <a:pt x="21600" y="2234"/>
                      <a:pt x="21600" y="1440"/>
                    </a:cubicBezTo>
                    <a:cubicBezTo>
                      <a:pt x="21600" y="645"/>
                      <a:pt x="21179" y="0"/>
                      <a:pt x="206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îṣļîḑé-Freeform: Shape 17"/>
              <p:cNvSpPr/>
              <p:nvPr/>
            </p:nvSpPr>
            <p:spPr bwMode="auto">
              <a:xfrm>
                <a:off x="2581275" y="4469607"/>
                <a:ext cx="464344" cy="406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2" name="îṣļîḑé-Freeform: Shape 19"/>
            <p:cNvSpPr/>
            <p:nvPr/>
          </p:nvSpPr>
          <p:spPr>
            <a:xfrm rot="14441698" flipH="1" flipV="1">
              <a:off x="6429691" y="1823426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23" name="Group 20"/>
            <p:cNvGrpSpPr/>
            <p:nvPr/>
          </p:nvGrpSpPr>
          <p:grpSpPr>
            <a:xfrm>
              <a:off x="7422253" y="2560406"/>
              <a:ext cx="289104" cy="421430"/>
              <a:chOff x="5441157" y="4440238"/>
              <a:chExt cx="319088" cy="465138"/>
            </a:xfrm>
            <a:solidFill>
              <a:schemeClr val="bg1"/>
            </a:solidFill>
            <a:effectLst/>
          </p:grpSpPr>
          <p:sp>
            <p:nvSpPr>
              <p:cNvPr id="34" name="îṣļîḑé-Freeform: Shape 21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îṣļîḑé-Freeform: Shape 22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îṣļîḑé-Freeform: Shape 23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4" name="îṣļîḑé-Freeform: Shape 25"/>
            <p:cNvSpPr/>
            <p:nvPr/>
          </p:nvSpPr>
          <p:spPr>
            <a:xfrm rot="14422133">
              <a:off x="4434734" y="3080523"/>
              <a:ext cx="1441202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25" name="Group 26"/>
            <p:cNvGrpSpPr/>
            <p:nvPr/>
          </p:nvGrpSpPr>
          <p:grpSpPr>
            <a:xfrm>
              <a:off x="4525037" y="4288871"/>
              <a:ext cx="421430" cy="394821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32" name="îṣļîḑé-Freeform: Shape 27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îṣļîḑé-Freeform: Shape 28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6" name="îṣļîḑé-Freeform: Shape 30"/>
            <p:cNvSpPr/>
            <p:nvPr/>
          </p:nvSpPr>
          <p:spPr>
            <a:xfrm rot="151980" flipH="1" flipV="1">
              <a:off x="5449473" y="3642189"/>
              <a:ext cx="1441203" cy="2354539"/>
            </a:xfrm>
            <a:custGeom>
              <a:avLst/>
              <a:gdLst>
                <a:gd name="connsiteX0" fmla="*/ 590550 w 1276350"/>
                <a:gd name="connsiteY0" fmla="*/ 2349500 h 2349500"/>
                <a:gd name="connsiteX1" fmla="*/ 406400 w 1276350"/>
                <a:gd name="connsiteY1" fmla="*/ 1358900 h 2349500"/>
                <a:gd name="connsiteX2" fmla="*/ 0 w 1276350"/>
                <a:gd name="connsiteY2" fmla="*/ 958850 h 2349500"/>
                <a:gd name="connsiteX3" fmla="*/ 12700 w 1276350"/>
                <a:gd name="connsiteY3" fmla="*/ 50800 h 2349500"/>
                <a:gd name="connsiteX4" fmla="*/ 1130300 w 1276350"/>
                <a:gd name="connsiteY4" fmla="*/ 0 h 2349500"/>
                <a:gd name="connsiteX5" fmla="*/ 1276350 w 1276350"/>
                <a:gd name="connsiteY5" fmla="*/ 1073150 h 2349500"/>
                <a:gd name="connsiteX6" fmla="*/ 590550 w 1276350"/>
                <a:gd name="connsiteY6" fmla="*/ 2349500 h 2349500"/>
                <a:gd name="connsiteX0-1" fmla="*/ 590550 w 1276350"/>
                <a:gd name="connsiteY0-2" fmla="*/ 2349500 h 2349500"/>
                <a:gd name="connsiteX1-3" fmla="*/ 394494 w 1276350"/>
                <a:gd name="connsiteY1-4" fmla="*/ 1397000 h 2349500"/>
                <a:gd name="connsiteX2-5" fmla="*/ 0 w 1276350"/>
                <a:gd name="connsiteY2-6" fmla="*/ 958850 h 2349500"/>
                <a:gd name="connsiteX3-7" fmla="*/ 12700 w 1276350"/>
                <a:gd name="connsiteY3-8" fmla="*/ 50800 h 2349500"/>
                <a:gd name="connsiteX4-9" fmla="*/ 1130300 w 1276350"/>
                <a:gd name="connsiteY4-10" fmla="*/ 0 h 2349500"/>
                <a:gd name="connsiteX5-11" fmla="*/ 1276350 w 1276350"/>
                <a:gd name="connsiteY5-12" fmla="*/ 1073150 h 2349500"/>
                <a:gd name="connsiteX6-13" fmla="*/ 590550 w 1276350"/>
                <a:gd name="connsiteY6-14" fmla="*/ 2349500 h 2349500"/>
                <a:gd name="connsiteX0-15" fmla="*/ 673893 w 1359693"/>
                <a:gd name="connsiteY0-16" fmla="*/ 2349500 h 2349500"/>
                <a:gd name="connsiteX1-17" fmla="*/ 477837 w 1359693"/>
                <a:gd name="connsiteY1-18" fmla="*/ 1397000 h 2349500"/>
                <a:gd name="connsiteX2-19" fmla="*/ 0 w 1359693"/>
                <a:gd name="connsiteY2-20" fmla="*/ 908844 h 2349500"/>
                <a:gd name="connsiteX3-21" fmla="*/ 96043 w 1359693"/>
                <a:gd name="connsiteY3-22" fmla="*/ 50800 h 2349500"/>
                <a:gd name="connsiteX4-23" fmla="*/ 1213643 w 1359693"/>
                <a:gd name="connsiteY4-24" fmla="*/ 0 h 2349500"/>
                <a:gd name="connsiteX5-25" fmla="*/ 1359693 w 1359693"/>
                <a:gd name="connsiteY5-26" fmla="*/ 1073150 h 2349500"/>
                <a:gd name="connsiteX6-27" fmla="*/ 673893 w 1359693"/>
                <a:gd name="connsiteY6-28" fmla="*/ 2349500 h 2349500"/>
                <a:gd name="connsiteX0-29" fmla="*/ 673893 w 1359693"/>
                <a:gd name="connsiteY0-30" fmla="*/ 2349500 h 2349500"/>
                <a:gd name="connsiteX1-31" fmla="*/ 477837 w 1359693"/>
                <a:gd name="connsiteY1-32" fmla="*/ 1397000 h 2349500"/>
                <a:gd name="connsiteX2-33" fmla="*/ 0 w 1359693"/>
                <a:gd name="connsiteY2-34" fmla="*/ 908844 h 2349500"/>
                <a:gd name="connsiteX3-35" fmla="*/ 96043 w 1359693"/>
                <a:gd name="connsiteY3-36" fmla="*/ 50800 h 2349500"/>
                <a:gd name="connsiteX4-37" fmla="*/ 1213643 w 1359693"/>
                <a:gd name="connsiteY4-38" fmla="*/ 0 h 2349500"/>
                <a:gd name="connsiteX5-39" fmla="*/ 1359693 w 1359693"/>
                <a:gd name="connsiteY5-40" fmla="*/ 1073150 h 2349500"/>
                <a:gd name="connsiteX6-41" fmla="*/ 673893 w 1359693"/>
                <a:gd name="connsiteY6-42" fmla="*/ 2349500 h 2349500"/>
                <a:gd name="connsiteX0-43" fmla="*/ 673893 w 1359693"/>
                <a:gd name="connsiteY0-44" fmla="*/ 2349500 h 2349500"/>
                <a:gd name="connsiteX1-45" fmla="*/ 477837 w 1359693"/>
                <a:gd name="connsiteY1-46" fmla="*/ 1397000 h 2349500"/>
                <a:gd name="connsiteX2-47" fmla="*/ 0 w 1359693"/>
                <a:gd name="connsiteY2-48" fmla="*/ 908844 h 2349500"/>
                <a:gd name="connsiteX3-49" fmla="*/ 96043 w 1359693"/>
                <a:gd name="connsiteY3-50" fmla="*/ 50800 h 2349500"/>
                <a:gd name="connsiteX4-51" fmla="*/ 1213643 w 1359693"/>
                <a:gd name="connsiteY4-52" fmla="*/ 0 h 2349500"/>
                <a:gd name="connsiteX5-53" fmla="*/ 1359693 w 1359693"/>
                <a:gd name="connsiteY5-54" fmla="*/ 1073150 h 2349500"/>
                <a:gd name="connsiteX6-55" fmla="*/ 673893 w 1359693"/>
                <a:gd name="connsiteY6-56" fmla="*/ 2349500 h 2349500"/>
                <a:gd name="connsiteX0-57" fmla="*/ 673893 w 1359693"/>
                <a:gd name="connsiteY0-58" fmla="*/ 2349500 h 2349500"/>
                <a:gd name="connsiteX1-59" fmla="*/ 477837 w 1359693"/>
                <a:gd name="connsiteY1-60" fmla="*/ 1397000 h 2349500"/>
                <a:gd name="connsiteX2-61" fmla="*/ 0 w 1359693"/>
                <a:gd name="connsiteY2-62" fmla="*/ 908844 h 2349500"/>
                <a:gd name="connsiteX3-63" fmla="*/ 96043 w 1359693"/>
                <a:gd name="connsiteY3-64" fmla="*/ 50800 h 2349500"/>
                <a:gd name="connsiteX4-65" fmla="*/ 1213643 w 1359693"/>
                <a:gd name="connsiteY4-66" fmla="*/ 0 h 2349500"/>
                <a:gd name="connsiteX5-67" fmla="*/ 1359693 w 1359693"/>
                <a:gd name="connsiteY5-68" fmla="*/ 1073150 h 2349500"/>
                <a:gd name="connsiteX6-69" fmla="*/ 673893 w 1359693"/>
                <a:gd name="connsiteY6-70" fmla="*/ 2349500 h 2349500"/>
                <a:gd name="connsiteX0-71" fmla="*/ 685800 w 1359693"/>
                <a:gd name="connsiteY0-72" fmla="*/ 2356644 h 2356644"/>
                <a:gd name="connsiteX1-73" fmla="*/ 477837 w 1359693"/>
                <a:gd name="connsiteY1-74" fmla="*/ 1397000 h 2356644"/>
                <a:gd name="connsiteX2-75" fmla="*/ 0 w 1359693"/>
                <a:gd name="connsiteY2-76" fmla="*/ 908844 h 2356644"/>
                <a:gd name="connsiteX3-77" fmla="*/ 96043 w 1359693"/>
                <a:gd name="connsiteY3-78" fmla="*/ 50800 h 2356644"/>
                <a:gd name="connsiteX4-79" fmla="*/ 1213643 w 1359693"/>
                <a:gd name="connsiteY4-80" fmla="*/ 0 h 2356644"/>
                <a:gd name="connsiteX5-81" fmla="*/ 1359693 w 1359693"/>
                <a:gd name="connsiteY5-82" fmla="*/ 1073150 h 2356644"/>
                <a:gd name="connsiteX6-83" fmla="*/ 685800 w 1359693"/>
                <a:gd name="connsiteY6-84" fmla="*/ 2356644 h 2356644"/>
                <a:gd name="connsiteX0-85" fmla="*/ 685800 w 1359693"/>
                <a:gd name="connsiteY0-86" fmla="*/ 2356644 h 2356644"/>
                <a:gd name="connsiteX1-87" fmla="*/ 477837 w 1359693"/>
                <a:gd name="connsiteY1-88" fmla="*/ 1397000 h 2356644"/>
                <a:gd name="connsiteX2-89" fmla="*/ 0 w 1359693"/>
                <a:gd name="connsiteY2-90" fmla="*/ 908844 h 2356644"/>
                <a:gd name="connsiteX3-91" fmla="*/ 96043 w 1359693"/>
                <a:gd name="connsiteY3-92" fmla="*/ 50800 h 2356644"/>
                <a:gd name="connsiteX4-93" fmla="*/ 1213643 w 1359693"/>
                <a:gd name="connsiteY4-94" fmla="*/ 0 h 2356644"/>
                <a:gd name="connsiteX5-95" fmla="*/ 1359693 w 1359693"/>
                <a:gd name="connsiteY5-96" fmla="*/ 1073150 h 2356644"/>
                <a:gd name="connsiteX6-97" fmla="*/ 685800 w 1359693"/>
                <a:gd name="connsiteY6-98" fmla="*/ 2356644 h 2356644"/>
                <a:gd name="connsiteX0-99" fmla="*/ 685800 w 1359693"/>
                <a:gd name="connsiteY0-100" fmla="*/ 2356644 h 2356644"/>
                <a:gd name="connsiteX1-101" fmla="*/ 477837 w 1359693"/>
                <a:gd name="connsiteY1-102" fmla="*/ 1397000 h 2356644"/>
                <a:gd name="connsiteX2-103" fmla="*/ 0 w 1359693"/>
                <a:gd name="connsiteY2-104" fmla="*/ 908844 h 2356644"/>
                <a:gd name="connsiteX3-105" fmla="*/ 96043 w 1359693"/>
                <a:gd name="connsiteY3-106" fmla="*/ 50800 h 2356644"/>
                <a:gd name="connsiteX4-107" fmla="*/ 1213643 w 1359693"/>
                <a:gd name="connsiteY4-108" fmla="*/ 0 h 2356644"/>
                <a:gd name="connsiteX5-109" fmla="*/ 1359693 w 1359693"/>
                <a:gd name="connsiteY5-110" fmla="*/ 1073150 h 2356644"/>
                <a:gd name="connsiteX6-111" fmla="*/ 685800 w 1359693"/>
                <a:gd name="connsiteY6-112" fmla="*/ 2356644 h 2356644"/>
                <a:gd name="connsiteX0-113" fmla="*/ 685800 w 1359693"/>
                <a:gd name="connsiteY0-114" fmla="*/ 2356644 h 2356644"/>
                <a:gd name="connsiteX1-115" fmla="*/ 477837 w 1359693"/>
                <a:gd name="connsiteY1-116" fmla="*/ 1397000 h 2356644"/>
                <a:gd name="connsiteX2-117" fmla="*/ 0 w 1359693"/>
                <a:gd name="connsiteY2-118" fmla="*/ 908844 h 2356644"/>
                <a:gd name="connsiteX3-119" fmla="*/ 96043 w 1359693"/>
                <a:gd name="connsiteY3-120" fmla="*/ 50800 h 2356644"/>
                <a:gd name="connsiteX4-121" fmla="*/ 1213643 w 1359693"/>
                <a:gd name="connsiteY4-122" fmla="*/ 0 h 2356644"/>
                <a:gd name="connsiteX5-123" fmla="*/ 1359693 w 1359693"/>
                <a:gd name="connsiteY5-124" fmla="*/ 1073150 h 2356644"/>
                <a:gd name="connsiteX6-125" fmla="*/ 685800 w 1359693"/>
                <a:gd name="connsiteY6-126" fmla="*/ 2356644 h 2356644"/>
                <a:gd name="connsiteX0-127" fmla="*/ 685800 w 1404066"/>
                <a:gd name="connsiteY0-128" fmla="*/ 2356644 h 2356644"/>
                <a:gd name="connsiteX1-129" fmla="*/ 477837 w 1404066"/>
                <a:gd name="connsiteY1-130" fmla="*/ 1397000 h 2356644"/>
                <a:gd name="connsiteX2-131" fmla="*/ 0 w 1404066"/>
                <a:gd name="connsiteY2-132" fmla="*/ 908844 h 2356644"/>
                <a:gd name="connsiteX3-133" fmla="*/ 96043 w 1404066"/>
                <a:gd name="connsiteY3-134" fmla="*/ 50800 h 2356644"/>
                <a:gd name="connsiteX4-135" fmla="*/ 1213643 w 1404066"/>
                <a:gd name="connsiteY4-136" fmla="*/ 0 h 2356644"/>
                <a:gd name="connsiteX5-137" fmla="*/ 1359693 w 1404066"/>
                <a:gd name="connsiteY5-138" fmla="*/ 1073150 h 2356644"/>
                <a:gd name="connsiteX6-139" fmla="*/ 685800 w 1404066"/>
                <a:gd name="connsiteY6-140" fmla="*/ 2356644 h 2356644"/>
                <a:gd name="connsiteX0-141" fmla="*/ 685800 w 1444658"/>
                <a:gd name="connsiteY0-142" fmla="*/ 2356644 h 2356644"/>
                <a:gd name="connsiteX1-143" fmla="*/ 477837 w 1444658"/>
                <a:gd name="connsiteY1-144" fmla="*/ 1397000 h 2356644"/>
                <a:gd name="connsiteX2-145" fmla="*/ 0 w 1444658"/>
                <a:gd name="connsiteY2-146" fmla="*/ 908844 h 2356644"/>
                <a:gd name="connsiteX3-147" fmla="*/ 96043 w 1444658"/>
                <a:gd name="connsiteY3-148" fmla="*/ 50800 h 2356644"/>
                <a:gd name="connsiteX4-149" fmla="*/ 1213643 w 1444658"/>
                <a:gd name="connsiteY4-150" fmla="*/ 0 h 2356644"/>
                <a:gd name="connsiteX5-151" fmla="*/ 1359693 w 1444658"/>
                <a:gd name="connsiteY5-152" fmla="*/ 1073150 h 2356644"/>
                <a:gd name="connsiteX6-153" fmla="*/ 685800 w 1444658"/>
                <a:gd name="connsiteY6-154" fmla="*/ 2356644 h 2356644"/>
                <a:gd name="connsiteX0-155" fmla="*/ 685800 w 1458167"/>
                <a:gd name="connsiteY0-156" fmla="*/ 2356644 h 2356644"/>
                <a:gd name="connsiteX1-157" fmla="*/ 477837 w 1458167"/>
                <a:gd name="connsiteY1-158" fmla="*/ 1397000 h 2356644"/>
                <a:gd name="connsiteX2-159" fmla="*/ 0 w 1458167"/>
                <a:gd name="connsiteY2-160" fmla="*/ 908844 h 2356644"/>
                <a:gd name="connsiteX3-161" fmla="*/ 96043 w 1458167"/>
                <a:gd name="connsiteY3-162" fmla="*/ 50800 h 2356644"/>
                <a:gd name="connsiteX4-163" fmla="*/ 1213643 w 1458167"/>
                <a:gd name="connsiteY4-164" fmla="*/ 0 h 2356644"/>
                <a:gd name="connsiteX5-165" fmla="*/ 1359693 w 1458167"/>
                <a:gd name="connsiteY5-166" fmla="*/ 1073150 h 2356644"/>
                <a:gd name="connsiteX6-167" fmla="*/ 685800 w 1458167"/>
                <a:gd name="connsiteY6-168" fmla="*/ 2356644 h 2356644"/>
                <a:gd name="connsiteX0-169" fmla="*/ 685800 w 1458167"/>
                <a:gd name="connsiteY0-170" fmla="*/ 2484291 h 2484291"/>
                <a:gd name="connsiteX1-171" fmla="*/ 477837 w 1458167"/>
                <a:gd name="connsiteY1-172" fmla="*/ 1524647 h 2484291"/>
                <a:gd name="connsiteX2-173" fmla="*/ 0 w 1458167"/>
                <a:gd name="connsiteY2-174" fmla="*/ 1036491 h 2484291"/>
                <a:gd name="connsiteX3-175" fmla="*/ 96043 w 1458167"/>
                <a:gd name="connsiteY3-176" fmla="*/ 178447 h 2484291"/>
                <a:gd name="connsiteX4-177" fmla="*/ 1213643 w 1458167"/>
                <a:gd name="connsiteY4-178" fmla="*/ 127647 h 2484291"/>
                <a:gd name="connsiteX5-179" fmla="*/ 1359693 w 1458167"/>
                <a:gd name="connsiteY5-180" fmla="*/ 1200797 h 2484291"/>
                <a:gd name="connsiteX6-181" fmla="*/ 685800 w 1458167"/>
                <a:gd name="connsiteY6-182" fmla="*/ 2484291 h 2484291"/>
                <a:gd name="connsiteX0-183" fmla="*/ 685800 w 1458167"/>
                <a:gd name="connsiteY0-184" fmla="*/ 2484832 h 2484832"/>
                <a:gd name="connsiteX1-185" fmla="*/ 477837 w 1458167"/>
                <a:gd name="connsiteY1-186" fmla="*/ 1525188 h 2484832"/>
                <a:gd name="connsiteX2-187" fmla="*/ 0 w 1458167"/>
                <a:gd name="connsiteY2-188" fmla="*/ 1037032 h 2484832"/>
                <a:gd name="connsiteX3-189" fmla="*/ 76993 w 1458167"/>
                <a:gd name="connsiteY3-190" fmla="*/ 176607 h 2484832"/>
                <a:gd name="connsiteX4-191" fmla="*/ 1213643 w 1458167"/>
                <a:gd name="connsiteY4-192" fmla="*/ 128188 h 2484832"/>
                <a:gd name="connsiteX5-193" fmla="*/ 1359693 w 1458167"/>
                <a:gd name="connsiteY5-194" fmla="*/ 1201338 h 2484832"/>
                <a:gd name="connsiteX6-195" fmla="*/ 685800 w 1458167"/>
                <a:gd name="connsiteY6-196" fmla="*/ 2484832 h 2484832"/>
                <a:gd name="connsiteX0-197" fmla="*/ 685800 w 1458167"/>
                <a:gd name="connsiteY0-198" fmla="*/ 2598539 h 2598539"/>
                <a:gd name="connsiteX1-199" fmla="*/ 477837 w 1458167"/>
                <a:gd name="connsiteY1-200" fmla="*/ 1638895 h 2598539"/>
                <a:gd name="connsiteX2-201" fmla="*/ 0 w 1458167"/>
                <a:gd name="connsiteY2-202" fmla="*/ 1150739 h 2598539"/>
                <a:gd name="connsiteX3-203" fmla="*/ 76993 w 1458167"/>
                <a:gd name="connsiteY3-204" fmla="*/ 290314 h 2598539"/>
                <a:gd name="connsiteX4-205" fmla="*/ 1213643 w 1458167"/>
                <a:gd name="connsiteY4-206" fmla="*/ 241895 h 2598539"/>
                <a:gd name="connsiteX5-207" fmla="*/ 1359693 w 1458167"/>
                <a:gd name="connsiteY5-208" fmla="*/ 1315045 h 2598539"/>
                <a:gd name="connsiteX6-209" fmla="*/ 685800 w 1458167"/>
                <a:gd name="connsiteY6-210" fmla="*/ 2598539 h 2598539"/>
                <a:gd name="connsiteX0-211" fmla="*/ 761202 w 1533569"/>
                <a:gd name="connsiteY0-212" fmla="*/ 2598539 h 2598539"/>
                <a:gd name="connsiteX1-213" fmla="*/ 553239 w 1533569"/>
                <a:gd name="connsiteY1-214" fmla="*/ 1638895 h 2598539"/>
                <a:gd name="connsiteX2-215" fmla="*/ 75402 w 1533569"/>
                <a:gd name="connsiteY2-216" fmla="*/ 1150739 h 2598539"/>
                <a:gd name="connsiteX3-217" fmla="*/ 152395 w 1533569"/>
                <a:gd name="connsiteY3-218" fmla="*/ 290314 h 2598539"/>
                <a:gd name="connsiteX4-219" fmla="*/ 1289045 w 1533569"/>
                <a:gd name="connsiteY4-220" fmla="*/ 241895 h 2598539"/>
                <a:gd name="connsiteX5-221" fmla="*/ 1435095 w 1533569"/>
                <a:gd name="connsiteY5-222" fmla="*/ 1315045 h 2598539"/>
                <a:gd name="connsiteX6-223" fmla="*/ 761202 w 1533569"/>
                <a:gd name="connsiteY6-224" fmla="*/ 2598539 h 2598539"/>
                <a:gd name="connsiteX0-225" fmla="*/ 825046 w 1597413"/>
                <a:gd name="connsiteY0-226" fmla="*/ 2598539 h 2598539"/>
                <a:gd name="connsiteX1-227" fmla="*/ 617083 w 1597413"/>
                <a:gd name="connsiteY1-228" fmla="*/ 1638895 h 2598539"/>
                <a:gd name="connsiteX2-229" fmla="*/ 139246 w 1597413"/>
                <a:gd name="connsiteY2-230" fmla="*/ 1150739 h 2598539"/>
                <a:gd name="connsiteX3-231" fmla="*/ 216239 w 1597413"/>
                <a:gd name="connsiteY3-232" fmla="*/ 290314 h 2598539"/>
                <a:gd name="connsiteX4-233" fmla="*/ 1352889 w 1597413"/>
                <a:gd name="connsiteY4-234" fmla="*/ 241895 h 2598539"/>
                <a:gd name="connsiteX5-235" fmla="*/ 1498939 w 1597413"/>
                <a:gd name="connsiteY5-236" fmla="*/ 1315045 h 2598539"/>
                <a:gd name="connsiteX6-237" fmla="*/ 825046 w 1597413"/>
                <a:gd name="connsiteY6-238" fmla="*/ 2598539 h 2598539"/>
                <a:gd name="connsiteX0-239" fmla="*/ 818095 w 1590462"/>
                <a:gd name="connsiteY0-240" fmla="*/ 2598539 h 2598539"/>
                <a:gd name="connsiteX1-241" fmla="*/ 610132 w 1590462"/>
                <a:gd name="connsiteY1-242" fmla="*/ 1638895 h 2598539"/>
                <a:gd name="connsiteX2-243" fmla="*/ 132295 w 1590462"/>
                <a:gd name="connsiteY2-244" fmla="*/ 1150739 h 2598539"/>
                <a:gd name="connsiteX3-245" fmla="*/ 209288 w 1590462"/>
                <a:gd name="connsiteY3-246" fmla="*/ 290314 h 2598539"/>
                <a:gd name="connsiteX4-247" fmla="*/ 1345938 w 1590462"/>
                <a:gd name="connsiteY4-248" fmla="*/ 241895 h 2598539"/>
                <a:gd name="connsiteX5-249" fmla="*/ 1491988 w 1590462"/>
                <a:gd name="connsiteY5-250" fmla="*/ 1315045 h 2598539"/>
                <a:gd name="connsiteX6-251" fmla="*/ 818095 w 1590462"/>
                <a:gd name="connsiteY6-252" fmla="*/ 2598539 h 25985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90462" h="2598539">
                  <a:moveTo>
                    <a:pt x="818095" y="2598539"/>
                  </a:moveTo>
                  <a:cubicBezTo>
                    <a:pt x="771793" y="2281039"/>
                    <a:pt x="789784" y="1984970"/>
                    <a:pt x="610132" y="1638895"/>
                  </a:cubicBezTo>
                  <a:cubicBezTo>
                    <a:pt x="484191" y="1469032"/>
                    <a:pt x="324911" y="1322983"/>
                    <a:pt x="132295" y="1150739"/>
                  </a:cubicBezTo>
                  <a:cubicBezTo>
                    <a:pt x="-34922" y="997281"/>
                    <a:pt x="-78313" y="672372"/>
                    <a:pt x="209288" y="290314"/>
                  </a:cubicBezTo>
                  <a:cubicBezTo>
                    <a:pt x="560390" y="-112382"/>
                    <a:pt x="1037699" y="-65022"/>
                    <a:pt x="1345938" y="241895"/>
                  </a:cubicBezTo>
                  <a:cubicBezTo>
                    <a:pt x="1606553" y="511506"/>
                    <a:pt x="1664761" y="864458"/>
                    <a:pt x="1491988" y="1315045"/>
                  </a:cubicBezTo>
                  <a:cubicBezTo>
                    <a:pt x="1293551" y="1783357"/>
                    <a:pt x="1073682" y="2189758"/>
                    <a:pt x="818095" y="259853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 dirty="0"/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5939059" y="5122249"/>
              <a:ext cx="420711" cy="420711"/>
              <a:chOff x="4439444" y="2582069"/>
              <a:chExt cx="464344" cy="464344"/>
            </a:xfrm>
            <a:solidFill>
              <a:schemeClr val="bg1"/>
            </a:solidFill>
            <a:effectLst/>
          </p:grpSpPr>
          <p:sp>
            <p:nvSpPr>
              <p:cNvPr id="29" name="îṣļîḑé-Freeform: Shape 32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îṣļîḑé-Freeform: Shape 33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îṣļîḑé-Freeform: Shape 34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28" name="îṣļîḑé-Oval 35"/>
            <p:cNvSpPr/>
            <p:nvPr/>
          </p:nvSpPr>
          <p:spPr bwMode="gray">
            <a:xfrm>
              <a:off x="5939059" y="3403866"/>
              <a:ext cx="414640" cy="414640"/>
            </a:xfrm>
            <a:prstGeom prst="ellipse">
              <a:avLst/>
            </a:prstGeom>
            <a:solidFill>
              <a:schemeClr val="bg2">
                <a:lumMod val="100000"/>
              </a:schemeClr>
            </a:solidFill>
            <a:ln w="28575"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000000"/>
              </a:lightRig>
            </a:scene3d>
            <a:sp3d prstMaterial="dkEdge"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</p:grp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196707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335864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390915" y="475022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1967074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335864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414243" y="4750223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产品特性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78753" y="2536475"/>
            <a:ext cx="1896985" cy="2949787"/>
            <a:chOff x="1520395" y="1902356"/>
            <a:chExt cx="1422739" cy="2212340"/>
          </a:xfrm>
        </p:grpSpPr>
        <p:sp>
          <p:nvSpPr>
            <p:cNvPr id="8" name="Oval 9"/>
            <p:cNvSpPr/>
            <p:nvPr/>
          </p:nvSpPr>
          <p:spPr>
            <a:xfrm>
              <a:off x="1873282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9" name="Rounded Rectangle 23"/>
            <p:cNvSpPr/>
            <p:nvPr/>
          </p:nvSpPr>
          <p:spPr>
            <a:xfrm>
              <a:off x="1627413" y="3805715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5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grpSp>
          <p:nvGrpSpPr>
            <p:cNvPr id="10" name="Group 28"/>
            <p:cNvGrpSpPr/>
            <p:nvPr/>
          </p:nvGrpSpPr>
          <p:grpSpPr>
            <a:xfrm>
              <a:off x="2061871" y="2028880"/>
              <a:ext cx="339789" cy="415464"/>
              <a:chOff x="4106863" y="2003425"/>
              <a:chExt cx="927100" cy="1133476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/>
            </p:nvSpPr>
            <p:spPr bwMode="auto">
              <a:xfrm>
                <a:off x="4106863" y="2484438"/>
                <a:ext cx="927100" cy="652463"/>
              </a:xfrm>
              <a:custGeom>
                <a:avLst/>
                <a:gdLst/>
                <a:ahLst/>
                <a:cxnLst>
                  <a:cxn ang="0">
                    <a:pos x="20" y="172"/>
                  </a:cxn>
                  <a:cxn ang="0">
                    <a:pos x="224" y="172"/>
                  </a:cxn>
                  <a:cxn ang="0">
                    <a:pos x="244" y="153"/>
                  </a:cxn>
                  <a:cxn ang="0">
                    <a:pos x="244" y="20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95" y="40"/>
                  </a:cxn>
                  <a:cxn ang="0">
                    <a:pos x="215" y="66"/>
                  </a:cxn>
                  <a:cxn ang="0">
                    <a:pos x="215" y="88"/>
                  </a:cxn>
                  <a:cxn ang="0">
                    <a:pos x="199" y="88"/>
                  </a:cxn>
                  <a:cxn ang="0">
                    <a:pos x="199" y="66"/>
                  </a:cxn>
                  <a:cxn ang="0">
                    <a:pos x="187" y="54"/>
                  </a:cxn>
                  <a:cxn ang="0">
                    <a:pos x="175" y="66"/>
                  </a:cxn>
                  <a:cxn ang="0">
                    <a:pos x="175" y="88"/>
                  </a:cxn>
                  <a:cxn ang="0">
                    <a:pos x="159" y="88"/>
                  </a:cxn>
                  <a:cxn ang="0">
                    <a:pos x="159" y="66"/>
                  </a:cxn>
                  <a:cxn ang="0">
                    <a:pos x="179" y="40"/>
                  </a:cxn>
                  <a:cxn ang="0">
                    <a:pos x="179" y="1"/>
                  </a:cxn>
                  <a:cxn ang="0">
                    <a:pos x="122" y="25"/>
                  </a:cxn>
                  <a:cxn ang="0">
                    <a:pos x="67" y="3"/>
                  </a:cxn>
                  <a:cxn ang="0">
                    <a:pos x="67" y="46"/>
                  </a:cxn>
                  <a:cxn ang="0">
                    <a:pos x="85" y="70"/>
                  </a:cxn>
                  <a:cxn ang="0">
                    <a:pos x="59" y="96"/>
                  </a:cxn>
                  <a:cxn ang="0">
                    <a:pos x="33" y="70"/>
                  </a:cxn>
                  <a:cxn ang="0">
                    <a:pos x="51" y="46"/>
                  </a:cxn>
                  <a:cxn ang="0">
                    <a:pos x="5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53"/>
                  </a:cxn>
                  <a:cxn ang="0">
                    <a:pos x="20" y="172"/>
                  </a:cxn>
                  <a:cxn ang="0">
                    <a:pos x="20" y="172"/>
                  </a:cxn>
                  <a:cxn ang="0">
                    <a:pos x="20" y="172"/>
                  </a:cxn>
                </a:cxnLst>
                <a:rect l="0" t="0" r="r" b="b"/>
                <a:pathLst>
                  <a:path w="244" h="172">
                    <a:moveTo>
                      <a:pt x="20" y="172"/>
                    </a:moveTo>
                    <a:cubicBezTo>
                      <a:pt x="224" y="172"/>
                      <a:pt x="224" y="172"/>
                      <a:pt x="224" y="172"/>
                    </a:cubicBezTo>
                    <a:cubicBezTo>
                      <a:pt x="235" y="172"/>
                      <a:pt x="244" y="163"/>
                      <a:pt x="244" y="153"/>
                    </a:cubicBezTo>
                    <a:cubicBezTo>
                      <a:pt x="244" y="20"/>
                      <a:pt x="244" y="20"/>
                      <a:pt x="244" y="20"/>
                    </a:cubicBezTo>
                    <a:cubicBezTo>
                      <a:pt x="244" y="9"/>
                      <a:pt x="235" y="0"/>
                      <a:pt x="224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40"/>
                      <a:pt x="195" y="40"/>
                      <a:pt x="195" y="40"/>
                    </a:cubicBezTo>
                    <a:cubicBezTo>
                      <a:pt x="206" y="43"/>
                      <a:pt x="215" y="54"/>
                      <a:pt x="215" y="66"/>
                    </a:cubicBezTo>
                    <a:cubicBezTo>
                      <a:pt x="215" y="88"/>
                      <a:pt x="215" y="88"/>
                      <a:pt x="215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60"/>
                      <a:pt x="193" y="54"/>
                      <a:pt x="187" y="54"/>
                    </a:cubicBezTo>
                    <a:cubicBezTo>
                      <a:pt x="180" y="54"/>
                      <a:pt x="175" y="60"/>
                      <a:pt x="175" y="66"/>
                    </a:cubicBezTo>
                    <a:cubicBezTo>
                      <a:pt x="175" y="88"/>
                      <a:pt x="175" y="88"/>
                      <a:pt x="175" y="88"/>
                    </a:cubicBezTo>
                    <a:cubicBezTo>
                      <a:pt x="159" y="88"/>
                      <a:pt x="159" y="88"/>
                      <a:pt x="159" y="88"/>
                    </a:cubicBezTo>
                    <a:cubicBezTo>
                      <a:pt x="159" y="66"/>
                      <a:pt x="159" y="66"/>
                      <a:pt x="159" y="66"/>
                    </a:cubicBezTo>
                    <a:cubicBezTo>
                      <a:pt x="159" y="54"/>
                      <a:pt x="167" y="43"/>
                      <a:pt x="179" y="40"/>
                    </a:cubicBezTo>
                    <a:cubicBezTo>
                      <a:pt x="179" y="1"/>
                      <a:pt x="179" y="1"/>
                      <a:pt x="179" y="1"/>
                    </a:cubicBezTo>
                    <a:cubicBezTo>
                      <a:pt x="164" y="16"/>
                      <a:pt x="144" y="25"/>
                      <a:pt x="122" y="25"/>
                    </a:cubicBezTo>
                    <a:cubicBezTo>
                      <a:pt x="100" y="25"/>
                      <a:pt x="81" y="17"/>
                      <a:pt x="67" y="3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77" y="49"/>
                      <a:pt x="85" y="59"/>
                      <a:pt x="85" y="70"/>
                    </a:cubicBezTo>
                    <a:cubicBezTo>
                      <a:pt x="85" y="85"/>
                      <a:pt x="73" y="96"/>
                      <a:pt x="59" y="96"/>
                    </a:cubicBezTo>
                    <a:cubicBezTo>
                      <a:pt x="44" y="96"/>
                      <a:pt x="33" y="85"/>
                      <a:pt x="33" y="70"/>
                    </a:cubicBezTo>
                    <a:cubicBezTo>
                      <a:pt x="33" y="59"/>
                      <a:pt x="40" y="49"/>
                      <a:pt x="51" y="46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163"/>
                      <a:pt x="9" y="172"/>
                      <a:pt x="20" y="172"/>
                    </a:cubicBezTo>
                    <a:close/>
                    <a:moveTo>
                      <a:pt x="20" y="172"/>
                    </a:moveTo>
                    <a:cubicBezTo>
                      <a:pt x="20" y="172"/>
                      <a:pt x="20" y="172"/>
                      <a:pt x="20" y="172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5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4300538" y="2003425"/>
                <a:ext cx="539750" cy="538163"/>
              </a:xfrm>
              <a:custGeom>
                <a:avLst/>
                <a:gdLst/>
                <a:ahLst/>
                <a:cxnLst>
                  <a:cxn ang="0">
                    <a:pos x="22" y="123"/>
                  </a:cxn>
                  <a:cxn ang="0">
                    <a:pos x="27" y="127"/>
                  </a:cxn>
                  <a:cxn ang="0">
                    <a:pos x="71" y="142"/>
                  </a:cxn>
                  <a:cxn ang="0">
                    <a:pos x="114" y="127"/>
                  </a:cxn>
                  <a:cxn ang="0">
                    <a:pos x="120" y="123"/>
                  </a:cxn>
                  <a:cxn ang="0">
                    <a:pos x="124" y="118"/>
                  </a:cxn>
                  <a:cxn ang="0">
                    <a:pos x="142" y="71"/>
                  </a:cxn>
                  <a:cxn ang="0">
                    <a:pos x="71" y="0"/>
                  </a:cxn>
                  <a:cxn ang="0">
                    <a:pos x="0" y="71"/>
                  </a:cxn>
                  <a:cxn ang="0">
                    <a:pos x="17" y="118"/>
                  </a:cxn>
                  <a:cxn ang="0">
                    <a:pos x="22" y="123"/>
                  </a:cxn>
                  <a:cxn ang="0">
                    <a:pos x="22" y="123"/>
                  </a:cxn>
                  <a:cxn ang="0">
                    <a:pos x="22" y="123"/>
                  </a:cxn>
                </a:cxnLst>
                <a:rect l="0" t="0" r="r" b="b"/>
                <a:pathLst>
                  <a:path w="142" h="142">
                    <a:moveTo>
                      <a:pt x="22" y="123"/>
                    </a:moveTo>
                    <a:cubicBezTo>
                      <a:pt x="24" y="124"/>
                      <a:pt x="25" y="126"/>
                      <a:pt x="27" y="127"/>
                    </a:cubicBezTo>
                    <a:cubicBezTo>
                      <a:pt x="39" y="137"/>
                      <a:pt x="54" y="142"/>
                      <a:pt x="71" y="142"/>
                    </a:cubicBezTo>
                    <a:cubicBezTo>
                      <a:pt x="87" y="142"/>
                      <a:pt x="102" y="137"/>
                      <a:pt x="114" y="127"/>
                    </a:cubicBezTo>
                    <a:cubicBezTo>
                      <a:pt x="116" y="126"/>
                      <a:pt x="118" y="124"/>
                      <a:pt x="120" y="123"/>
                    </a:cubicBezTo>
                    <a:cubicBezTo>
                      <a:pt x="121" y="121"/>
                      <a:pt x="123" y="120"/>
                      <a:pt x="124" y="118"/>
                    </a:cubicBezTo>
                    <a:cubicBezTo>
                      <a:pt x="135" y="105"/>
                      <a:pt x="142" y="89"/>
                      <a:pt x="142" y="71"/>
                    </a:cubicBezTo>
                    <a:cubicBezTo>
                      <a:pt x="142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89"/>
                      <a:pt x="6" y="105"/>
                      <a:pt x="17" y="118"/>
                    </a:cubicBezTo>
                    <a:cubicBezTo>
                      <a:pt x="19" y="120"/>
                      <a:pt x="20" y="121"/>
                      <a:pt x="22" y="123"/>
                    </a:cubicBezTo>
                    <a:close/>
                    <a:moveTo>
                      <a:pt x="22" y="123"/>
                    </a:moveTo>
                    <a:cubicBezTo>
                      <a:pt x="22" y="123"/>
                      <a:pt x="22" y="123"/>
                      <a:pt x="22" y="123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5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13" name="Freeform 7"/>
              <p:cNvSpPr>
                <a:spLocks noEditPoints="1"/>
              </p:cNvSpPr>
              <p:nvPr/>
            </p:nvSpPr>
            <p:spPr bwMode="auto">
              <a:xfrm>
                <a:off x="4292601" y="2711450"/>
                <a:ext cx="76200" cy="762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" y="20"/>
                  </a:cxn>
                  <a:cxn ang="0">
                    <a:pos x="20" y="10"/>
                  </a:cxn>
                  <a:cxn ang="0">
                    <a:pos x="16" y="3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cubicBezTo>
                      <a:pt x="0" y="16"/>
                      <a:pt x="4" y="20"/>
                      <a:pt x="10" y="20"/>
                    </a:cubicBezTo>
                    <a:cubicBezTo>
                      <a:pt x="15" y="20"/>
                      <a:pt x="20" y="16"/>
                      <a:pt x="20" y="10"/>
                    </a:cubicBezTo>
                    <a:cubicBezTo>
                      <a:pt x="20" y="7"/>
                      <a:pt x="18" y="5"/>
                      <a:pt x="16" y="3"/>
                    </a:cubicBezTo>
                    <a:cubicBezTo>
                      <a:pt x="14" y="1"/>
                      <a:pt x="12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5">
                  <a:latin typeface="+mj-ea"/>
                  <a:ea typeface="+mj-ea"/>
                  <a:sym typeface="Arial" panose="020B0604020202020204"/>
                </a:endParaRPr>
              </a:p>
            </p:txBody>
          </p:sp>
        </p:grpSp>
        <p:sp>
          <p:nvSpPr>
            <p:cNvPr id="46" name="TextBox 76"/>
            <p:cNvSpPr txBox="1"/>
            <p:nvPr/>
          </p:nvSpPr>
          <p:spPr>
            <a:xfrm>
              <a:off x="1822455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添加标题</a:t>
              </a:r>
              <a:endParaRPr lang="zh-CN" altLang="en-US" sz="1335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1520395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91774" y="2536475"/>
            <a:ext cx="1896985" cy="2950186"/>
            <a:chOff x="3094002" y="1902356"/>
            <a:chExt cx="1422739" cy="2212639"/>
          </a:xfrm>
        </p:grpSpPr>
        <p:sp>
          <p:nvSpPr>
            <p:cNvPr id="17" name="Oval 33"/>
            <p:cNvSpPr/>
            <p:nvPr/>
          </p:nvSpPr>
          <p:spPr>
            <a:xfrm>
              <a:off x="3446889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18" name="Rounded Rectangle 34"/>
            <p:cNvSpPr/>
            <p:nvPr/>
          </p:nvSpPr>
          <p:spPr>
            <a:xfrm>
              <a:off x="3201020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5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3626056" y="2053108"/>
              <a:ext cx="358633" cy="36760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6"/>
                </a:cxn>
                <a:cxn ang="0">
                  <a:pos x="0" y="86"/>
                </a:cxn>
                <a:cxn ang="0">
                  <a:pos x="16" y="102"/>
                </a:cxn>
                <a:cxn ang="0">
                  <a:pos x="83" y="102"/>
                </a:cxn>
                <a:cxn ang="0">
                  <a:pos x="99" y="86"/>
                </a:cxn>
                <a:cxn ang="0">
                  <a:pos x="99" y="16"/>
                </a:cxn>
                <a:cxn ang="0">
                  <a:pos x="83" y="0"/>
                </a:cxn>
                <a:cxn ang="0">
                  <a:pos x="16" y="0"/>
                </a:cxn>
                <a:cxn ang="0">
                  <a:pos x="72" y="75"/>
                </a:cxn>
                <a:cxn ang="0">
                  <a:pos x="68" y="79"/>
                </a:cxn>
                <a:cxn ang="0">
                  <a:pos x="64" y="79"/>
                </a:cxn>
                <a:cxn ang="0">
                  <a:pos x="60" y="75"/>
                </a:cxn>
                <a:cxn ang="0">
                  <a:pos x="60" y="56"/>
                </a:cxn>
                <a:cxn ang="0">
                  <a:pos x="39" y="56"/>
                </a:cxn>
                <a:cxn ang="0">
                  <a:pos x="39" y="75"/>
                </a:cxn>
                <a:cxn ang="0">
                  <a:pos x="35" y="79"/>
                </a:cxn>
                <a:cxn ang="0">
                  <a:pos x="31" y="79"/>
                </a:cxn>
                <a:cxn ang="0">
                  <a:pos x="27" y="75"/>
                </a:cxn>
                <a:cxn ang="0">
                  <a:pos x="27" y="27"/>
                </a:cxn>
                <a:cxn ang="0">
                  <a:pos x="31" y="23"/>
                </a:cxn>
                <a:cxn ang="0">
                  <a:pos x="35" y="23"/>
                </a:cxn>
                <a:cxn ang="0">
                  <a:pos x="39" y="27"/>
                </a:cxn>
                <a:cxn ang="0">
                  <a:pos x="39" y="45"/>
                </a:cxn>
                <a:cxn ang="0">
                  <a:pos x="60" y="45"/>
                </a:cxn>
                <a:cxn ang="0">
                  <a:pos x="60" y="27"/>
                </a:cxn>
                <a:cxn ang="0">
                  <a:pos x="64" y="23"/>
                </a:cxn>
                <a:cxn ang="0">
                  <a:pos x="68" y="23"/>
                </a:cxn>
                <a:cxn ang="0">
                  <a:pos x="72" y="27"/>
                </a:cxn>
                <a:cxn ang="0">
                  <a:pos x="72" y="75"/>
                </a:cxn>
                <a:cxn ang="0">
                  <a:pos x="72" y="75"/>
                </a:cxn>
                <a:cxn ang="0">
                  <a:pos x="72" y="75"/>
                </a:cxn>
              </a:cxnLst>
              <a:rect l="0" t="0" r="r" b="b"/>
              <a:pathLst>
                <a:path w="99" h="10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7" y="102"/>
                    <a:pt x="16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2" y="102"/>
                    <a:pt x="99" y="95"/>
                    <a:pt x="99" y="8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7"/>
                    <a:pt x="92" y="0"/>
                    <a:pt x="83" y="0"/>
                  </a:cubicBezTo>
                  <a:lnTo>
                    <a:pt x="16" y="0"/>
                  </a:lnTo>
                  <a:close/>
                  <a:moveTo>
                    <a:pt x="72" y="75"/>
                  </a:moveTo>
                  <a:cubicBezTo>
                    <a:pt x="72" y="77"/>
                    <a:pt x="71" y="79"/>
                    <a:pt x="68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2" y="79"/>
                    <a:pt x="60" y="77"/>
                    <a:pt x="60" y="7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7"/>
                    <a:pt x="37" y="79"/>
                    <a:pt x="35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9" y="79"/>
                    <a:pt x="27" y="77"/>
                    <a:pt x="27" y="75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9" y="23"/>
                    <a:pt x="3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9" y="25"/>
                    <a:pt x="39" y="2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5"/>
                    <a:pt x="62" y="23"/>
                    <a:pt x="64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1" y="23"/>
                    <a:pt x="72" y="25"/>
                    <a:pt x="72" y="27"/>
                  </a:cubicBezTo>
                  <a:cubicBezTo>
                    <a:pt x="72" y="75"/>
                    <a:pt x="72" y="75"/>
                    <a:pt x="72" y="75"/>
                  </a:cubicBezTo>
                  <a:close/>
                  <a:moveTo>
                    <a:pt x="72" y="75"/>
                  </a:moveTo>
                  <a:cubicBezTo>
                    <a:pt x="72" y="75"/>
                    <a:pt x="72" y="75"/>
                    <a:pt x="72" y="7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35">
                <a:noFill/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3396062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添加标题</a:t>
              </a:r>
              <a:endParaRPr lang="zh-CN" altLang="en-US" sz="1335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3094002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4796" y="2536475"/>
            <a:ext cx="1896985" cy="2950186"/>
            <a:chOff x="4667609" y="1902356"/>
            <a:chExt cx="1422739" cy="2212639"/>
          </a:xfrm>
        </p:grpSpPr>
        <p:sp>
          <p:nvSpPr>
            <p:cNvPr id="24" name="Oval 47"/>
            <p:cNvSpPr/>
            <p:nvPr/>
          </p:nvSpPr>
          <p:spPr>
            <a:xfrm>
              <a:off x="5020496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25" name="Rounded Rectangle 48"/>
            <p:cNvSpPr/>
            <p:nvPr/>
          </p:nvSpPr>
          <p:spPr>
            <a:xfrm>
              <a:off x="4774627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335" b="1" dirty="0">
                <a:solidFill>
                  <a:schemeClr val="bg1"/>
                </a:solidFill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5199513" y="2053108"/>
              <a:ext cx="358932" cy="357138"/>
            </a:xfrm>
            <a:custGeom>
              <a:avLst/>
              <a:gdLst/>
              <a:ahLst/>
              <a:cxnLst>
                <a:cxn ang="0">
                  <a:pos x="165" y="147"/>
                </a:cxn>
                <a:cxn ang="0">
                  <a:pos x="165" y="14"/>
                </a:cxn>
                <a:cxn ang="0">
                  <a:pos x="148" y="0"/>
                </a:cxn>
                <a:cxn ang="0">
                  <a:pos x="18" y="0"/>
                </a:cxn>
                <a:cxn ang="0">
                  <a:pos x="0" y="15"/>
                </a:cxn>
                <a:cxn ang="0">
                  <a:pos x="0" y="145"/>
                </a:cxn>
                <a:cxn ang="0">
                  <a:pos x="16" y="165"/>
                </a:cxn>
                <a:cxn ang="0">
                  <a:pos x="149" y="165"/>
                </a:cxn>
                <a:cxn ang="0">
                  <a:pos x="165" y="147"/>
                </a:cxn>
                <a:cxn ang="0">
                  <a:pos x="38" y="22"/>
                </a:cxn>
                <a:cxn ang="0">
                  <a:pos x="46" y="16"/>
                </a:cxn>
                <a:cxn ang="0">
                  <a:pos x="51" y="15"/>
                </a:cxn>
                <a:cxn ang="0">
                  <a:pos x="55" y="17"/>
                </a:cxn>
                <a:cxn ang="0">
                  <a:pos x="57" y="20"/>
                </a:cxn>
                <a:cxn ang="0">
                  <a:pos x="39" y="34"/>
                </a:cxn>
                <a:cxn ang="0">
                  <a:pos x="36" y="31"/>
                </a:cxn>
                <a:cxn ang="0">
                  <a:pos x="38" y="22"/>
                </a:cxn>
                <a:cxn ang="0">
                  <a:pos x="120" y="150"/>
                </a:cxn>
                <a:cxn ang="0">
                  <a:pos x="116" y="153"/>
                </a:cxn>
                <a:cxn ang="0">
                  <a:pos x="37" y="153"/>
                </a:cxn>
                <a:cxn ang="0">
                  <a:pos x="34" y="150"/>
                </a:cxn>
                <a:cxn ang="0">
                  <a:pos x="34" y="138"/>
                </a:cxn>
                <a:cxn ang="0">
                  <a:pos x="37" y="135"/>
                </a:cxn>
                <a:cxn ang="0">
                  <a:pos x="41" y="135"/>
                </a:cxn>
                <a:cxn ang="0">
                  <a:pos x="43" y="132"/>
                </a:cxn>
                <a:cxn ang="0">
                  <a:pos x="61" y="73"/>
                </a:cxn>
                <a:cxn ang="0">
                  <a:pos x="63" y="68"/>
                </a:cxn>
                <a:cxn ang="0">
                  <a:pos x="45" y="41"/>
                </a:cxn>
                <a:cxn ang="0">
                  <a:pos x="63" y="27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103" y="92"/>
                </a:cxn>
                <a:cxn ang="0">
                  <a:pos x="104" y="95"/>
                </a:cxn>
                <a:cxn ang="0">
                  <a:pos x="102" y="98"/>
                </a:cxn>
                <a:cxn ang="0">
                  <a:pos x="101" y="99"/>
                </a:cxn>
                <a:cxn ang="0">
                  <a:pos x="95" y="99"/>
                </a:cxn>
                <a:cxn ang="0">
                  <a:pos x="90" y="92"/>
                </a:cxn>
                <a:cxn ang="0">
                  <a:pos x="83" y="97"/>
                </a:cxn>
                <a:cxn ang="0">
                  <a:pos x="74" y="84"/>
                </a:cxn>
                <a:cxn ang="0">
                  <a:pos x="68" y="83"/>
                </a:cxn>
                <a:cxn ang="0">
                  <a:pos x="48" y="111"/>
                </a:cxn>
                <a:cxn ang="0">
                  <a:pos x="116" y="134"/>
                </a:cxn>
                <a:cxn ang="0">
                  <a:pos x="120" y="138"/>
                </a:cxn>
                <a:cxn ang="0">
                  <a:pos x="120" y="150"/>
                </a:cxn>
                <a:cxn ang="0">
                  <a:pos x="113" y="115"/>
                </a:cxn>
                <a:cxn ang="0">
                  <a:pos x="90" y="122"/>
                </a:cxn>
                <a:cxn ang="0">
                  <a:pos x="105" y="104"/>
                </a:cxn>
                <a:cxn ang="0">
                  <a:pos x="128" y="96"/>
                </a:cxn>
                <a:cxn ang="0">
                  <a:pos x="113" y="115"/>
                </a:cxn>
                <a:cxn ang="0">
                  <a:pos x="113" y="115"/>
                </a:cxn>
                <a:cxn ang="0">
                  <a:pos x="113" y="115"/>
                </a:cxn>
              </a:cxnLst>
              <a:rect l="0" t="0" r="r" b="b"/>
              <a:pathLst>
                <a:path w="166" h="165">
                  <a:moveTo>
                    <a:pt x="165" y="147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165" y="7"/>
                    <a:pt x="165" y="0"/>
                    <a:pt x="14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0"/>
                    <a:pt x="0" y="1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64"/>
                    <a:pt x="1" y="165"/>
                    <a:pt x="16" y="16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66" y="165"/>
                    <a:pt x="165" y="163"/>
                    <a:pt x="165" y="147"/>
                  </a:cubicBezTo>
                  <a:close/>
                  <a:moveTo>
                    <a:pt x="38" y="22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7" y="15"/>
                    <a:pt x="49" y="14"/>
                    <a:pt x="51" y="15"/>
                  </a:cubicBezTo>
                  <a:cubicBezTo>
                    <a:pt x="52" y="15"/>
                    <a:pt x="54" y="16"/>
                    <a:pt x="55" y="17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4" y="28"/>
                    <a:pt x="35" y="24"/>
                    <a:pt x="38" y="22"/>
                  </a:cubicBezTo>
                  <a:close/>
                  <a:moveTo>
                    <a:pt x="120" y="150"/>
                  </a:moveTo>
                  <a:cubicBezTo>
                    <a:pt x="120" y="152"/>
                    <a:pt x="118" y="153"/>
                    <a:pt x="116" y="153"/>
                  </a:cubicBezTo>
                  <a:cubicBezTo>
                    <a:pt x="37" y="153"/>
                    <a:pt x="37" y="153"/>
                    <a:pt x="37" y="153"/>
                  </a:cubicBezTo>
                  <a:cubicBezTo>
                    <a:pt x="35" y="153"/>
                    <a:pt x="34" y="152"/>
                    <a:pt x="34" y="150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6"/>
                    <a:pt x="35" y="135"/>
                    <a:pt x="37" y="135"/>
                  </a:cubicBezTo>
                  <a:cubicBezTo>
                    <a:pt x="41" y="135"/>
                    <a:pt x="41" y="135"/>
                    <a:pt x="41" y="135"/>
                  </a:cubicBezTo>
                  <a:cubicBezTo>
                    <a:pt x="43" y="135"/>
                    <a:pt x="44" y="133"/>
                    <a:pt x="43" y="132"/>
                  </a:cubicBezTo>
                  <a:cubicBezTo>
                    <a:pt x="31" y="113"/>
                    <a:pt x="41" y="80"/>
                    <a:pt x="61" y="73"/>
                  </a:cubicBezTo>
                  <a:cubicBezTo>
                    <a:pt x="63" y="72"/>
                    <a:pt x="64" y="70"/>
                    <a:pt x="63" y="68"/>
                  </a:cubicBezTo>
                  <a:cubicBezTo>
                    <a:pt x="57" y="59"/>
                    <a:pt x="51" y="50"/>
                    <a:pt x="45" y="41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77" y="47"/>
                    <a:pt x="102" y="78"/>
                    <a:pt x="104" y="82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4" y="93"/>
                    <a:pt x="104" y="94"/>
                    <a:pt x="104" y="95"/>
                  </a:cubicBezTo>
                  <a:cubicBezTo>
                    <a:pt x="104" y="96"/>
                    <a:pt x="103" y="97"/>
                    <a:pt x="102" y="98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99" y="101"/>
                    <a:pt x="96" y="100"/>
                    <a:pt x="95" y="99"/>
                  </a:cubicBezTo>
                  <a:cubicBezTo>
                    <a:pt x="90" y="92"/>
                    <a:pt x="90" y="92"/>
                    <a:pt x="90" y="92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1" y="94"/>
                    <a:pt x="77" y="89"/>
                    <a:pt x="74" y="84"/>
                  </a:cubicBezTo>
                  <a:cubicBezTo>
                    <a:pt x="72" y="83"/>
                    <a:pt x="70" y="82"/>
                    <a:pt x="68" y="83"/>
                  </a:cubicBezTo>
                  <a:cubicBezTo>
                    <a:pt x="56" y="88"/>
                    <a:pt x="48" y="100"/>
                    <a:pt x="48" y="111"/>
                  </a:cubicBezTo>
                  <a:cubicBezTo>
                    <a:pt x="49" y="139"/>
                    <a:pt x="83" y="135"/>
                    <a:pt x="116" y="134"/>
                  </a:cubicBezTo>
                  <a:cubicBezTo>
                    <a:pt x="118" y="134"/>
                    <a:pt x="120" y="136"/>
                    <a:pt x="120" y="138"/>
                  </a:cubicBezTo>
                  <a:lnTo>
                    <a:pt x="120" y="150"/>
                  </a:lnTo>
                  <a:close/>
                  <a:moveTo>
                    <a:pt x="113" y="115"/>
                  </a:moveTo>
                  <a:cubicBezTo>
                    <a:pt x="102" y="122"/>
                    <a:pt x="92" y="125"/>
                    <a:pt x="90" y="122"/>
                  </a:cubicBezTo>
                  <a:cubicBezTo>
                    <a:pt x="88" y="120"/>
                    <a:pt x="95" y="111"/>
                    <a:pt x="105" y="104"/>
                  </a:cubicBezTo>
                  <a:cubicBezTo>
                    <a:pt x="116" y="97"/>
                    <a:pt x="126" y="93"/>
                    <a:pt x="128" y="96"/>
                  </a:cubicBezTo>
                  <a:cubicBezTo>
                    <a:pt x="130" y="99"/>
                    <a:pt x="123" y="107"/>
                    <a:pt x="113" y="115"/>
                  </a:cubicBezTo>
                  <a:close/>
                  <a:moveTo>
                    <a:pt x="113" y="115"/>
                  </a:moveTo>
                  <a:cubicBezTo>
                    <a:pt x="113" y="115"/>
                    <a:pt x="113" y="115"/>
                    <a:pt x="113" y="115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35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48" name="TextBox 76"/>
            <p:cNvSpPr txBox="1"/>
            <p:nvPr/>
          </p:nvSpPr>
          <p:spPr>
            <a:xfrm>
              <a:off x="4969669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添加标题</a:t>
              </a:r>
              <a:endParaRPr lang="zh-CN" altLang="en-US" sz="1335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4667609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517816" y="2536475"/>
            <a:ext cx="1896985" cy="2950186"/>
            <a:chOff x="6241216" y="1902356"/>
            <a:chExt cx="1422739" cy="2212639"/>
          </a:xfrm>
        </p:grpSpPr>
        <p:sp>
          <p:nvSpPr>
            <p:cNvPr id="30" name="Oval 58"/>
            <p:cNvSpPr/>
            <p:nvPr/>
          </p:nvSpPr>
          <p:spPr>
            <a:xfrm>
              <a:off x="6594102" y="1902356"/>
              <a:ext cx="716967" cy="696329"/>
            </a:xfrm>
            <a:prstGeom prst="ellipse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5" dirty="0">
                <a:latin typeface="+mj-ea"/>
                <a:ea typeface="+mj-ea"/>
                <a:sym typeface="Arial" panose="020B0604020202020204"/>
              </a:endParaRPr>
            </a:p>
          </p:txBody>
        </p:sp>
        <p:sp>
          <p:nvSpPr>
            <p:cNvPr id="31" name="Rounded Rectangle 59"/>
            <p:cNvSpPr/>
            <p:nvPr/>
          </p:nvSpPr>
          <p:spPr>
            <a:xfrm>
              <a:off x="6348233" y="3806014"/>
              <a:ext cx="1208705" cy="308981"/>
            </a:xfrm>
            <a:prstGeom prst="round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335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endParaRP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759360" y="2060586"/>
              <a:ext cx="386451" cy="388544"/>
              <a:chOff x="7299325" y="1482725"/>
              <a:chExt cx="576263" cy="579438"/>
            </a:xfrm>
            <a:solidFill>
              <a:schemeClr val="bg1"/>
            </a:solidFill>
          </p:grpSpPr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7299325" y="1482725"/>
                <a:ext cx="576263" cy="35718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51"/>
                  </a:cxn>
                  <a:cxn ang="0">
                    <a:pos x="0" y="54"/>
                  </a:cxn>
                  <a:cxn ang="0">
                    <a:pos x="28" y="54"/>
                  </a:cxn>
                  <a:cxn ang="0">
                    <a:pos x="38" y="17"/>
                  </a:cxn>
                  <a:cxn ang="0">
                    <a:pos x="42" y="14"/>
                  </a:cxn>
                  <a:cxn ang="0">
                    <a:pos x="45" y="17"/>
                  </a:cxn>
                  <a:cxn ang="0">
                    <a:pos x="49" y="63"/>
                  </a:cxn>
                  <a:cxn ang="0">
                    <a:pos x="55" y="33"/>
                  </a:cxn>
                  <a:cxn ang="0">
                    <a:pos x="59" y="30"/>
                  </a:cxn>
                  <a:cxn ang="0">
                    <a:pos x="63" y="32"/>
                  </a:cxn>
                  <a:cxn ang="0">
                    <a:pos x="71" y="54"/>
                  </a:cxn>
                  <a:cxn ang="0">
                    <a:pos x="102" y="55"/>
                  </a:cxn>
                  <a:cxn ang="0">
                    <a:pos x="102" y="51"/>
                  </a:cxn>
                  <a:cxn ang="0">
                    <a:pos x="51" y="0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102" h="63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52"/>
                      <a:pt x="0" y="53"/>
                      <a:pt x="0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5"/>
                      <a:pt x="40" y="14"/>
                      <a:pt x="42" y="14"/>
                    </a:cubicBezTo>
                    <a:cubicBezTo>
                      <a:pt x="43" y="14"/>
                      <a:pt x="45" y="15"/>
                      <a:pt x="45" y="17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6" y="31"/>
                      <a:pt x="57" y="30"/>
                      <a:pt x="59" y="30"/>
                    </a:cubicBezTo>
                    <a:cubicBezTo>
                      <a:pt x="61" y="30"/>
                      <a:pt x="62" y="31"/>
                      <a:pt x="63" y="32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102" y="53"/>
                      <a:pt x="102" y="52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  <a:moveTo>
                      <a:pt x="51" y="0"/>
                    </a:move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5">
                  <a:latin typeface="+mj-ea"/>
                  <a:ea typeface="+mj-ea"/>
                  <a:sym typeface="Arial" panose="020B0604020202020204"/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7304088" y="1709738"/>
                <a:ext cx="566738" cy="352425"/>
              </a:xfrm>
              <a:custGeom>
                <a:avLst/>
                <a:gdLst/>
                <a:ahLst/>
                <a:cxnLst>
                  <a:cxn ang="0">
                    <a:pos x="63" y="19"/>
                  </a:cxn>
                  <a:cxn ang="0">
                    <a:pos x="59" y="7"/>
                  </a:cxn>
                  <a:cxn ang="0">
                    <a:pos x="50" y="50"/>
                  </a:cxn>
                  <a:cxn ang="0">
                    <a:pos x="46" y="53"/>
                  </a:cxn>
                  <a:cxn ang="0">
                    <a:pos x="46" y="53"/>
                  </a:cxn>
                  <a:cxn ang="0">
                    <a:pos x="43" y="50"/>
                  </a:cxn>
                  <a:cxn ang="0">
                    <a:pos x="38" y="0"/>
                  </a:cxn>
                  <a:cxn ang="0">
                    <a:pos x="34" y="19"/>
                  </a:cxn>
                  <a:cxn ang="0">
                    <a:pos x="30" y="22"/>
                  </a:cxn>
                  <a:cxn ang="0">
                    <a:pos x="0" y="22"/>
                  </a:cxn>
                  <a:cxn ang="0">
                    <a:pos x="50" y="62"/>
                  </a:cxn>
                  <a:cxn ang="0">
                    <a:pos x="100" y="22"/>
                  </a:cxn>
                  <a:cxn ang="0">
                    <a:pos x="67" y="22"/>
                  </a:cxn>
                  <a:cxn ang="0">
                    <a:pos x="63" y="19"/>
                  </a:cxn>
                  <a:cxn ang="0">
                    <a:pos x="63" y="19"/>
                  </a:cxn>
                  <a:cxn ang="0">
                    <a:pos x="63" y="19"/>
                  </a:cxn>
                </a:cxnLst>
                <a:rect l="0" t="0" r="r" b="b"/>
                <a:pathLst>
                  <a:path w="100" h="62">
                    <a:moveTo>
                      <a:pt x="63" y="19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2"/>
                      <a:pt x="48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21"/>
                      <a:pt x="32" y="22"/>
                      <a:pt x="3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5" y="45"/>
                      <a:pt x="26" y="62"/>
                      <a:pt x="50" y="62"/>
                    </a:cubicBezTo>
                    <a:cubicBezTo>
                      <a:pt x="75" y="62"/>
                      <a:pt x="95" y="45"/>
                      <a:pt x="100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5" y="22"/>
                      <a:pt x="64" y="21"/>
                      <a:pt x="63" y="19"/>
                    </a:cubicBezTo>
                    <a:close/>
                    <a:moveTo>
                      <a:pt x="63" y="19"/>
                    </a:moveTo>
                    <a:cubicBezTo>
                      <a:pt x="63" y="19"/>
                      <a:pt x="63" y="19"/>
                      <a:pt x="63" y="19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335">
                  <a:latin typeface="+mj-ea"/>
                  <a:ea typeface="+mj-ea"/>
                  <a:sym typeface="Arial" panose="020B0604020202020204"/>
                </a:endParaRPr>
              </a:p>
            </p:txBody>
          </p:sp>
        </p:grpSp>
        <p:sp>
          <p:nvSpPr>
            <p:cNvPr id="49" name="TextBox 76"/>
            <p:cNvSpPr txBox="1"/>
            <p:nvPr/>
          </p:nvSpPr>
          <p:spPr>
            <a:xfrm>
              <a:off x="6543275" y="3845415"/>
              <a:ext cx="818621" cy="22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添加标题</a:t>
              </a:r>
              <a:endParaRPr lang="zh-CN" altLang="en-US" sz="1335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  <p:cNvSpPr/>
            <p:nvPr/>
          </p:nvSpPr>
          <p:spPr>
            <a:xfrm>
              <a:off x="6241216" y="2801982"/>
              <a:ext cx="1422739" cy="634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CN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Key Words Here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Vivamus Quam Dolor, </a:t>
              </a:r>
              <a:r>
                <a:rPr 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Tempor</a:t>
              </a:r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Ac</a:t>
              </a:r>
              <a:endPara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产品特性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74097" y="2032000"/>
            <a:ext cx="4068536" cy="3402229"/>
            <a:chOff x="5932401" y="1115071"/>
            <a:chExt cx="4462674" cy="409575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空心弧 12"/>
            <p:cNvSpPr>
              <a:spLocks noChangeArrowheads="1"/>
            </p:cNvSpPr>
            <p:nvPr/>
          </p:nvSpPr>
          <p:spPr bwMode="auto">
            <a:xfrm>
              <a:off x="6338676" y="1115071"/>
              <a:ext cx="4056399" cy="4095751"/>
            </a:xfrm>
            <a:custGeom>
              <a:avLst/>
              <a:gdLst>
                <a:gd name="T0" fmla="*/ 4057281 w 4057966"/>
                <a:gd name="T1" fmla="*/ 1994398 h 4095198"/>
                <a:gd name="T2" fmla="*/ 4057966 w 4057966"/>
                <a:gd name="T3" fmla="*/ 2047598 h 4095198"/>
                <a:gd name="T4" fmla="*/ 2028983 w 4057966"/>
                <a:gd name="T5" fmla="*/ 4095197 h 4095198"/>
                <a:gd name="T6" fmla="*/ 0 w 4057966"/>
                <a:gd name="T7" fmla="*/ 2047598 h 4095198"/>
                <a:gd name="T8" fmla="*/ 1986128 w 4057966"/>
                <a:gd name="T9" fmla="*/ 447 h 4095198"/>
                <a:gd name="T10" fmla="*/ 2002254 w 4057966"/>
                <a:gd name="T11" fmla="*/ 764360 h 4095198"/>
                <a:gd name="T12" fmla="*/ 764074 w 4057966"/>
                <a:gd name="T13" fmla="*/ 2047597 h 4095198"/>
                <a:gd name="T14" fmla="*/ 2028982 w 4057966"/>
                <a:gd name="T15" fmla="*/ 3331121 h 4095198"/>
                <a:gd name="T16" fmla="*/ 3293890 w 4057966"/>
                <a:gd name="T17" fmla="*/ 2047597 h 4095198"/>
                <a:gd name="T18" fmla="*/ 3293472 w 4057966"/>
                <a:gd name="T19" fmla="*/ 2014266 h 4095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7966" h="4095198">
                  <a:moveTo>
                    <a:pt x="4057281" y="1994398"/>
                  </a:moveTo>
                  <a:cubicBezTo>
                    <a:pt x="4057741" y="2012065"/>
                    <a:pt x="4057966" y="2029805"/>
                    <a:pt x="4057966" y="2047598"/>
                  </a:cubicBezTo>
                  <a:cubicBezTo>
                    <a:pt x="4057966" y="3178456"/>
                    <a:pt x="3149559" y="4095197"/>
                    <a:pt x="2028983" y="4095197"/>
                  </a:cubicBezTo>
                  <a:cubicBezTo>
                    <a:pt x="908407" y="4095197"/>
                    <a:pt x="0" y="3178456"/>
                    <a:pt x="0" y="2047598"/>
                  </a:cubicBezTo>
                  <a:cubicBezTo>
                    <a:pt x="0" y="931123"/>
                    <a:pt x="885447" y="23352"/>
                    <a:pt x="1986128" y="447"/>
                  </a:cubicBezTo>
                  <a:lnTo>
                    <a:pt x="2002254" y="764360"/>
                  </a:lnTo>
                  <a:cubicBezTo>
                    <a:pt x="1315932" y="778863"/>
                    <a:pt x="764074" y="1347835"/>
                    <a:pt x="764074" y="2047597"/>
                  </a:cubicBezTo>
                  <a:cubicBezTo>
                    <a:pt x="764074" y="2756468"/>
                    <a:pt x="1330393" y="3331121"/>
                    <a:pt x="2028982" y="3331121"/>
                  </a:cubicBezTo>
                  <a:cubicBezTo>
                    <a:pt x="2727571" y="3331121"/>
                    <a:pt x="3293890" y="2756468"/>
                    <a:pt x="3293890" y="2047597"/>
                  </a:cubicBezTo>
                  <a:cubicBezTo>
                    <a:pt x="3293890" y="2036453"/>
                    <a:pt x="3293750" y="2025342"/>
                    <a:pt x="3293472" y="2014266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7133769" y="1929459"/>
              <a:ext cx="2466213" cy="2466975"/>
            </a:xfrm>
            <a:prstGeom prst="ellipse">
              <a:avLst/>
            </a:prstGeom>
            <a:noFill/>
            <a:ln w="34925">
              <a:solidFill>
                <a:srgbClr val="2C344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12" tIns="45707" rIns="91412" bIns="45707"/>
            <a:lstStyle/>
            <a:p>
              <a:endParaRPr lang="zh-CN" altLang="en-US"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Freeform 5"/>
            <p:cNvSpPr>
              <a:spLocks noEditPoints="1" noChangeArrowheads="1"/>
            </p:cNvSpPr>
            <p:nvPr/>
          </p:nvSpPr>
          <p:spPr bwMode="auto">
            <a:xfrm>
              <a:off x="7536868" y="2432696"/>
              <a:ext cx="1669535" cy="1497013"/>
            </a:xfrm>
            <a:custGeom>
              <a:avLst/>
              <a:gdLst>
                <a:gd name="T0" fmla="*/ 0 w 139"/>
                <a:gd name="T1" fmla="*/ 44 h 124"/>
                <a:gd name="T2" fmla="*/ 24 w 139"/>
                <a:gd name="T3" fmla="*/ 24 h 124"/>
                <a:gd name="T4" fmla="*/ 15 w 139"/>
                <a:gd name="T5" fmla="*/ 45 h 124"/>
                <a:gd name="T6" fmla="*/ 8 w 139"/>
                <a:gd name="T7" fmla="*/ 62 h 124"/>
                <a:gd name="T8" fmla="*/ 12 w 139"/>
                <a:gd name="T9" fmla="*/ 58 h 124"/>
                <a:gd name="T10" fmla="*/ 32 w 139"/>
                <a:gd name="T11" fmla="*/ 36 h 124"/>
                <a:gd name="T12" fmla="*/ 54 w 139"/>
                <a:gd name="T13" fmla="*/ 27 h 124"/>
                <a:gd name="T14" fmla="*/ 36 w 139"/>
                <a:gd name="T15" fmla="*/ 61 h 124"/>
                <a:gd name="T16" fmla="*/ 56 w 139"/>
                <a:gd name="T17" fmla="*/ 44 h 124"/>
                <a:gd name="T18" fmla="*/ 56 w 139"/>
                <a:gd name="T19" fmla="*/ 49 h 124"/>
                <a:gd name="T20" fmla="*/ 62 w 139"/>
                <a:gd name="T21" fmla="*/ 55 h 124"/>
                <a:gd name="T22" fmla="*/ 25 w 139"/>
                <a:gd name="T23" fmla="*/ 87 h 124"/>
                <a:gd name="T24" fmla="*/ 18 w 139"/>
                <a:gd name="T25" fmla="*/ 88 h 124"/>
                <a:gd name="T26" fmla="*/ 31 w 139"/>
                <a:gd name="T27" fmla="*/ 58 h 124"/>
                <a:gd name="T28" fmla="*/ 36 w 139"/>
                <a:gd name="T29" fmla="*/ 39 h 124"/>
                <a:gd name="T30" fmla="*/ 14 w 139"/>
                <a:gd name="T31" fmla="*/ 61 h 124"/>
                <a:gd name="T32" fmla="*/ 6 w 139"/>
                <a:gd name="T33" fmla="*/ 64 h 124"/>
                <a:gd name="T34" fmla="*/ 12 w 139"/>
                <a:gd name="T35" fmla="*/ 43 h 124"/>
                <a:gd name="T36" fmla="*/ 20 w 139"/>
                <a:gd name="T37" fmla="*/ 23 h 124"/>
                <a:gd name="T38" fmla="*/ 1 w 139"/>
                <a:gd name="T39" fmla="*/ 45 h 124"/>
                <a:gd name="T40" fmla="*/ 0 w 139"/>
                <a:gd name="T41" fmla="*/ 44 h 124"/>
                <a:gd name="T42" fmla="*/ 70 w 139"/>
                <a:gd name="T43" fmla="*/ 70 h 124"/>
                <a:gd name="T44" fmla="*/ 88 w 139"/>
                <a:gd name="T45" fmla="*/ 54 h 124"/>
                <a:gd name="T46" fmla="*/ 92 w 139"/>
                <a:gd name="T47" fmla="*/ 54 h 124"/>
                <a:gd name="T48" fmla="*/ 137 w 139"/>
                <a:gd name="T49" fmla="*/ 101 h 124"/>
                <a:gd name="T50" fmla="*/ 136 w 139"/>
                <a:gd name="T51" fmla="*/ 105 h 124"/>
                <a:gd name="T52" fmla="*/ 119 w 139"/>
                <a:gd name="T53" fmla="*/ 122 h 124"/>
                <a:gd name="T54" fmla="*/ 115 w 139"/>
                <a:gd name="T55" fmla="*/ 122 h 124"/>
                <a:gd name="T56" fmla="*/ 70 w 139"/>
                <a:gd name="T57" fmla="*/ 74 h 124"/>
                <a:gd name="T58" fmla="*/ 70 w 139"/>
                <a:gd name="T59" fmla="*/ 70 h 124"/>
                <a:gd name="T60" fmla="*/ 61 w 139"/>
                <a:gd name="T61" fmla="*/ 37 h 124"/>
                <a:gd name="T62" fmla="*/ 59 w 139"/>
                <a:gd name="T63" fmla="*/ 47 h 124"/>
                <a:gd name="T64" fmla="*/ 67 w 139"/>
                <a:gd name="T65" fmla="*/ 56 h 124"/>
                <a:gd name="T66" fmla="*/ 63 w 139"/>
                <a:gd name="T67" fmla="*/ 59 h 124"/>
                <a:gd name="T68" fmla="*/ 70 w 139"/>
                <a:gd name="T69" fmla="*/ 67 h 124"/>
                <a:gd name="T70" fmla="*/ 85 w 139"/>
                <a:gd name="T71" fmla="*/ 53 h 124"/>
                <a:gd name="T72" fmla="*/ 78 w 139"/>
                <a:gd name="T73" fmla="*/ 46 h 124"/>
                <a:gd name="T74" fmla="*/ 73 w 139"/>
                <a:gd name="T75" fmla="*/ 50 h 124"/>
                <a:gd name="T76" fmla="*/ 61 w 139"/>
                <a:gd name="T77" fmla="*/ 37 h 124"/>
                <a:gd name="T78" fmla="*/ 121 w 139"/>
                <a:gd name="T79" fmla="*/ 123 h 124"/>
                <a:gd name="T80" fmla="*/ 122 w 139"/>
                <a:gd name="T81" fmla="*/ 124 h 124"/>
                <a:gd name="T82" fmla="*/ 139 w 139"/>
                <a:gd name="T83" fmla="*/ 108 h 124"/>
                <a:gd name="T84" fmla="*/ 138 w 139"/>
                <a:gd name="T85" fmla="*/ 107 h 124"/>
                <a:gd name="T86" fmla="*/ 121 w 139"/>
                <a:gd name="T87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9" h="124">
                  <a:moveTo>
                    <a:pt x="0" y="44"/>
                  </a:moveTo>
                  <a:cubicBezTo>
                    <a:pt x="0" y="44"/>
                    <a:pt x="31" y="0"/>
                    <a:pt x="24" y="24"/>
                  </a:cubicBezTo>
                  <a:cubicBezTo>
                    <a:pt x="22" y="30"/>
                    <a:pt x="19" y="38"/>
                    <a:pt x="15" y="45"/>
                  </a:cubicBezTo>
                  <a:cubicBezTo>
                    <a:pt x="11" y="53"/>
                    <a:pt x="8" y="61"/>
                    <a:pt x="8" y="62"/>
                  </a:cubicBezTo>
                  <a:cubicBezTo>
                    <a:pt x="8" y="62"/>
                    <a:pt x="9" y="61"/>
                    <a:pt x="12" y="58"/>
                  </a:cubicBezTo>
                  <a:cubicBezTo>
                    <a:pt x="18" y="52"/>
                    <a:pt x="25" y="43"/>
                    <a:pt x="32" y="36"/>
                  </a:cubicBezTo>
                  <a:cubicBezTo>
                    <a:pt x="48" y="15"/>
                    <a:pt x="55" y="17"/>
                    <a:pt x="54" y="27"/>
                  </a:cubicBezTo>
                  <a:cubicBezTo>
                    <a:pt x="52" y="36"/>
                    <a:pt x="41" y="51"/>
                    <a:pt x="36" y="61"/>
                  </a:cubicBezTo>
                  <a:cubicBezTo>
                    <a:pt x="21" y="84"/>
                    <a:pt x="45" y="50"/>
                    <a:pt x="56" y="44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45" y="73"/>
                    <a:pt x="25" y="87"/>
                  </a:cubicBezTo>
                  <a:cubicBezTo>
                    <a:pt x="21" y="90"/>
                    <a:pt x="19" y="90"/>
                    <a:pt x="18" y="88"/>
                  </a:cubicBezTo>
                  <a:cubicBezTo>
                    <a:pt x="16" y="85"/>
                    <a:pt x="23" y="72"/>
                    <a:pt x="31" y="58"/>
                  </a:cubicBezTo>
                  <a:cubicBezTo>
                    <a:pt x="40" y="42"/>
                    <a:pt x="57" y="12"/>
                    <a:pt x="36" y="39"/>
                  </a:cubicBezTo>
                  <a:cubicBezTo>
                    <a:pt x="29" y="47"/>
                    <a:pt x="21" y="55"/>
                    <a:pt x="14" y="61"/>
                  </a:cubicBezTo>
                  <a:cubicBezTo>
                    <a:pt x="10" y="65"/>
                    <a:pt x="7" y="66"/>
                    <a:pt x="6" y="64"/>
                  </a:cubicBezTo>
                  <a:cubicBezTo>
                    <a:pt x="4" y="62"/>
                    <a:pt x="8" y="53"/>
                    <a:pt x="12" y="43"/>
                  </a:cubicBezTo>
                  <a:cubicBezTo>
                    <a:pt x="15" y="36"/>
                    <a:pt x="19" y="29"/>
                    <a:pt x="20" y="23"/>
                  </a:cubicBezTo>
                  <a:cubicBezTo>
                    <a:pt x="22" y="17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lose/>
                  <a:moveTo>
                    <a:pt x="70" y="70"/>
                  </a:moveTo>
                  <a:cubicBezTo>
                    <a:pt x="88" y="54"/>
                    <a:pt x="88" y="54"/>
                    <a:pt x="88" y="54"/>
                  </a:cubicBezTo>
                  <a:cubicBezTo>
                    <a:pt x="89" y="52"/>
                    <a:pt x="91" y="52"/>
                    <a:pt x="92" y="54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8" y="102"/>
                    <a:pt x="137" y="104"/>
                    <a:pt x="136" y="105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8" y="123"/>
                    <a:pt x="116" y="123"/>
                    <a:pt x="115" y="12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69" y="73"/>
                    <a:pt x="69" y="71"/>
                    <a:pt x="70" y="70"/>
                  </a:cubicBezTo>
                  <a:close/>
                  <a:moveTo>
                    <a:pt x="61" y="37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1" y="37"/>
                    <a:pt x="61" y="37"/>
                    <a:pt x="61" y="37"/>
                  </a:cubicBezTo>
                  <a:close/>
                  <a:moveTo>
                    <a:pt x="121" y="123"/>
                  </a:moveTo>
                  <a:cubicBezTo>
                    <a:pt x="122" y="124"/>
                    <a:pt x="122" y="124"/>
                    <a:pt x="122" y="124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8" y="107"/>
                    <a:pt x="138" y="107"/>
                    <a:pt x="138" y="107"/>
                  </a:cubicBezTo>
                  <a:lnTo>
                    <a:pt x="121" y="123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/>
            <a:lstStyle/>
            <a:p>
              <a:endParaRPr lang="zh-CN" altLang="en-US" sz="2400">
                <a:solidFill>
                  <a:schemeClr val="bg1"/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10091" y="1491309"/>
              <a:ext cx="655436" cy="6540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1</a:t>
              </a:r>
              <a:endPara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32401" y="2886721"/>
              <a:ext cx="653849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2</a:t>
              </a:r>
              <a:endPara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6410091" y="4283721"/>
              <a:ext cx="655436" cy="6556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7" rIns="91412" bIns="45707" anchor="ctr"/>
            <a:lstStyle/>
            <a:p>
              <a:pPr algn="ctr" fontAlgn="auto"/>
              <a:r>
                <a:rPr lang="en-US" altLang="zh-CN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rPr>
                <a:t>3</a:t>
              </a:r>
              <a:endPara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FZHei-B01S" panose="02010601030101010101" pitchFamily="2" charset="-122"/>
                <a:ea typeface="FZHei-B01S" panose="02010601030101010101" pitchFamily="2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119146" y="2059486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879337" y="3331042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504522" y="4607345"/>
            <a:ext cx="3242180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产品特性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36152" y="1173898"/>
            <a:ext cx="377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产品介绍文字</a:t>
            </a:r>
            <a:endParaRPr lang="zh-CN" altLang="en-US" sz="24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152" y="1751030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00841" y="1077881"/>
            <a:ext cx="60938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6151" y="2154493"/>
            <a:ext cx="336462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6152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6151" y="5025048"/>
            <a:ext cx="319993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6950" y="3543981"/>
            <a:ext cx="934828" cy="934825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1350"/>
            </a:p>
          </p:txBody>
        </p:sp>
      </p:grp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6" b="24986"/>
          <a:stretch>
            <a:fillRect/>
          </a:stretch>
        </p:blipFill>
        <p:spPr/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7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32491" y="1205012"/>
            <a:ext cx="29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产品介绍文字</a:t>
            </a:r>
            <a:endParaRPr lang="zh-CN" altLang="en-US" sz="24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2492" y="2007514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697179" y="1136321"/>
            <a:ext cx="60938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32491" y="2410976"/>
            <a:ext cx="336462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 nisl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2491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43289" y="3543981"/>
            <a:ext cx="934828" cy="934825"/>
            <a:chOff x="7643848" y="3544022"/>
            <a:chExt cx="935166" cy="935164"/>
          </a:xfrm>
        </p:grpSpPr>
        <p:sp>
          <p:nvSpPr>
            <p:cNvPr id="16" name="Oval 15"/>
            <p:cNvSpPr/>
            <p:nvPr/>
          </p:nvSpPr>
          <p:spPr>
            <a:xfrm>
              <a:off x="7643848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 flipH="1">
              <a:off x="7909198" y="3820862"/>
              <a:ext cx="379110" cy="381482"/>
            </a:xfrm>
            <a:custGeom>
              <a:avLst/>
              <a:gdLst>
                <a:gd name="T0" fmla="*/ 160 w 160"/>
                <a:gd name="T1" fmla="*/ 155 h 161"/>
                <a:gd name="T2" fmla="*/ 114 w 160"/>
                <a:gd name="T3" fmla="*/ 109 h 161"/>
                <a:gd name="T4" fmla="*/ 153 w 160"/>
                <a:gd name="T5" fmla="*/ 70 h 161"/>
                <a:gd name="T6" fmla="*/ 126 w 160"/>
                <a:gd name="T7" fmla="*/ 44 h 161"/>
                <a:gd name="T8" fmla="*/ 101 w 160"/>
                <a:gd name="T9" fmla="*/ 70 h 161"/>
                <a:gd name="T10" fmla="*/ 59 w 160"/>
                <a:gd name="T11" fmla="*/ 28 h 161"/>
                <a:gd name="T12" fmla="*/ 70 w 160"/>
                <a:gd name="T13" fmla="*/ 18 h 161"/>
                <a:gd name="T14" fmla="*/ 52 w 160"/>
                <a:gd name="T15" fmla="*/ 0 h 161"/>
                <a:gd name="T16" fmla="*/ 0 w 160"/>
                <a:gd name="T17" fmla="*/ 52 h 161"/>
                <a:gd name="T18" fmla="*/ 18 w 160"/>
                <a:gd name="T19" fmla="*/ 70 h 161"/>
                <a:gd name="T20" fmla="*/ 28 w 160"/>
                <a:gd name="T21" fmla="*/ 59 h 161"/>
                <a:gd name="T22" fmla="*/ 70 w 160"/>
                <a:gd name="T23" fmla="*/ 101 h 161"/>
                <a:gd name="T24" fmla="*/ 43 w 160"/>
                <a:gd name="T25" fmla="*/ 127 h 161"/>
                <a:gd name="T26" fmla="*/ 70 w 160"/>
                <a:gd name="T27" fmla="*/ 153 h 161"/>
                <a:gd name="T28" fmla="*/ 108 w 160"/>
                <a:gd name="T29" fmla="*/ 114 h 161"/>
                <a:gd name="T30" fmla="*/ 155 w 160"/>
                <a:gd name="T31" fmla="*/ 161 h 161"/>
                <a:gd name="T32" fmla="*/ 160 w 160"/>
                <a:gd name="T33" fmla="*/ 155 h 161"/>
                <a:gd name="T34" fmla="*/ 18 w 160"/>
                <a:gd name="T35" fmla="*/ 59 h 161"/>
                <a:gd name="T36" fmla="*/ 10 w 160"/>
                <a:gd name="T37" fmla="*/ 52 h 161"/>
                <a:gd name="T38" fmla="*/ 52 w 160"/>
                <a:gd name="T39" fmla="*/ 10 h 161"/>
                <a:gd name="T40" fmla="*/ 59 w 160"/>
                <a:gd name="T41" fmla="*/ 18 h 161"/>
                <a:gd name="T42" fmla="*/ 38 w 160"/>
                <a:gd name="T43" fmla="*/ 39 h 161"/>
                <a:gd name="T44" fmla="*/ 23 w 160"/>
                <a:gd name="T45" fmla="*/ 55 h 161"/>
                <a:gd name="T46" fmla="*/ 23 w 160"/>
                <a:gd name="T47" fmla="*/ 55 h 161"/>
                <a:gd name="T48" fmla="*/ 18 w 160"/>
                <a:gd name="T49" fmla="*/ 59 h 161"/>
                <a:gd name="T50" fmla="*/ 33 w 160"/>
                <a:gd name="T51" fmla="*/ 55 h 161"/>
                <a:gd name="T52" fmla="*/ 54 w 160"/>
                <a:gd name="T53" fmla="*/ 34 h 161"/>
                <a:gd name="T54" fmla="*/ 95 w 160"/>
                <a:gd name="T55" fmla="*/ 75 h 161"/>
                <a:gd name="T56" fmla="*/ 79 w 160"/>
                <a:gd name="T57" fmla="*/ 91 h 161"/>
                <a:gd name="T58" fmla="*/ 74 w 160"/>
                <a:gd name="T59" fmla="*/ 96 h 161"/>
                <a:gd name="T60" fmla="*/ 33 w 160"/>
                <a:gd name="T61" fmla="*/ 55 h 161"/>
                <a:gd name="T62" fmla="*/ 54 w 160"/>
                <a:gd name="T63" fmla="*/ 127 h 161"/>
                <a:gd name="T64" fmla="*/ 74 w 160"/>
                <a:gd name="T65" fmla="*/ 106 h 161"/>
                <a:gd name="T66" fmla="*/ 74 w 160"/>
                <a:gd name="T67" fmla="*/ 106 h 161"/>
                <a:gd name="T68" fmla="*/ 92 w 160"/>
                <a:gd name="T69" fmla="*/ 89 h 161"/>
                <a:gd name="T70" fmla="*/ 126 w 160"/>
                <a:gd name="T71" fmla="*/ 55 h 161"/>
                <a:gd name="T72" fmla="*/ 142 w 160"/>
                <a:gd name="T73" fmla="*/ 70 h 161"/>
                <a:gd name="T74" fmla="*/ 70 w 160"/>
                <a:gd name="T75" fmla="*/ 142 h 161"/>
                <a:gd name="T76" fmla="*/ 54 w 160"/>
                <a:gd name="T77" fmla="*/ 1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1">
                  <a:moveTo>
                    <a:pt x="160" y="155"/>
                  </a:moveTo>
                  <a:lnTo>
                    <a:pt x="114" y="109"/>
                  </a:lnTo>
                  <a:lnTo>
                    <a:pt x="153" y="70"/>
                  </a:lnTo>
                  <a:lnTo>
                    <a:pt x="126" y="44"/>
                  </a:lnTo>
                  <a:lnTo>
                    <a:pt x="101" y="70"/>
                  </a:lnTo>
                  <a:lnTo>
                    <a:pt x="59" y="28"/>
                  </a:lnTo>
                  <a:lnTo>
                    <a:pt x="70" y="18"/>
                  </a:lnTo>
                  <a:lnTo>
                    <a:pt x="52" y="0"/>
                  </a:lnTo>
                  <a:lnTo>
                    <a:pt x="0" y="52"/>
                  </a:lnTo>
                  <a:lnTo>
                    <a:pt x="18" y="70"/>
                  </a:lnTo>
                  <a:lnTo>
                    <a:pt x="28" y="59"/>
                  </a:lnTo>
                  <a:lnTo>
                    <a:pt x="70" y="101"/>
                  </a:lnTo>
                  <a:lnTo>
                    <a:pt x="43" y="127"/>
                  </a:lnTo>
                  <a:lnTo>
                    <a:pt x="70" y="153"/>
                  </a:lnTo>
                  <a:lnTo>
                    <a:pt x="108" y="114"/>
                  </a:lnTo>
                  <a:lnTo>
                    <a:pt x="155" y="161"/>
                  </a:lnTo>
                  <a:lnTo>
                    <a:pt x="160" y="155"/>
                  </a:lnTo>
                  <a:close/>
                  <a:moveTo>
                    <a:pt x="18" y="59"/>
                  </a:moveTo>
                  <a:lnTo>
                    <a:pt x="10" y="52"/>
                  </a:lnTo>
                  <a:lnTo>
                    <a:pt x="52" y="10"/>
                  </a:lnTo>
                  <a:lnTo>
                    <a:pt x="59" y="18"/>
                  </a:lnTo>
                  <a:lnTo>
                    <a:pt x="38" y="3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8" y="59"/>
                  </a:lnTo>
                  <a:close/>
                  <a:moveTo>
                    <a:pt x="33" y="55"/>
                  </a:moveTo>
                  <a:lnTo>
                    <a:pt x="54" y="34"/>
                  </a:lnTo>
                  <a:lnTo>
                    <a:pt x="95" y="75"/>
                  </a:lnTo>
                  <a:lnTo>
                    <a:pt x="79" y="91"/>
                  </a:lnTo>
                  <a:lnTo>
                    <a:pt x="74" y="96"/>
                  </a:lnTo>
                  <a:lnTo>
                    <a:pt x="33" y="55"/>
                  </a:lnTo>
                  <a:close/>
                  <a:moveTo>
                    <a:pt x="54" y="127"/>
                  </a:moveTo>
                  <a:lnTo>
                    <a:pt x="74" y="106"/>
                  </a:lnTo>
                  <a:lnTo>
                    <a:pt x="74" y="106"/>
                  </a:lnTo>
                  <a:lnTo>
                    <a:pt x="92" y="89"/>
                  </a:lnTo>
                  <a:lnTo>
                    <a:pt x="126" y="55"/>
                  </a:lnTo>
                  <a:lnTo>
                    <a:pt x="142" y="70"/>
                  </a:lnTo>
                  <a:lnTo>
                    <a:pt x="70" y="142"/>
                  </a:lnTo>
                  <a:lnTo>
                    <a:pt x="54" y="127"/>
                  </a:ln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135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532491" y="5025049"/>
            <a:ext cx="19965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64760" y="4717384"/>
            <a:ext cx="199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64760" y="5025049"/>
            <a:ext cx="19965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75557" y="3543981"/>
            <a:ext cx="934828" cy="934825"/>
            <a:chOff x="9776887" y="3544022"/>
            <a:chExt cx="935166" cy="935164"/>
          </a:xfrm>
        </p:grpSpPr>
        <p:sp>
          <p:nvSpPr>
            <p:cNvPr id="20" name="Oval 19"/>
            <p:cNvSpPr/>
            <p:nvPr/>
          </p:nvSpPr>
          <p:spPr>
            <a:xfrm>
              <a:off x="9776887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10011435" y="3836353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135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77410" y="5289218"/>
            <a:ext cx="371288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SzPct val="80000"/>
              <a:buFont typeface="Monotype Corsiva" panose="03010101010201010101" pitchFamily="66" charset="0"/>
              <a:buChar char="►"/>
            </a:pPr>
            <a:r>
              <a:rPr lang="en-US" sz="12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lang="id-ID" sz="12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</a:t>
            </a:r>
            <a:endParaRPr lang="en-US" sz="1200" b="1" i="1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 r="7220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7581"/>
          <a:stretch>
            <a:fillRect/>
          </a:stretch>
        </p:blipFill>
        <p:spPr/>
      </p:pic>
      <p:pic>
        <p:nvPicPr>
          <p:cNvPr id="25" name="图片占位符 2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1" r="21721"/>
          <a:stretch>
            <a:fillRect/>
          </a:stretch>
        </p:blipFill>
        <p:spPr/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8" grpId="0"/>
      <p:bldP spid="19" grpId="0"/>
      <p:bldP spid="22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Introduction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promotionIntroduction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of atmospheric business stable company publicity</a:t>
            </a:r>
            <a:endParaRPr lang="en-US" alt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product promotion</a:t>
            </a: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Microsoft YaHei Light" panose="020B0502040204020203" pitchFamily="34" charset="-122"/>
                <a:cs typeface="Aparajita" panose="020B0604020202020204" pitchFamily="34" charset="0"/>
              </a:rPr>
              <a:t>PART FIVE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Microsoft YaHei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投资回报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68774" y="2650272"/>
            <a:ext cx="7551655" cy="3643529"/>
            <a:chOff x="1309447" y="1396318"/>
            <a:chExt cx="7020166" cy="3387096"/>
          </a:xfrm>
        </p:grpSpPr>
        <p:sp>
          <p:nvSpPr>
            <p:cNvPr id="17" name="任意多边形 126"/>
            <p:cNvSpPr/>
            <p:nvPr/>
          </p:nvSpPr>
          <p:spPr>
            <a:xfrm>
              <a:off x="308008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-1" fmla="*/ 0 w 1866900"/>
                <a:gd name="connsiteY0-2" fmla="*/ 305519 h 305519"/>
                <a:gd name="connsiteX1-3" fmla="*/ 942975 w 1866900"/>
                <a:gd name="connsiteY1-4" fmla="*/ 0 h 305519"/>
                <a:gd name="connsiteX2-5" fmla="*/ 1866900 w 1866900"/>
                <a:gd name="connsiteY2-6" fmla="*/ 304800 h 305519"/>
                <a:gd name="connsiteX3-7" fmla="*/ 0 w 1866900"/>
                <a:gd name="connsiteY3-8" fmla="*/ 305519 h 305519"/>
                <a:gd name="connsiteX0-9" fmla="*/ 0 w 1866900"/>
                <a:gd name="connsiteY0-10" fmla="*/ 305519 h 305519"/>
                <a:gd name="connsiteX1-11" fmla="*/ 942975 w 1866900"/>
                <a:gd name="connsiteY1-12" fmla="*/ 0 h 305519"/>
                <a:gd name="connsiteX2-13" fmla="*/ 1866900 w 1866900"/>
                <a:gd name="connsiteY2-14" fmla="*/ 304800 h 305519"/>
                <a:gd name="connsiteX3-15" fmla="*/ 939165 w 1866900"/>
                <a:gd name="connsiteY3-16" fmla="*/ 296964 h 305519"/>
                <a:gd name="connsiteX4" fmla="*/ 0 w 1866900"/>
                <a:gd name="connsiteY4" fmla="*/ 305519 h 305519"/>
                <a:gd name="connsiteX0-17" fmla="*/ 0 w 1866900"/>
                <a:gd name="connsiteY0-18" fmla="*/ 305519 h 509606"/>
                <a:gd name="connsiteX1-19" fmla="*/ 942975 w 1866900"/>
                <a:gd name="connsiteY1-20" fmla="*/ 0 h 509606"/>
                <a:gd name="connsiteX2-21" fmla="*/ 1866900 w 1866900"/>
                <a:gd name="connsiteY2-22" fmla="*/ 304800 h 509606"/>
                <a:gd name="connsiteX3-23" fmla="*/ 946785 w 1866900"/>
                <a:gd name="connsiteY3-24" fmla="*/ 509606 h 509606"/>
                <a:gd name="connsiteX4-25" fmla="*/ 0 w 1866900"/>
                <a:gd name="connsiteY4-26" fmla="*/ 305519 h 509606"/>
                <a:gd name="connsiteX0-27" fmla="*/ 0 w 1866900"/>
                <a:gd name="connsiteY0-28" fmla="*/ 305519 h 509606"/>
                <a:gd name="connsiteX1-29" fmla="*/ 942975 w 1866900"/>
                <a:gd name="connsiteY1-30" fmla="*/ 0 h 509606"/>
                <a:gd name="connsiteX2-31" fmla="*/ 1866900 w 1866900"/>
                <a:gd name="connsiteY2-32" fmla="*/ 304800 h 509606"/>
                <a:gd name="connsiteX3-33" fmla="*/ 946785 w 1866900"/>
                <a:gd name="connsiteY3-34" fmla="*/ 509606 h 509606"/>
                <a:gd name="connsiteX4-35" fmla="*/ 0 w 1866900"/>
                <a:gd name="connsiteY4-36" fmla="*/ 305519 h 509606"/>
                <a:gd name="connsiteX0-37" fmla="*/ 0 w 1866900"/>
                <a:gd name="connsiteY0-38" fmla="*/ 305519 h 509606"/>
                <a:gd name="connsiteX1-39" fmla="*/ 942975 w 1866900"/>
                <a:gd name="connsiteY1-40" fmla="*/ 0 h 509606"/>
                <a:gd name="connsiteX2-41" fmla="*/ 1866900 w 1866900"/>
                <a:gd name="connsiteY2-42" fmla="*/ 304800 h 509606"/>
                <a:gd name="connsiteX3-43" fmla="*/ 946785 w 1866900"/>
                <a:gd name="connsiteY3-44" fmla="*/ 509606 h 509606"/>
                <a:gd name="connsiteX4-45" fmla="*/ 0 w 1866900"/>
                <a:gd name="connsiteY4-46" fmla="*/ 305519 h 509606"/>
                <a:gd name="connsiteX0-47" fmla="*/ 0 w 1866900"/>
                <a:gd name="connsiteY0-48" fmla="*/ 305519 h 516938"/>
                <a:gd name="connsiteX1-49" fmla="*/ 942975 w 1866900"/>
                <a:gd name="connsiteY1-50" fmla="*/ 0 h 516938"/>
                <a:gd name="connsiteX2-51" fmla="*/ 1866900 w 1866900"/>
                <a:gd name="connsiteY2-52" fmla="*/ 304800 h 516938"/>
                <a:gd name="connsiteX3-53" fmla="*/ 992505 w 1866900"/>
                <a:gd name="connsiteY3-54" fmla="*/ 516938 h 516938"/>
                <a:gd name="connsiteX4-55" fmla="*/ 0 w 1866900"/>
                <a:gd name="connsiteY4-56" fmla="*/ 305519 h 516938"/>
                <a:gd name="connsiteX0-57" fmla="*/ 0 w 1866900"/>
                <a:gd name="connsiteY0-58" fmla="*/ 305519 h 516938"/>
                <a:gd name="connsiteX1-59" fmla="*/ 942975 w 1866900"/>
                <a:gd name="connsiteY1-60" fmla="*/ 0 h 516938"/>
                <a:gd name="connsiteX2-61" fmla="*/ 1866900 w 1866900"/>
                <a:gd name="connsiteY2-62" fmla="*/ 304800 h 516938"/>
                <a:gd name="connsiteX3-63" fmla="*/ 992505 w 1866900"/>
                <a:gd name="connsiteY3-64" fmla="*/ 516938 h 516938"/>
                <a:gd name="connsiteX4-65" fmla="*/ 0 w 1866900"/>
                <a:gd name="connsiteY4-66" fmla="*/ 305519 h 516938"/>
                <a:gd name="connsiteX0-67" fmla="*/ 0 w 1866900"/>
                <a:gd name="connsiteY0-68" fmla="*/ 305519 h 516938"/>
                <a:gd name="connsiteX1-69" fmla="*/ 942975 w 1866900"/>
                <a:gd name="connsiteY1-70" fmla="*/ 0 h 516938"/>
                <a:gd name="connsiteX2-71" fmla="*/ 1866900 w 1866900"/>
                <a:gd name="connsiteY2-72" fmla="*/ 304800 h 516938"/>
                <a:gd name="connsiteX3-73" fmla="*/ 992505 w 1866900"/>
                <a:gd name="connsiteY3-74" fmla="*/ 516938 h 516938"/>
                <a:gd name="connsiteX4-75" fmla="*/ 0 w 1866900"/>
                <a:gd name="connsiteY4-76" fmla="*/ 305519 h 5169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19" name="任意多边形 127"/>
            <p:cNvSpPr/>
            <p:nvPr/>
          </p:nvSpPr>
          <p:spPr>
            <a:xfrm>
              <a:off x="4365847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-1" fmla="*/ 0 w 1866900"/>
                <a:gd name="connsiteY0-2" fmla="*/ 305519 h 305519"/>
                <a:gd name="connsiteX1-3" fmla="*/ 942975 w 1866900"/>
                <a:gd name="connsiteY1-4" fmla="*/ 0 h 305519"/>
                <a:gd name="connsiteX2-5" fmla="*/ 1866900 w 1866900"/>
                <a:gd name="connsiteY2-6" fmla="*/ 304800 h 305519"/>
                <a:gd name="connsiteX3-7" fmla="*/ 0 w 1866900"/>
                <a:gd name="connsiteY3-8" fmla="*/ 305519 h 305519"/>
                <a:gd name="connsiteX0-9" fmla="*/ 0 w 1866900"/>
                <a:gd name="connsiteY0-10" fmla="*/ 305519 h 305519"/>
                <a:gd name="connsiteX1-11" fmla="*/ 942975 w 1866900"/>
                <a:gd name="connsiteY1-12" fmla="*/ 0 h 305519"/>
                <a:gd name="connsiteX2-13" fmla="*/ 1866900 w 1866900"/>
                <a:gd name="connsiteY2-14" fmla="*/ 304800 h 305519"/>
                <a:gd name="connsiteX3-15" fmla="*/ 939165 w 1866900"/>
                <a:gd name="connsiteY3-16" fmla="*/ 296964 h 305519"/>
                <a:gd name="connsiteX4" fmla="*/ 0 w 1866900"/>
                <a:gd name="connsiteY4" fmla="*/ 305519 h 305519"/>
                <a:gd name="connsiteX0-17" fmla="*/ 0 w 1866900"/>
                <a:gd name="connsiteY0-18" fmla="*/ 305519 h 509606"/>
                <a:gd name="connsiteX1-19" fmla="*/ 942975 w 1866900"/>
                <a:gd name="connsiteY1-20" fmla="*/ 0 h 509606"/>
                <a:gd name="connsiteX2-21" fmla="*/ 1866900 w 1866900"/>
                <a:gd name="connsiteY2-22" fmla="*/ 304800 h 509606"/>
                <a:gd name="connsiteX3-23" fmla="*/ 946785 w 1866900"/>
                <a:gd name="connsiteY3-24" fmla="*/ 509606 h 509606"/>
                <a:gd name="connsiteX4-25" fmla="*/ 0 w 1866900"/>
                <a:gd name="connsiteY4-26" fmla="*/ 305519 h 509606"/>
                <a:gd name="connsiteX0-27" fmla="*/ 0 w 1866900"/>
                <a:gd name="connsiteY0-28" fmla="*/ 305519 h 509606"/>
                <a:gd name="connsiteX1-29" fmla="*/ 942975 w 1866900"/>
                <a:gd name="connsiteY1-30" fmla="*/ 0 h 509606"/>
                <a:gd name="connsiteX2-31" fmla="*/ 1866900 w 1866900"/>
                <a:gd name="connsiteY2-32" fmla="*/ 304800 h 509606"/>
                <a:gd name="connsiteX3-33" fmla="*/ 946785 w 1866900"/>
                <a:gd name="connsiteY3-34" fmla="*/ 509606 h 509606"/>
                <a:gd name="connsiteX4-35" fmla="*/ 0 w 1866900"/>
                <a:gd name="connsiteY4-36" fmla="*/ 305519 h 509606"/>
                <a:gd name="connsiteX0-37" fmla="*/ 0 w 1866900"/>
                <a:gd name="connsiteY0-38" fmla="*/ 305519 h 509606"/>
                <a:gd name="connsiteX1-39" fmla="*/ 942975 w 1866900"/>
                <a:gd name="connsiteY1-40" fmla="*/ 0 h 509606"/>
                <a:gd name="connsiteX2-41" fmla="*/ 1866900 w 1866900"/>
                <a:gd name="connsiteY2-42" fmla="*/ 304800 h 509606"/>
                <a:gd name="connsiteX3-43" fmla="*/ 946785 w 1866900"/>
                <a:gd name="connsiteY3-44" fmla="*/ 509606 h 509606"/>
                <a:gd name="connsiteX4-45" fmla="*/ 0 w 1866900"/>
                <a:gd name="connsiteY4-46" fmla="*/ 305519 h 509606"/>
                <a:gd name="connsiteX0-47" fmla="*/ 0 w 1866900"/>
                <a:gd name="connsiteY0-48" fmla="*/ 305519 h 516938"/>
                <a:gd name="connsiteX1-49" fmla="*/ 942975 w 1866900"/>
                <a:gd name="connsiteY1-50" fmla="*/ 0 h 516938"/>
                <a:gd name="connsiteX2-51" fmla="*/ 1866900 w 1866900"/>
                <a:gd name="connsiteY2-52" fmla="*/ 304800 h 516938"/>
                <a:gd name="connsiteX3-53" fmla="*/ 992505 w 1866900"/>
                <a:gd name="connsiteY3-54" fmla="*/ 516938 h 516938"/>
                <a:gd name="connsiteX4-55" fmla="*/ 0 w 1866900"/>
                <a:gd name="connsiteY4-56" fmla="*/ 305519 h 516938"/>
                <a:gd name="connsiteX0-57" fmla="*/ 0 w 1866900"/>
                <a:gd name="connsiteY0-58" fmla="*/ 305519 h 516938"/>
                <a:gd name="connsiteX1-59" fmla="*/ 942975 w 1866900"/>
                <a:gd name="connsiteY1-60" fmla="*/ 0 h 516938"/>
                <a:gd name="connsiteX2-61" fmla="*/ 1866900 w 1866900"/>
                <a:gd name="connsiteY2-62" fmla="*/ 304800 h 516938"/>
                <a:gd name="connsiteX3-63" fmla="*/ 992505 w 1866900"/>
                <a:gd name="connsiteY3-64" fmla="*/ 516938 h 516938"/>
                <a:gd name="connsiteX4-65" fmla="*/ 0 w 1866900"/>
                <a:gd name="connsiteY4-66" fmla="*/ 305519 h 516938"/>
                <a:gd name="connsiteX0-67" fmla="*/ 0 w 1866900"/>
                <a:gd name="connsiteY0-68" fmla="*/ 305519 h 516938"/>
                <a:gd name="connsiteX1-69" fmla="*/ 942975 w 1866900"/>
                <a:gd name="connsiteY1-70" fmla="*/ 0 h 516938"/>
                <a:gd name="connsiteX2-71" fmla="*/ 1866900 w 1866900"/>
                <a:gd name="connsiteY2-72" fmla="*/ 304800 h 516938"/>
                <a:gd name="connsiteX3-73" fmla="*/ 992505 w 1866900"/>
                <a:gd name="connsiteY3-74" fmla="*/ 516938 h 516938"/>
                <a:gd name="connsiteX4-75" fmla="*/ 0 w 1866900"/>
                <a:gd name="connsiteY4-76" fmla="*/ 305519 h 5169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0" name="任意多边形 128"/>
            <p:cNvSpPr/>
            <p:nvPr/>
          </p:nvSpPr>
          <p:spPr>
            <a:xfrm>
              <a:off x="5645519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-1" fmla="*/ 0 w 1866900"/>
                <a:gd name="connsiteY0-2" fmla="*/ 305519 h 305519"/>
                <a:gd name="connsiteX1-3" fmla="*/ 942975 w 1866900"/>
                <a:gd name="connsiteY1-4" fmla="*/ 0 h 305519"/>
                <a:gd name="connsiteX2-5" fmla="*/ 1866900 w 1866900"/>
                <a:gd name="connsiteY2-6" fmla="*/ 304800 h 305519"/>
                <a:gd name="connsiteX3-7" fmla="*/ 0 w 1866900"/>
                <a:gd name="connsiteY3-8" fmla="*/ 305519 h 305519"/>
                <a:gd name="connsiteX0-9" fmla="*/ 0 w 1866900"/>
                <a:gd name="connsiteY0-10" fmla="*/ 305519 h 305519"/>
                <a:gd name="connsiteX1-11" fmla="*/ 942975 w 1866900"/>
                <a:gd name="connsiteY1-12" fmla="*/ 0 h 305519"/>
                <a:gd name="connsiteX2-13" fmla="*/ 1866900 w 1866900"/>
                <a:gd name="connsiteY2-14" fmla="*/ 304800 h 305519"/>
                <a:gd name="connsiteX3-15" fmla="*/ 939165 w 1866900"/>
                <a:gd name="connsiteY3-16" fmla="*/ 296964 h 305519"/>
                <a:gd name="connsiteX4" fmla="*/ 0 w 1866900"/>
                <a:gd name="connsiteY4" fmla="*/ 305519 h 305519"/>
                <a:gd name="connsiteX0-17" fmla="*/ 0 w 1866900"/>
                <a:gd name="connsiteY0-18" fmla="*/ 305519 h 509606"/>
                <a:gd name="connsiteX1-19" fmla="*/ 942975 w 1866900"/>
                <a:gd name="connsiteY1-20" fmla="*/ 0 h 509606"/>
                <a:gd name="connsiteX2-21" fmla="*/ 1866900 w 1866900"/>
                <a:gd name="connsiteY2-22" fmla="*/ 304800 h 509606"/>
                <a:gd name="connsiteX3-23" fmla="*/ 946785 w 1866900"/>
                <a:gd name="connsiteY3-24" fmla="*/ 509606 h 509606"/>
                <a:gd name="connsiteX4-25" fmla="*/ 0 w 1866900"/>
                <a:gd name="connsiteY4-26" fmla="*/ 305519 h 509606"/>
                <a:gd name="connsiteX0-27" fmla="*/ 0 w 1866900"/>
                <a:gd name="connsiteY0-28" fmla="*/ 305519 h 509606"/>
                <a:gd name="connsiteX1-29" fmla="*/ 942975 w 1866900"/>
                <a:gd name="connsiteY1-30" fmla="*/ 0 h 509606"/>
                <a:gd name="connsiteX2-31" fmla="*/ 1866900 w 1866900"/>
                <a:gd name="connsiteY2-32" fmla="*/ 304800 h 509606"/>
                <a:gd name="connsiteX3-33" fmla="*/ 946785 w 1866900"/>
                <a:gd name="connsiteY3-34" fmla="*/ 509606 h 509606"/>
                <a:gd name="connsiteX4-35" fmla="*/ 0 w 1866900"/>
                <a:gd name="connsiteY4-36" fmla="*/ 305519 h 509606"/>
                <a:gd name="connsiteX0-37" fmla="*/ 0 w 1866900"/>
                <a:gd name="connsiteY0-38" fmla="*/ 305519 h 509606"/>
                <a:gd name="connsiteX1-39" fmla="*/ 942975 w 1866900"/>
                <a:gd name="connsiteY1-40" fmla="*/ 0 h 509606"/>
                <a:gd name="connsiteX2-41" fmla="*/ 1866900 w 1866900"/>
                <a:gd name="connsiteY2-42" fmla="*/ 304800 h 509606"/>
                <a:gd name="connsiteX3-43" fmla="*/ 946785 w 1866900"/>
                <a:gd name="connsiteY3-44" fmla="*/ 509606 h 509606"/>
                <a:gd name="connsiteX4-45" fmla="*/ 0 w 1866900"/>
                <a:gd name="connsiteY4-46" fmla="*/ 305519 h 509606"/>
                <a:gd name="connsiteX0-47" fmla="*/ 0 w 1866900"/>
                <a:gd name="connsiteY0-48" fmla="*/ 305519 h 516938"/>
                <a:gd name="connsiteX1-49" fmla="*/ 942975 w 1866900"/>
                <a:gd name="connsiteY1-50" fmla="*/ 0 h 516938"/>
                <a:gd name="connsiteX2-51" fmla="*/ 1866900 w 1866900"/>
                <a:gd name="connsiteY2-52" fmla="*/ 304800 h 516938"/>
                <a:gd name="connsiteX3-53" fmla="*/ 992505 w 1866900"/>
                <a:gd name="connsiteY3-54" fmla="*/ 516938 h 516938"/>
                <a:gd name="connsiteX4-55" fmla="*/ 0 w 1866900"/>
                <a:gd name="connsiteY4-56" fmla="*/ 305519 h 516938"/>
                <a:gd name="connsiteX0-57" fmla="*/ 0 w 1866900"/>
                <a:gd name="connsiteY0-58" fmla="*/ 305519 h 516938"/>
                <a:gd name="connsiteX1-59" fmla="*/ 942975 w 1866900"/>
                <a:gd name="connsiteY1-60" fmla="*/ 0 h 516938"/>
                <a:gd name="connsiteX2-61" fmla="*/ 1866900 w 1866900"/>
                <a:gd name="connsiteY2-62" fmla="*/ 304800 h 516938"/>
                <a:gd name="connsiteX3-63" fmla="*/ 992505 w 1866900"/>
                <a:gd name="connsiteY3-64" fmla="*/ 516938 h 516938"/>
                <a:gd name="connsiteX4-65" fmla="*/ 0 w 1866900"/>
                <a:gd name="connsiteY4-66" fmla="*/ 305519 h 516938"/>
                <a:gd name="connsiteX0-67" fmla="*/ 0 w 1866900"/>
                <a:gd name="connsiteY0-68" fmla="*/ 305519 h 516938"/>
                <a:gd name="connsiteX1-69" fmla="*/ 942975 w 1866900"/>
                <a:gd name="connsiteY1-70" fmla="*/ 0 h 516938"/>
                <a:gd name="connsiteX2-71" fmla="*/ 1866900 w 1866900"/>
                <a:gd name="connsiteY2-72" fmla="*/ 304800 h 516938"/>
                <a:gd name="connsiteX3-73" fmla="*/ 992505 w 1866900"/>
                <a:gd name="connsiteY3-74" fmla="*/ 516938 h 516938"/>
                <a:gd name="connsiteX4-75" fmla="*/ 0 w 1866900"/>
                <a:gd name="connsiteY4-76" fmla="*/ 305519 h 5169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1" name="任意多边形 129"/>
            <p:cNvSpPr/>
            <p:nvPr/>
          </p:nvSpPr>
          <p:spPr>
            <a:xfrm>
              <a:off x="6897377" y="4331439"/>
              <a:ext cx="1432236" cy="39641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-1" fmla="*/ 0 w 1866900"/>
                <a:gd name="connsiteY0-2" fmla="*/ 305519 h 305519"/>
                <a:gd name="connsiteX1-3" fmla="*/ 942975 w 1866900"/>
                <a:gd name="connsiteY1-4" fmla="*/ 0 h 305519"/>
                <a:gd name="connsiteX2-5" fmla="*/ 1866900 w 1866900"/>
                <a:gd name="connsiteY2-6" fmla="*/ 304800 h 305519"/>
                <a:gd name="connsiteX3-7" fmla="*/ 0 w 1866900"/>
                <a:gd name="connsiteY3-8" fmla="*/ 305519 h 305519"/>
                <a:gd name="connsiteX0-9" fmla="*/ 0 w 1866900"/>
                <a:gd name="connsiteY0-10" fmla="*/ 305519 h 305519"/>
                <a:gd name="connsiteX1-11" fmla="*/ 942975 w 1866900"/>
                <a:gd name="connsiteY1-12" fmla="*/ 0 h 305519"/>
                <a:gd name="connsiteX2-13" fmla="*/ 1866900 w 1866900"/>
                <a:gd name="connsiteY2-14" fmla="*/ 304800 h 305519"/>
                <a:gd name="connsiteX3-15" fmla="*/ 939165 w 1866900"/>
                <a:gd name="connsiteY3-16" fmla="*/ 296964 h 305519"/>
                <a:gd name="connsiteX4" fmla="*/ 0 w 1866900"/>
                <a:gd name="connsiteY4" fmla="*/ 305519 h 305519"/>
                <a:gd name="connsiteX0-17" fmla="*/ 0 w 1866900"/>
                <a:gd name="connsiteY0-18" fmla="*/ 305519 h 509606"/>
                <a:gd name="connsiteX1-19" fmla="*/ 942975 w 1866900"/>
                <a:gd name="connsiteY1-20" fmla="*/ 0 h 509606"/>
                <a:gd name="connsiteX2-21" fmla="*/ 1866900 w 1866900"/>
                <a:gd name="connsiteY2-22" fmla="*/ 304800 h 509606"/>
                <a:gd name="connsiteX3-23" fmla="*/ 946785 w 1866900"/>
                <a:gd name="connsiteY3-24" fmla="*/ 509606 h 509606"/>
                <a:gd name="connsiteX4-25" fmla="*/ 0 w 1866900"/>
                <a:gd name="connsiteY4-26" fmla="*/ 305519 h 509606"/>
                <a:gd name="connsiteX0-27" fmla="*/ 0 w 1866900"/>
                <a:gd name="connsiteY0-28" fmla="*/ 305519 h 509606"/>
                <a:gd name="connsiteX1-29" fmla="*/ 942975 w 1866900"/>
                <a:gd name="connsiteY1-30" fmla="*/ 0 h 509606"/>
                <a:gd name="connsiteX2-31" fmla="*/ 1866900 w 1866900"/>
                <a:gd name="connsiteY2-32" fmla="*/ 304800 h 509606"/>
                <a:gd name="connsiteX3-33" fmla="*/ 946785 w 1866900"/>
                <a:gd name="connsiteY3-34" fmla="*/ 509606 h 509606"/>
                <a:gd name="connsiteX4-35" fmla="*/ 0 w 1866900"/>
                <a:gd name="connsiteY4-36" fmla="*/ 305519 h 509606"/>
                <a:gd name="connsiteX0-37" fmla="*/ 0 w 1866900"/>
                <a:gd name="connsiteY0-38" fmla="*/ 305519 h 509606"/>
                <a:gd name="connsiteX1-39" fmla="*/ 942975 w 1866900"/>
                <a:gd name="connsiteY1-40" fmla="*/ 0 h 509606"/>
                <a:gd name="connsiteX2-41" fmla="*/ 1866900 w 1866900"/>
                <a:gd name="connsiteY2-42" fmla="*/ 304800 h 509606"/>
                <a:gd name="connsiteX3-43" fmla="*/ 946785 w 1866900"/>
                <a:gd name="connsiteY3-44" fmla="*/ 509606 h 509606"/>
                <a:gd name="connsiteX4-45" fmla="*/ 0 w 1866900"/>
                <a:gd name="connsiteY4-46" fmla="*/ 305519 h 509606"/>
                <a:gd name="connsiteX0-47" fmla="*/ 0 w 1866900"/>
                <a:gd name="connsiteY0-48" fmla="*/ 305519 h 516938"/>
                <a:gd name="connsiteX1-49" fmla="*/ 942975 w 1866900"/>
                <a:gd name="connsiteY1-50" fmla="*/ 0 h 516938"/>
                <a:gd name="connsiteX2-51" fmla="*/ 1866900 w 1866900"/>
                <a:gd name="connsiteY2-52" fmla="*/ 304800 h 516938"/>
                <a:gd name="connsiteX3-53" fmla="*/ 992505 w 1866900"/>
                <a:gd name="connsiteY3-54" fmla="*/ 516938 h 516938"/>
                <a:gd name="connsiteX4-55" fmla="*/ 0 w 1866900"/>
                <a:gd name="connsiteY4-56" fmla="*/ 305519 h 516938"/>
                <a:gd name="connsiteX0-57" fmla="*/ 0 w 1866900"/>
                <a:gd name="connsiteY0-58" fmla="*/ 305519 h 516938"/>
                <a:gd name="connsiteX1-59" fmla="*/ 942975 w 1866900"/>
                <a:gd name="connsiteY1-60" fmla="*/ 0 h 516938"/>
                <a:gd name="connsiteX2-61" fmla="*/ 1866900 w 1866900"/>
                <a:gd name="connsiteY2-62" fmla="*/ 304800 h 516938"/>
                <a:gd name="connsiteX3-63" fmla="*/ 992505 w 1866900"/>
                <a:gd name="connsiteY3-64" fmla="*/ 516938 h 516938"/>
                <a:gd name="connsiteX4-65" fmla="*/ 0 w 1866900"/>
                <a:gd name="connsiteY4-66" fmla="*/ 305519 h 516938"/>
                <a:gd name="connsiteX0-67" fmla="*/ 0 w 1866900"/>
                <a:gd name="connsiteY0-68" fmla="*/ 305519 h 516938"/>
                <a:gd name="connsiteX1-69" fmla="*/ 942975 w 1866900"/>
                <a:gd name="connsiteY1-70" fmla="*/ 0 h 516938"/>
                <a:gd name="connsiteX2-71" fmla="*/ 1866900 w 1866900"/>
                <a:gd name="connsiteY2-72" fmla="*/ 304800 h 516938"/>
                <a:gd name="connsiteX3-73" fmla="*/ 992505 w 1866900"/>
                <a:gd name="connsiteY3-74" fmla="*/ 516938 h 516938"/>
                <a:gd name="connsiteX4-75" fmla="*/ 0 w 1866900"/>
                <a:gd name="connsiteY4-76" fmla="*/ 305519 h 5169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125"/>
            <p:cNvSpPr/>
            <p:nvPr/>
          </p:nvSpPr>
          <p:spPr>
            <a:xfrm>
              <a:off x="1816065" y="4308616"/>
              <a:ext cx="1574370" cy="474798"/>
            </a:xfrm>
            <a:custGeom>
              <a:avLst/>
              <a:gdLst>
                <a:gd name="connsiteX0" fmla="*/ 0 w 1885950"/>
                <a:gd name="connsiteY0" fmla="*/ 323850 h 323850"/>
                <a:gd name="connsiteX1" fmla="*/ 962025 w 1885950"/>
                <a:gd name="connsiteY1" fmla="*/ 0 h 323850"/>
                <a:gd name="connsiteX2" fmla="*/ 1885950 w 1885950"/>
                <a:gd name="connsiteY2" fmla="*/ 304800 h 323850"/>
                <a:gd name="connsiteX3" fmla="*/ 0 w 1885950"/>
                <a:gd name="connsiteY3" fmla="*/ 323850 h 323850"/>
                <a:gd name="connsiteX0-1" fmla="*/ 0 w 1866900"/>
                <a:gd name="connsiteY0-2" fmla="*/ 305519 h 305519"/>
                <a:gd name="connsiteX1-3" fmla="*/ 942975 w 1866900"/>
                <a:gd name="connsiteY1-4" fmla="*/ 0 h 305519"/>
                <a:gd name="connsiteX2-5" fmla="*/ 1866900 w 1866900"/>
                <a:gd name="connsiteY2-6" fmla="*/ 304800 h 305519"/>
                <a:gd name="connsiteX3-7" fmla="*/ 0 w 1866900"/>
                <a:gd name="connsiteY3-8" fmla="*/ 305519 h 305519"/>
                <a:gd name="connsiteX0-9" fmla="*/ 0 w 1866900"/>
                <a:gd name="connsiteY0-10" fmla="*/ 305519 h 305519"/>
                <a:gd name="connsiteX1-11" fmla="*/ 942975 w 1866900"/>
                <a:gd name="connsiteY1-12" fmla="*/ 0 h 305519"/>
                <a:gd name="connsiteX2-13" fmla="*/ 1866900 w 1866900"/>
                <a:gd name="connsiteY2-14" fmla="*/ 304800 h 305519"/>
                <a:gd name="connsiteX3-15" fmla="*/ 939165 w 1866900"/>
                <a:gd name="connsiteY3-16" fmla="*/ 296964 h 305519"/>
                <a:gd name="connsiteX4" fmla="*/ 0 w 1866900"/>
                <a:gd name="connsiteY4" fmla="*/ 305519 h 305519"/>
                <a:gd name="connsiteX0-17" fmla="*/ 0 w 1866900"/>
                <a:gd name="connsiteY0-18" fmla="*/ 305519 h 509606"/>
                <a:gd name="connsiteX1-19" fmla="*/ 942975 w 1866900"/>
                <a:gd name="connsiteY1-20" fmla="*/ 0 h 509606"/>
                <a:gd name="connsiteX2-21" fmla="*/ 1866900 w 1866900"/>
                <a:gd name="connsiteY2-22" fmla="*/ 304800 h 509606"/>
                <a:gd name="connsiteX3-23" fmla="*/ 946785 w 1866900"/>
                <a:gd name="connsiteY3-24" fmla="*/ 509606 h 509606"/>
                <a:gd name="connsiteX4-25" fmla="*/ 0 w 1866900"/>
                <a:gd name="connsiteY4-26" fmla="*/ 305519 h 509606"/>
                <a:gd name="connsiteX0-27" fmla="*/ 0 w 1866900"/>
                <a:gd name="connsiteY0-28" fmla="*/ 305519 h 509606"/>
                <a:gd name="connsiteX1-29" fmla="*/ 942975 w 1866900"/>
                <a:gd name="connsiteY1-30" fmla="*/ 0 h 509606"/>
                <a:gd name="connsiteX2-31" fmla="*/ 1866900 w 1866900"/>
                <a:gd name="connsiteY2-32" fmla="*/ 304800 h 509606"/>
                <a:gd name="connsiteX3-33" fmla="*/ 946785 w 1866900"/>
                <a:gd name="connsiteY3-34" fmla="*/ 509606 h 509606"/>
                <a:gd name="connsiteX4-35" fmla="*/ 0 w 1866900"/>
                <a:gd name="connsiteY4-36" fmla="*/ 305519 h 509606"/>
                <a:gd name="connsiteX0-37" fmla="*/ 0 w 1866900"/>
                <a:gd name="connsiteY0-38" fmla="*/ 305519 h 509606"/>
                <a:gd name="connsiteX1-39" fmla="*/ 942975 w 1866900"/>
                <a:gd name="connsiteY1-40" fmla="*/ 0 h 509606"/>
                <a:gd name="connsiteX2-41" fmla="*/ 1866900 w 1866900"/>
                <a:gd name="connsiteY2-42" fmla="*/ 304800 h 509606"/>
                <a:gd name="connsiteX3-43" fmla="*/ 946785 w 1866900"/>
                <a:gd name="connsiteY3-44" fmla="*/ 509606 h 509606"/>
                <a:gd name="connsiteX4-45" fmla="*/ 0 w 1866900"/>
                <a:gd name="connsiteY4-46" fmla="*/ 305519 h 509606"/>
                <a:gd name="connsiteX0-47" fmla="*/ 0 w 1866900"/>
                <a:gd name="connsiteY0-48" fmla="*/ 305519 h 516938"/>
                <a:gd name="connsiteX1-49" fmla="*/ 942975 w 1866900"/>
                <a:gd name="connsiteY1-50" fmla="*/ 0 h 516938"/>
                <a:gd name="connsiteX2-51" fmla="*/ 1866900 w 1866900"/>
                <a:gd name="connsiteY2-52" fmla="*/ 304800 h 516938"/>
                <a:gd name="connsiteX3-53" fmla="*/ 992505 w 1866900"/>
                <a:gd name="connsiteY3-54" fmla="*/ 516938 h 516938"/>
                <a:gd name="connsiteX4-55" fmla="*/ 0 w 1866900"/>
                <a:gd name="connsiteY4-56" fmla="*/ 305519 h 516938"/>
                <a:gd name="connsiteX0-57" fmla="*/ 0 w 1866900"/>
                <a:gd name="connsiteY0-58" fmla="*/ 305519 h 516938"/>
                <a:gd name="connsiteX1-59" fmla="*/ 942975 w 1866900"/>
                <a:gd name="connsiteY1-60" fmla="*/ 0 h 516938"/>
                <a:gd name="connsiteX2-61" fmla="*/ 1866900 w 1866900"/>
                <a:gd name="connsiteY2-62" fmla="*/ 304800 h 516938"/>
                <a:gd name="connsiteX3-63" fmla="*/ 992505 w 1866900"/>
                <a:gd name="connsiteY3-64" fmla="*/ 516938 h 516938"/>
                <a:gd name="connsiteX4-65" fmla="*/ 0 w 1866900"/>
                <a:gd name="connsiteY4-66" fmla="*/ 305519 h 516938"/>
                <a:gd name="connsiteX0-67" fmla="*/ 0 w 1866900"/>
                <a:gd name="connsiteY0-68" fmla="*/ 305519 h 516938"/>
                <a:gd name="connsiteX1-69" fmla="*/ 942975 w 1866900"/>
                <a:gd name="connsiteY1-70" fmla="*/ 0 h 516938"/>
                <a:gd name="connsiteX2-71" fmla="*/ 1866900 w 1866900"/>
                <a:gd name="connsiteY2-72" fmla="*/ 304800 h 516938"/>
                <a:gd name="connsiteX3-73" fmla="*/ 992505 w 1866900"/>
                <a:gd name="connsiteY3-74" fmla="*/ 516938 h 516938"/>
                <a:gd name="connsiteX4-75" fmla="*/ 0 w 1866900"/>
                <a:gd name="connsiteY4-76" fmla="*/ 305519 h 5169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25" y="connsiteY4-26"/>
                </a:cxn>
              </a:cxnLst>
              <a:rect l="l" t="t" r="r" b="b"/>
              <a:pathLst>
                <a:path w="1866900" h="516938">
                  <a:moveTo>
                    <a:pt x="0" y="305519"/>
                  </a:moveTo>
                  <a:lnTo>
                    <a:pt x="942975" y="0"/>
                  </a:lnTo>
                  <a:lnTo>
                    <a:pt x="1866900" y="304800"/>
                  </a:lnTo>
                  <a:cubicBezTo>
                    <a:pt x="1560195" y="373069"/>
                    <a:pt x="1375410" y="463334"/>
                    <a:pt x="992505" y="516938"/>
                  </a:cubicBezTo>
                  <a:cubicBezTo>
                    <a:pt x="654050" y="470906"/>
                    <a:pt x="315595" y="373548"/>
                    <a:pt x="0" y="305519"/>
                  </a:cubicBezTo>
                  <a:close/>
                </a:path>
              </a:pathLst>
            </a:custGeom>
            <a:gradFill>
              <a:gsLst>
                <a:gs pos="100000">
                  <a:srgbClr val="DEDEDE">
                    <a:alpha val="0"/>
                  </a:srgbClr>
                </a:gs>
                <a:gs pos="0">
                  <a:schemeClr val="tx1">
                    <a:alpha val="72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432710" y="2926144"/>
              <a:ext cx="1288586" cy="1623501"/>
              <a:chOff x="3957953" y="3354387"/>
              <a:chExt cx="1882460" cy="2371728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24" name="组合 23"/>
              <p:cNvGrpSpPr/>
              <p:nvPr/>
            </p:nvGrpSpPr>
            <p:grpSpPr>
              <a:xfrm>
                <a:off x="3961130" y="3354387"/>
                <a:ext cx="1879283" cy="2371728"/>
                <a:chOff x="1337945" y="3488054"/>
                <a:chExt cx="1879283" cy="2371728"/>
              </a:xfrm>
            </p:grpSpPr>
            <p:sp>
              <p:nvSpPr>
                <p:cNvPr id="27" name="任意多边形 112"/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-1" fmla="*/ 0 w 2371726"/>
                    <a:gd name="connsiteY0-2" fmla="*/ 937261 h 937261"/>
                    <a:gd name="connsiteX1-3" fmla="*/ 576261 w 2371726"/>
                    <a:gd name="connsiteY1-4" fmla="*/ 937261 h 937261"/>
                    <a:gd name="connsiteX2-5" fmla="*/ 576261 w 2371726"/>
                    <a:gd name="connsiteY2-6" fmla="*/ 937261 h 937261"/>
                    <a:gd name="connsiteX3-7" fmla="*/ 2371726 w 2371726"/>
                    <a:gd name="connsiteY3-8" fmla="*/ 937261 h 937261"/>
                    <a:gd name="connsiteX4-9" fmla="*/ 2151128 w 2371726"/>
                    <a:gd name="connsiteY4-10" fmla="*/ 4 h 937261"/>
                    <a:gd name="connsiteX5-11" fmla="*/ 609600 w 2371726"/>
                    <a:gd name="connsiteY5-12" fmla="*/ 1 h 937261"/>
                    <a:gd name="connsiteX6-13" fmla="*/ 609600 w 2371726"/>
                    <a:gd name="connsiteY6-14" fmla="*/ 0 h 937261"/>
                    <a:gd name="connsiteX7-15" fmla="*/ 33339 w 2371726"/>
                    <a:gd name="connsiteY7-16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任意多边形 113"/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-1" fmla="*/ 0 w 2371726"/>
                    <a:gd name="connsiteY0-2" fmla="*/ 937261 h 937261"/>
                    <a:gd name="connsiteX1-3" fmla="*/ 576261 w 2371726"/>
                    <a:gd name="connsiteY1-4" fmla="*/ 937261 h 937261"/>
                    <a:gd name="connsiteX2-5" fmla="*/ 576261 w 2371726"/>
                    <a:gd name="connsiteY2-6" fmla="*/ 937261 h 937261"/>
                    <a:gd name="connsiteX3-7" fmla="*/ 2371726 w 2371726"/>
                    <a:gd name="connsiteY3-8" fmla="*/ 937261 h 937261"/>
                    <a:gd name="connsiteX4-9" fmla="*/ 2151128 w 2371726"/>
                    <a:gd name="connsiteY4-10" fmla="*/ 4 h 937261"/>
                    <a:gd name="connsiteX5-11" fmla="*/ 609600 w 2371726"/>
                    <a:gd name="connsiteY5-12" fmla="*/ 1 h 937261"/>
                    <a:gd name="connsiteX6-13" fmla="*/ 609600 w 2371726"/>
                    <a:gd name="connsiteY6-14" fmla="*/ 0 h 937261"/>
                    <a:gd name="connsiteX7-15" fmla="*/ 33339 w 2371726"/>
                    <a:gd name="connsiteY7-16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平行四边形 8"/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-1" fmla="*/ 0 w 889200"/>
                    <a:gd name="connsiteY0-2" fmla="*/ 937261 h 937261"/>
                    <a:gd name="connsiteX1-3" fmla="*/ 42348 w 889200"/>
                    <a:gd name="connsiteY1-4" fmla="*/ 0 h 937261"/>
                    <a:gd name="connsiteX2-5" fmla="*/ 791851 w 889200"/>
                    <a:gd name="connsiteY2-6" fmla="*/ 6350 h 937261"/>
                    <a:gd name="connsiteX3-7" fmla="*/ 889200 w 889200"/>
                    <a:gd name="connsiteY3-8" fmla="*/ 937261 h 937261"/>
                    <a:gd name="connsiteX4-9" fmla="*/ 0 w 889200"/>
                    <a:gd name="connsiteY4-10" fmla="*/ 937261 h 937261"/>
                    <a:gd name="connsiteX0-11" fmla="*/ 0 w 889200"/>
                    <a:gd name="connsiteY0-12" fmla="*/ 937261 h 937261"/>
                    <a:gd name="connsiteX1-13" fmla="*/ 42348 w 889200"/>
                    <a:gd name="connsiteY1-14" fmla="*/ 0 h 937261"/>
                    <a:gd name="connsiteX2-15" fmla="*/ 804554 w 889200"/>
                    <a:gd name="connsiteY2-16" fmla="*/ 6350 h 937261"/>
                    <a:gd name="connsiteX3-17" fmla="*/ 889200 w 889200"/>
                    <a:gd name="connsiteY3-18" fmla="*/ 937261 h 937261"/>
                    <a:gd name="connsiteX4-19" fmla="*/ 0 w 889200"/>
                    <a:gd name="connsiteY4-20" fmla="*/ 937261 h 937261"/>
                    <a:gd name="connsiteX0-21" fmla="*/ 0 w 889200"/>
                    <a:gd name="connsiteY0-22" fmla="*/ 937261 h 937261"/>
                    <a:gd name="connsiteX1-23" fmla="*/ 42348 w 889200"/>
                    <a:gd name="connsiteY1-24" fmla="*/ 0 h 937261"/>
                    <a:gd name="connsiteX2-25" fmla="*/ 760107 w 889200"/>
                    <a:gd name="connsiteY2-26" fmla="*/ 6350 h 937261"/>
                    <a:gd name="connsiteX3-27" fmla="*/ 889200 w 889200"/>
                    <a:gd name="connsiteY3-28" fmla="*/ 937261 h 937261"/>
                    <a:gd name="connsiteX4-29" fmla="*/ 0 w 889200"/>
                    <a:gd name="connsiteY4-30" fmla="*/ 937261 h 937261"/>
                    <a:gd name="connsiteX0-31" fmla="*/ 0 w 889200"/>
                    <a:gd name="connsiteY0-32" fmla="*/ 937261 h 937261"/>
                    <a:gd name="connsiteX1-33" fmla="*/ 42348 w 889200"/>
                    <a:gd name="connsiteY1-34" fmla="*/ 0 h 937261"/>
                    <a:gd name="connsiteX2-35" fmla="*/ 804560 w 889200"/>
                    <a:gd name="connsiteY2-36" fmla="*/ 6350 h 937261"/>
                    <a:gd name="connsiteX3-37" fmla="*/ 889200 w 889200"/>
                    <a:gd name="connsiteY3-38" fmla="*/ 937261 h 937261"/>
                    <a:gd name="connsiteX4-39" fmla="*/ 0 w 889200"/>
                    <a:gd name="connsiteY4-40" fmla="*/ 937261 h 937261"/>
                    <a:gd name="connsiteX0-41" fmla="*/ 0 w 889200"/>
                    <a:gd name="connsiteY0-42" fmla="*/ 937262 h 937262"/>
                    <a:gd name="connsiteX1-43" fmla="*/ 32826 w 889200"/>
                    <a:gd name="connsiteY1-44" fmla="*/ 0 h 937262"/>
                    <a:gd name="connsiteX2-45" fmla="*/ 804560 w 889200"/>
                    <a:gd name="connsiteY2-46" fmla="*/ 6351 h 937262"/>
                    <a:gd name="connsiteX3-47" fmla="*/ 889200 w 889200"/>
                    <a:gd name="connsiteY3-48" fmla="*/ 937262 h 937262"/>
                    <a:gd name="connsiteX4-49" fmla="*/ 0 w 889200"/>
                    <a:gd name="connsiteY4-50" fmla="*/ 937262 h 937262"/>
                    <a:gd name="connsiteX0-51" fmla="*/ 0 w 889200"/>
                    <a:gd name="connsiteY0-52" fmla="*/ 940436 h 940436"/>
                    <a:gd name="connsiteX1-53" fmla="*/ 32826 w 889200"/>
                    <a:gd name="connsiteY1-54" fmla="*/ 3174 h 940436"/>
                    <a:gd name="connsiteX2-55" fmla="*/ 807735 w 889200"/>
                    <a:gd name="connsiteY2-56" fmla="*/ 0 h 940436"/>
                    <a:gd name="connsiteX3-57" fmla="*/ 889200 w 889200"/>
                    <a:gd name="connsiteY3-58" fmla="*/ 940436 h 940436"/>
                    <a:gd name="connsiteX4-59" fmla="*/ 0 w 889200"/>
                    <a:gd name="connsiteY4-60" fmla="*/ 940436 h 9404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2C344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0" name="平行四边形 8"/>
                <p:cNvSpPr/>
                <p:nvPr/>
              </p:nvSpPr>
              <p:spPr>
                <a:xfrm rot="5400000">
                  <a:off x="2302410" y="3462436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-1" fmla="*/ 0 w 889200"/>
                    <a:gd name="connsiteY0-2" fmla="*/ 937261 h 937261"/>
                    <a:gd name="connsiteX1-3" fmla="*/ 42348 w 889200"/>
                    <a:gd name="connsiteY1-4" fmla="*/ 0 h 937261"/>
                    <a:gd name="connsiteX2-5" fmla="*/ 791851 w 889200"/>
                    <a:gd name="connsiteY2-6" fmla="*/ 6350 h 937261"/>
                    <a:gd name="connsiteX3-7" fmla="*/ 889200 w 889200"/>
                    <a:gd name="connsiteY3-8" fmla="*/ 937261 h 937261"/>
                    <a:gd name="connsiteX4-9" fmla="*/ 0 w 889200"/>
                    <a:gd name="connsiteY4-10" fmla="*/ 937261 h 937261"/>
                    <a:gd name="connsiteX0-11" fmla="*/ 0 w 889200"/>
                    <a:gd name="connsiteY0-12" fmla="*/ 937261 h 937261"/>
                    <a:gd name="connsiteX1-13" fmla="*/ 42348 w 889200"/>
                    <a:gd name="connsiteY1-14" fmla="*/ 0 h 937261"/>
                    <a:gd name="connsiteX2-15" fmla="*/ 804554 w 889200"/>
                    <a:gd name="connsiteY2-16" fmla="*/ 6350 h 937261"/>
                    <a:gd name="connsiteX3-17" fmla="*/ 889200 w 889200"/>
                    <a:gd name="connsiteY3-18" fmla="*/ 937261 h 937261"/>
                    <a:gd name="connsiteX4-19" fmla="*/ 0 w 889200"/>
                    <a:gd name="connsiteY4-20" fmla="*/ 937261 h 937261"/>
                    <a:gd name="connsiteX0-21" fmla="*/ 0 w 889200"/>
                    <a:gd name="connsiteY0-22" fmla="*/ 937261 h 937261"/>
                    <a:gd name="connsiteX1-23" fmla="*/ 42348 w 889200"/>
                    <a:gd name="connsiteY1-24" fmla="*/ 0 h 937261"/>
                    <a:gd name="connsiteX2-25" fmla="*/ 760107 w 889200"/>
                    <a:gd name="connsiteY2-26" fmla="*/ 6350 h 937261"/>
                    <a:gd name="connsiteX3-27" fmla="*/ 889200 w 889200"/>
                    <a:gd name="connsiteY3-28" fmla="*/ 937261 h 937261"/>
                    <a:gd name="connsiteX4-29" fmla="*/ 0 w 889200"/>
                    <a:gd name="connsiteY4-30" fmla="*/ 937261 h 937261"/>
                    <a:gd name="connsiteX0-31" fmla="*/ 0 w 889200"/>
                    <a:gd name="connsiteY0-32" fmla="*/ 937261 h 937261"/>
                    <a:gd name="connsiteX1-33" fmla="*/ 42348 w 889200"/>
                    <a:gd name="connsiteY1-34" fmla="*/ 0 h 937261"/>
                    <a:gd name="connsiteX2-35" fmla="*/ 804560 w 889200"/>
                    <a:gd name="connsiteY2-36" fmla="*/ 6350 h 937261"/>
                    <a:gd name="connsiteX3-37" fmla="*/ 889200 w 889200"/>
                    <a:gd name="connsiteY3-38" fmla="*/ 937261 h 937261"/>
                    <a:gd name="connsiteX4-39" fmla="*/ 0 w 889200"/>
                    <a:gd name="connsiteY4-40" fmla="*/ 937261 h 937261"/>
                    <a:gd name="connsiteX0-41" fmla="*/ 0 w 889200"/>
                    <a:gd name="connsiteY0-42" fmla="*/ 937262 h 937262"/>
                    <a:gd name="connsiteX1-43" fmla="*/ 32826 w 889200"/>
                    <a:gd name="connsiteY1-44" fmla="*/ 0 h 937262"/>
                    <a:gd name="connsiteX2-45" fmla="*/ 804560 w 889200"/>
                    <a:gd name="connsiteY2-46" fmla="*/ 6351 h 937262"/>
                    <a:gd name="connsiteX3-47" fmla="*/ 889200 w 889200"/>
                    <a:gd name="connsiteY3-48" fmla="*/ 937262 h 937262"/>
                    <a:gd name="connsiteX4-49" fmla="*/ 0 w 889200"/>
                    <a:gd name="connsiteY4-50" fmla="*/ 937262 h 937262"/>
                    <a:gd name="connsiteX0-51" fmla="*/ 0 w 889200"/>
                    <a:gd name="connsiteY0-52" fmla="*/ 940436 h 940436"/>
                    <a:gd name="connsiteX1-53" fmla="*/ 32826 w 889200"/>
                    <a:gd name="connsiteY1-54" fmla="*/ 3174 h 940436"/>
                    <a:gd name="connsiteX2-55" fmla="*/ 807735 w 889200"/>
                    <a:gd name="connsiteY2-56" fmla="*/ 0 h 940436"/>
                    <a:gd name="connsiteX3-57" fmla="*/ 889200 w 889200"/>
                    <a:gd name="connsiteY3-58" fmla="*/ 940436 h 940436"/>
                    <a:gd name="connsiteX4-59" fmla="*/ 0 w 889200"/>
                    <a:gd name="connsiteY4-60" fmla="*/ 940436 h 9404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344B"/>
                    </a:gs>
                    <a:gs pos="100000">
                      <a:srgbClr val="21273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25" name="任意多边形 110"/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任意多边形 111"/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1" name="任意多边形 99"/>
            <p:cNvSpPr/>
            <p:nvPr/>
          </p:nvSpPr>
          <p:spPr>
            <a:xfrm rot="16200000" flipH="1">
              <a:off x="5733063" y="3618231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309447" y="2926144"/>
              <a:ext cx="1288586" cy="1623500"/>
              <a:chOff x="3957953" y="3354388"/>
              <a:chExt cx="1882461" cy="2371727"/>
            </a:xfrm>
            <a:effectLst>
              <a:outerShdw blurRad="50800" dist="25400" dir="5400000" algn="t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33" name="组合 32"/>
              <p:cNvGrpSpPr/>
              <p:nvPr/>
            </p:nvGrpSpPr>
            <p:grpSpPr>
              <a:xfrm>
                <a:off x="3961130" y="3354388"/>
                <a:ext cx="1879284" cy="2371727"/>
                <a:chOff x="1337945" y="3488055"/>
                <a:chExt cx="1879284" cy="2371727"/>
              </a:xfrm>
            </p:grpSpPr>
            <p:sp>
              <p:nvSpPr>
                <p:cNvPr id="36" name="任意多边形 7"/>
                <p:cNvSpPr/>
                <p:nvPr/>
              </p:nvSpPr>
              <p:spPr>
                <a:xfrm rot="16200000" flipH="1">
                  <a:off x="623887" y="4205287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-1" fmla="*/ 0 w 2371726"/>
                    <a:gd name="connsiteY0-2" fmla="*/ 937261 h 937261"/>
                    <a:gd name="connsiteX1-3" fmla="*/ 576261 w 2371726"/>
                    <a:gd name="connsiteY1-4" fmla="*/ 937261 h 937261"/>
                    <a:gd name="connsiteX2-5" fmla="*/ 576261 w 2371726"/>
                    <a:gd name="connsiteY2-6" fmla="*/ 937261 h 937261"/>
                    <a:gd name="connsiteX3-7" fmla="*/ 2371726 w 2371726"/>
                    <a:gd name="connsiteY3-8" fmla="*/ 937261 h 937261"/>
                    <a:gd name="connsiteX4-9" fmla="*/ 2151128 w 2371726"/>
                    <a:gd name="connsiteY4-10" fmla="*/ 4 h 937261"/>
                    <a:gd name="connsiteX5-11" fmla="*/ 609600 w 2371726"/>
                    <a:gd name="connsiteY5-12" fmla="*/ 1 h 937261"/>
                    <a:gd name="connsiteX6-13" fmla="*/ 609600 w 2371726"/>
                    <a:gd name="connsiteY6-14" fmla="*/ 0 h 937261"/>
                    <a:gd name="connsiteX7-15" fmla="*/ 33339 w 2371726"/>
                    <a:gd name="connsiteY7-16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6FAFD"/>
                    </a:gs>
                    <a:gs pos="100000">
                      <a:srgbClr val="FCFEFD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7" name="任意多边形 10"/>
                <p:cNvSpPr/>
                <p:nvPr/>
              </p:nvSpPr>
              <p:spPr>
                <a:xfrm rot="5400000">
                  <a:off x="1561147" y="4205288"/>
                  <a:ext cx="2371726" cy="937261"/>
                </a:xfrm>
                <a:custGeom>
                  <a:avLst/>
                  <a:gdLst>
                    <a:gd name="connsiteX0" fmla="*/ 0 w 2371726"/>
                    <a:gd name="connsiteY0" fmla="*/ 937261 h 937261"/>
                    <a:gd name="connsiteX1" fmla="*/ 576261 w 2371726"/>
                    <a:gd name="connsiteY1" fmla="*/ 937261 h 937261"/>
                    <a:gd name="connsiteX2" fmla="*/ 576261 w 2371726"/>
                    <a:gd name="connsiteY2" fmla="*/ 937261 h 937261"/>
                    <a:gd name="connsiteX3" fmla="*/ 2371726 w 2371726"/>
                    <a:gd name="connsiteY3" fmla="*/ 937261 h 937261"/>
                    <a:gd name="connsiteX4" fmla="*/ 2106678 w 2371726"/>
                    <a:gd name="connsiteY4" fmla="*/ 1 h 937261"/>
                    <a:gd name="connsiteX5" fmla="*/ 609600 w 2371726"/>
                    <a:gd name="connsiteY5" fmla="*/ 1 h 937261"/>
                    <a:gd name="connsiteX6" fmla="*/ 609600 w 2371726"/>
                    <a:gd name="connsiteY6" fmla="*/ 0 h 937261"/>
                    <a:gd name="connsiteX7" fmla="*/ 33339 w 2371726"/>
                    <a:gd name="connsiteY7" fmla="*/ 0 h 937261"/>
                    <a:gd name="connsiteX0-1" fmla="*/ 0 w 2371726"/>
                    <a:gd name="connsiteY0-2" fmla="*/ 937261 h 937261"/>
                    <a:gd name="connsiteX1-3" fmla="*/ 576261 w 2371726"/>
                    <a:gd name="connsiteY1-4" fmla="*/ 937261 h 937261"/>
                    <a:gd name="connsiteX2-5" fmla="*/ 576261 w 2371726"/>
                    <a:gd name="connsiteY2-6" fmla="*/ 937261 h 937261"/>
                    <a:gd name="connsiteX3-7" fmla="*/ 2371726 w 2371726"/>
                    <a:gd name="connsiteY3-8" fmla="*/ 937261 h 937261"/>
                    <a:gd name="connsiteX4-9" fmla="*/ 2151128 w 2371726"/>
                    <a:gd name="connsiteY4-10" fmla="*/ 4 h 937261"/>
                    <a:gd name="connsiteX5-11" fmla="*/ 609600 w 2371726"/>
                    <a:gd name="connsiteY5-12" fmla="*/ 1 h 937261"/>
                    <a:gd name="connsiteX6-13" fmla="*/ 609600 w 2371726"/>
                    <a:gd name="connsiteY6-14" fmla="*/ 0 h 937261"/>
                    <a:gd name="connsiteX7-15" fmla="*/ 33339 w 2371726"/>
                    <a:gd name="connsiteY7-16" fmla="*/ 0 h 937261"/>
                    <a:gd name="connsiteX8" fmla="*/ 0 w 2371726"/>
                    <a:gd name="connsiteY8" fmla="*/ 937261 h 93726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71726" h="937261">
                      <a:moveTo>
                        <a:pt x="0" y="937261"/>
                      </a:moveTo>
                      <a:lnTo>
                        <a:pt x="576261" y="937261"/>
                      </a:lnTo>
                      <a:lnTo>
                        <a:pt x="576261" y="937261"/>
                      </a:lnTo>
                      <a:lnTo>
                        <a:pt x="2371726" y="937261"/>
                      </a:lnTo>
                      <a:lnTo>
                        <a:pt x="2151128" y="4"/>
                      </a:lnTo>
                      <a:lnTo>
                        <a:pt x="609600" y="1"/>
                      </a:lnTo>
                      <a:lnTo>
                        <a:pt x="609600" y="0"/>
                      </a:lnTo>
                      <a:lnTo>
                        <a:pt x="33339" y="0"/>
                      </a:lnTo>
                      <a:lnTo>
                        <a:pt x="0" y="937261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DAD8"/>
                    </a:gs>
                    <a:gs pos="0">
                      <a:srgbClr val="F3F6F9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8" name="平行四边形 8"/>
                <p:cNvSpPr/>
                <p:nvPr/>
              </p:nvSpPr>
              <p:spPr>
                <a:xfrm rot="16200000" flipH="1">
                  <a:off x="1363563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-1" fmla="*/ 0 w 889200"/>
                    <a:gd name="connsiteY0-2" fmla="*/ 937261 h 937261"/>
                    <a:gd name="connsiteX1-3" fmla="*/ 42348 w 889200"/>
                    <a:gd name="connsiteY1-4" fmla="*/ 0 h 937261"/>
                    <a:gd name="connsiteX2-5" fmla="*/ 791851 w 889200"/>
                    <a:gd name="connsiteY2-6" fmla="*/ 6350 h 937261"/>
                    <a:gd name="connsiteX3-7" fmla="*/ 889200 w 889200"/>
                    <a:gd name="connsiteY3-8" fmla="*/ 937261 h 937261"/>
                    <a:gd name="connsiteX4-9" fmla="*/ 0 w 889200"/>
                    <a:gd name="connsiteY4-10" fmla="*/ 937261 h 937261"/>
                    <a:gd name="connsiteX0-11" fmla="*/ 0 w 889200"/>
                    <a:gd name="connsiteY0-12" fmla="*/ 937261 h 937261"/>
                    <a:gd name="connsiteX1-13" fmla="*/ 42348 w 889200"/>
                    <a:gd name="connsiteY1-14" fmla="*/ 0 h 937261"/>
                    <a:gd name="connsiteX2-15" fmla="*/ 804554 w 889200"/>
                    <a:gd name="connsiteY2-16" fmla="*/ 6350 h 937261"/>
                    <a:gd name="connsiteX3-17" fmla="*/ 889200 w 889200"/>
                    <a:gd name="connsiteY3-18" fmla="*/ 937261 h 937261"/>
                    <a:gd name="connsiteX4-19" fmla="*/ 0 w 889200"/>
                    <a:gd name="connsiteY4-20" fmla="*/ 937261 h 937261"/>
                    <a:gd name="connsiteX0-21" fmla="*/ 0 w 889200"/>
                    <a:gd name="connsiteY0-22" fmla="*/ 937261 h 937261"/>
                    <a:gd name="connsiteX1-23" fmla="*/ 42348 w 889200"/>
                    <a:gd name="connsiteY1-24" fmla="*/ 0 h 937261"/>
                    <a:gd name="connsiteX2-25" fmla="*/ 760107 w 889200"/>
                    <a:gd name="connsiteY2-26" fmla="*/ 6350 h 937261"/>
                    <a:gd name="connsiteX3-27" fmla="*/ 889200 w 889200"/>
                    <a:gd name="connsiteY3-28" fmla="*/ 937261 h 937261"/>
                    <a:gd name="connsiteX4-29" fmla="*/ 0 w 889200"/>
                    <a:gd name="connsiteY4-30" fmla="*/ 937261 h 937261"/>
                    <a:gd name="connsiteX0-31" fmla="*/ 0 w 889200"/>
                    <a:gd name="connsiteY0-32" fmla="*/ 937261 h 937261"/>
                    <a:gd name="connsiteX1-33" fmla="*/ 42348 w 889200"/>
                    <a:gd name="connsiteY1-34" fmla="*/ 0 h 937261"/>
                    <a:gd name="connsiteX2-35" fmla="*/ 804560 w 889200"/>
                    <a:gd name="connsiteY2-36" fmla="*/ 6350 h 937261"/>
                    <a:gd name="connsiteX3-37" fmla="*/ 889200 w 889200"/>
                    <a:gd name="connsiteY3-38" fmla="*/ 937261 h 937261"/>
                    <a:gd name="connsiteX4-39" fmla="*/ 0 w 889200"/>
                    <a:gd name="connsiteY4-40" fmla="*/ 937261 h 937261"/>
                    <a:gd name="connsiteX0-41" fmla="*/ 0 w 889200"/>
                    <a:gd name="connsiteY0-42" fmla="*/ 937262 h 937262"/>
                    <a:gd name="connsiteX1-43" fmla="*/ 32826 w 889200"/>
                    <a:gd name="connsiteY1-44" fmla="*/ 0 h 937262"/>
                    <a:gd name="connsiteX2-45" fmla="*/ 804560 w 889200"/>
                    <a:gd name="connsiteY2-46" fmla="*/ 6351 h 937262"/>
                    <a:gd name="connsiteX3-47" fmla="*/ 889200 w 889200"/>
                    <a:gd name="connsiteY3-48" fmla="*/ 937262 h 937262"/>
                    <a:gd name="connsiteX4-49" fmla="*/ 0 w 889200"/>
                    <a:gd name="connsiteY4-50" fmla="*/ 937262 h 937262"/>
                    <a:gd name="connsiteX0-51" fmla="*/ 0 w 889200"/>
                    <a:gd name="connsiteY0-52" fmla="*/ 940436 h 940436"/>
                    <a:gd name="connsiteX1-53" fmla="*/ 32826 w 889200"/>
                    <a:gd name="connsiteY1-54" fmla="*/ 3174 h 940436"/>
                    <a:gd name="connsiteX2-55" fmla="*/ 807735 w 889200"/>
                    <a:gd name="connsiteY2-56" fmla="*/ 0 h 940436"/>
                    <a:gd name="connsiteX3-57" fmla="*/ 889200 w 889200"/>
                    <a:gd name="connsiteY3-58" fmla="*/ 940436 h 940436"/>
                    <a:gd name="connsiteX4-59" fmla="*/ 0 w 889200"/>
                    <a:gd name="connsiteY4-60" fmla="*/ 940436 h 9404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solidFill>
                  <a:srgbClr val="2C344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9" name="平行四边形 8"/>
                <p:cNvSpPr/>
                <p:nvPr/>
              </p:nvSpPr>
              <p:spPr>
                <a:xfrm rot="5400000">
                  <a:off x="2302411" y="3462437"/>
                  <a:ext cx="889200" cy="940436"/>
                </a:xfrm>
                <a:custGeom>
                  <a:avLst/>
                  <a:gdLst>
                    <a:gd name="connsiteX0" fmla="*/ 0 w 931548"/>
                    <a:gd name="connsiteY0" fmla="*/ 937261 h 937261"/>
                    <a:gd name="connsiteX1" fmla="*/ 42348 w 931548"/>
                    <a:gd name="connsiteY1" fmla="*/ 0 h 937261"/>
                    <a:gd name="connsiteX2" fmla="*/ 931548 w 931548"/>
                    <a:gd name="connsiteY2" fmla="*/ 0 h 937261"/>
                    <a:gd name="connsiteX3" fmla="*/ 889200 w 931548"/>
                    <a:gd name="connsiteY3" fmla="*/ 937261 h 937261"/>
                    <a:gd name="connsiteX4" fmla="*/ 0 w 931548"/>
                    <a:gd name="connsiteY4" fmla="*/ 937261 h 937261"/>
                    <a:gd name="connsiteX0-1" fmla="*/ 0 w 889200"/>
                    <a:gd name="connsiteY0-2" fmla="*/ 937261 h 937261"/>
                    <a:gd name="connsiteX1-3" fmla="*/ 42348 w 889200"/>
                    <a:gd name="connsiteY1-4" fmla="*/ 0 h 937261"/>
                    <a:gd name="connsiteX2-5" fmla="*/ 791851 w 889200"/>
                    <a:gd name="connsiteY2-6" fmla="*/ 6350 h 937261"/>
                    <a:gd name="connsiteX3-7" fmla="*/ 889200 w 889200"/>
                    <a:gd name="connsiteY3-8" fmla="*/ 937261 h 937261"/>
                    <a:gd name="connsiteX4-9" fmla="*/ 0 w 889200"/>
                    <a:gd name="connsiteY4-10" fmla="*/ 937261 h 937261"/>
                    <a:gd name="connsiteX0-11" fmla="*/ 0 w 889200"/>
                    <a:gd name="connsiteY0-12" fmla="*/ 937261 h 937261"/>
                    <a:gd name="connsiteX1-13" fmla="*/ 42348 w 889200"/>
                    <a:gd name="connsiteY1-14" fmla="*/ 0 h 937261"/>
                    <a:gd name="connsiteX2-15" fmla="*/ 804554 w 889200"/>
                    <a:gd name="connsiteY2-16" fmla="*/ 6350 h 937261"/>
                    <a:gd name="connsiteX3-17" fmla="*/ 889200 w 889200"/>
                    <a:gd name="connsiteY3-18" fmla="*/ 937261 h 937261"/>
                    <a:gd name="connsiteX4-19" fmla="*/ 0 w 889200"/>
                    <a:gd name="connsiteY4-20" fmla="*/ 937261 h 937261"/>
                    <a:gd name="connsiteX0-21" fmla="*/ 0 w 889200"/>
                    <a:gd name="connsiteY0-22" fmla="*/ 937261 h 937261"/>
                    <a:gd name="connsiteX1-23" fmla="*/ 42348 w 889200"/>
                    <a:gd name="connsiteY1-24" fmla="*/ 0 h 937261"/>
                    <a:gd name="connsiteX2-25" fmla="*/ 760107 w 889200"/>
                    <a:gd name="connsiteY2-26" fmla="*/ 6350 h 937261"/>
                    <a:gd name="connsiteX3-27" fmla="*/ 889200 w 889200"/>
                    <a:gd name="connsiteY3-28" fmla="*/ 937261 h 937261"/>
                    <a:gd name="connsiteX4-29" fmla="*/ 0 w 889200"/>
                    <a:gd name="connsiteY4-30" fmla="*/ 937261 h 937261"/>
                    <a:gd name="connsiteX0-31" fmla="*/ 0 w 889200"/>
                    <a:gd name="connsiteY0-32" fmla="*/ 937261 h 937261"/>
                    <a:gd name="connsiteX1-33" fmla="*/ 42348 w 889200"/>
                    <a:gd name="connsiteY1-34" fmla="*/ 0 h 937261"/>
                    <a:gd name="connsiteX2-35" fmla="*/ 804560 w 889200"/>
                    <a:gd name="connsiteY2-36" fmla="*/ 6350 h 937261"/>
                    <a:gd name="connsiteX3-37" fmla="*/ 889200 w 889200"/>
                    <a:gd name="connsiteY3-38" fmla="*/ 937261 h 937261"/>
                    <a:gd name="connsiteX4-39" fmla="*/ 0 w 889200"/>
                    <a:gd name="connsiteY4-40" fmla="*/ 937261 h 937261"/>
                    <a:gd name="connsiteX0-41" fmla="*/ 0 w 889200"/>
                    <a:gd name="connsiteY0-42" fmla="*/ 937262 h 937262"/>
                    <a:gd name="connsiteX1-43" fmla="*/ 32826 w 889200"/>
                    <a:gd name="connsiteY1-44" fmla="*/ 0 h 937262"/>
                    <a:gd name="connsiteX2-45" fmla="*/ 804560 w 889200"/>
                    <a:gd name="connsiteY2-46" fmla="*/ 6351 h 937262"/>
                    <a:gd name="connsiteX3-47" fmla="*/ 889200 w 889200"/>
                    <a:gd name="connsiteY3-48" fmla="*/ 937262 h 937262"/>
                    <a:gd name="connsiteX4-49" fmla="*/ 0 w 889200"/>
                    <a:gd name="connsiteY4-50" fmla="*/ 937262 h 937262"/>
                    <a:gd name="connsiteX0-51" fmla="*/ 0 w 889200"/>
                    <a:gd name="connsiteY0-52" fmla="*/ 940436 h 940436"/>
                    <a:gd name="connsiteX1-53" fmla="*/ 32826 w 889200"/>
                    <a:gd name="connsiteY1-54" fmla="*/ 3174 h 940436"/>
                    <a:gd name="connsiteX2-55" fmla="*/ 807735 w 889200"/>
                    <a:gd name="connsiteY2-56" fmla="*/ 0 h 940436"/>
                    <a:gd name="connsiteX3-57" fmla="*/ 889200 w 889200"/>
                    <a:gd name="connsiteY3-58" fmla="*/ 940436 h 940436"/>
                    <a:gd name="connsiteX4-59" fmla="*/ 0 w 889200"/>
                    <a:gd name="connsiteY4-60" fmla="*/ 940436 h 9404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89200" h="940436">
                      <a:moveTo>
                        <a:pt x="0" y="940436"/>
                      </a:moveTo>
                      <a:lnTo>
                        <a:pt x="32826" y="3174"/>
                      </a:lnTo>
                      <a:lnTo>
                        <a:pt x="807735" y="0"/>
                      </a:lnTo>
                      <a:lnTo>
                        <a:pt x="889200" y="940436"/>
                      </a:lnTo>
                      <a:lnTo>
                        <a:pt x="0" y="9404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344B"/>
                    </a:gs>
                    <a:gs pos="100000">
                      <a:srgbClr val="21273E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34" name="任意多边形 18"/>
              <p:cNvSpPr/>
              <p:nvPr/>
            </p:nvSpPr>
            <p:spPr>
              <a:xfrm rot="5400000">
                <a:off x="5201026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任意多边形 20"/>
              <p:cNvSpPr/>
              <p:nvPr/>
            </p:nvSpPr>
            <p:spPr>
              <a:xfrm rot="16200000" flipH="1">
                <a:off x="4259002" y="3604202"/>
                <a:ext cx="338338" cy="940436"/>
              </a:xfrm>
              <a:custGeom>
                <a:avLst/>
                <a:gdLst>
                  <a:gd name="connsiteX0" fmla="*/ 0 w 338338"/>
                  <a:gd name="connsiteY0" fmla="*/ 940436 h 940436"/>
                  <a:gd name="connsiteX1" fmla="*/ 0 w 338338"/>
                  <a:gd name="connsiteY1" fmla="*/ 1053 h 940436"/>
                  <a:gd name="connsiteX2" fmla="*/ 256873 w 338338"/>
                  <a:gd name="connsiteY2" fmla="*/ 0 h 940436"/>
                  <a:gd name="connsiteX3" fmla="*/ 338338 w 338338"/>
                  <a:gd name="connsiteY3" fmla="*/ 940436 h 94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8338" h="940436">
                    <a:moveTo>
                      <a:pt x="0" y="940436"/>
                    </a:moveTo>
                    <a:lnTo>
                      <a:pt x="0" y="1053"/>
                    </a:lnTo>
                    <a:lnTo>
                      <a:pt x="256873" y="0"/>
                    </a:lnTo>
                    <a:lnTo>
                      <a:pt x="338338" y="94043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95000"/>
                      <a:alpha val="0"/>
                    </a:schemeClr>
                  </a:gs>
                  <a:gs pos="0">
                    <a:schemeClr val="tx1">
                      <a:alpha val="20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0" name="任意多边形 96"/>
            <p:cNvSpPr/>
            <p:nvPr/>
          </p:nvSpPr>
          <p:spPr>
            <a:xfrm rot="5400000">
              <a:off x="1800358" y="3619227"/>
              <a:ext cx="1505453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149556" y="2195896"/>
              <a:ext cx="1291845" cy="2353748"/>
              <a:chOff x="3894614" y="2001838"/>
              <a:chExt cx="1887223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任意多边形 101"/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任意多边形 102"/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平行四边形 8"/>
              <p:cNvSpPr/>
              <p:nvPr/>
            </p:nvSpPr>
            <p:spPr>
              <a:xfrm rot="16200000" flipH="1">
                <a:off x="3932139" y="1978602"/>
                <a:ext cx="889200" cy="935672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平行四边形 8"/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3894614" y="2552700"/>
                <a:ext cx="1885635" cy="338338"/>
                <a:chOff x="3896201" y="3619501"/>
                <a:chExt cx="1885635" cy="338338"/>
              </a:xfrm>
            </p:grpSpPr>
            <p:sp>
              <p:nvSpPr>
                <p:cNvPr id="47" name="任意多边形 106"/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48" name="任意多边形 107"/>
                <p:cNvSpPr/>
                <p:nvPr/>
              </p:nvSpPr>
              <p:spPr>
                <a:xfrm rot="16200000" flipH="1">
                  <a:off x="4197250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2591731" y="2195896"/>
              <a:ext cx="1289672" cy="2353748"/>
              <a:chOff x="3897789" y="2001838"/>
              <a:chExt cx="1884048" cy="3438527"/>
            </a:xfr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任意多边形 65"/>
              <p:cNvSpPr/>
              <p:nvPr/>
            </p:nvSpPr>
            <p:spPr>
              <a:xfrm rot="16200000" flipH="1">
                <a:off x="2655095" y="3252470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576261 w 3438526"/>
                  <a:gd name="connsiteY1" fmla="*/ 937261 h 937261"/>
                  <a:gd name="connsiteX2" fmla="*/ 1066800 w 3438526"/>
                  <a:gd name="connsiteY2" fmla="*/ 937261 h 937261"/>
                  <a:gd name="connsiteX3" fmla="*/ 1643061 w 3438526"/>
                  <a:gd name="connsiteY3" fmla="*/ 937261 h 937261"/>
                  <a:gd name="connsiteX4" fmla="*/ 2371726 w 3438526"/>
                  <a:gd name="connsiteY4" fmla="*/ 937261 h 937261"/>
                  <a:gd name="connsiteX5" fmla="*/ 3438526 w 3438526"/>
                  <a:gd name="connsiteY5" fmla="*/ 937261 h 937261"/>
                  <a:gd name="connsiteX6" fmla="*/ 3217928 w 3438526"/>
                  <a:gd name="connsiteY6" fmla="*/ 4 h 937261"/>
                  <a:gd name="connsiteX7" fmla="*/ 1676400 w 3438526"/>
                  <a:gd name="connsiteY7" fmla="*/ 1 h 937261"/>
                  <a:gd name="connsiteX8" fmla="*/ 1676400 w 3438526"/>
                  <a:gd name="connsiteY8" fmla="*/ 0 h 937261"/>
                  <a:gd name="connsiteX9" fmla="*/ 1100139 w 3438526"/>
                  <a:gd name="connsiteY9" fmla="*/ 0 h 937261"/>
                  <a:gd name="connsiteX10" fmla="*/ 1100139 w 3438526"/>
                  <a:gd name="connsiteY10" fmla="*/ 2 h 937261"/>
                  <a:gd name="connsiteX11" fmla="*/ 609600 w 3438526"/>
                  <a:gd name="connsiteY11" fmla="*/ 1 h 937261"/>
                  <a:gd name="connsiteX12" fmla="*/ 609600 w 3438526"/>
                  <a:gd name="connsiteY12" fmla="*/ 0 h 937261"/>
                  <a:gd name="connsiteX13" fmla="*/ 33339 w 3438526"/>
                  <a:gd name="connsiteY13" fmla="*/ 0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576261" y="937261"/>
                    </a:lnTo>
                    <a:lnTo>
                      <a:pt x="1066800" y="937261"/>
                    </a:lnTo>
                    <a:lnTo>
                      <a:pt x="1643061" y="937261"/>
                    </a:lnTo>
                    <a:lnTo>
                      <a:pt x="2371726" y="937261"/>
                    </a:lnTo>
                    <a:lnTo>
                      <a:pt x="3438526" y="937261"/>
                    </a:lnTo>
                    <a:lnTo>
                      <a:pt x="3217928" y="4"/>
                    </a:lnTo>
                    <a:lnTo>
                      <a:pt x="1676400" y="1"/>
                    </a:lnTo>
                    <a:lnTo>
                      <a:pt x="1676400" y="0"/>
                    </a:lnTo>
                    <a:lnTo>
                      <a:pt x="1100139" y="0"/>
                    </a:lnTo>
                    <a:lnTo>
                      <a:pt x="1100139" y="2"/>
                    </a:lnTo>
                    <a:lnTo>
                      <a:pt x="609600" y="1"/>
                    </a:lnTo>
                    <a:lnTo>
                      <a:pt x="609600" y="0"/>
                    </a:lnTo>
                    <a:lnTo>
                      <a:pt x="33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6FAFD"/>
                  </a:gs>
                  <a:gs pos="100000">
                    <a:srgbClr val="FCFE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任意多边形 66"/>
              <p:cNvSpPr/>
              <p:nvPr/>
            </p:nvSpPr>
            <p:spPr>
              <a:xfrm rot="5400000">
                <a:off x="3592355" y="3252471"/>
                <a:ext cx="3438526" cy="937261"/>
              </a:xfrm>
              <a:custGeom>
                <a:avLst/>
                <a:gdLst>
                  <a:gd name="connsiteX0" fmla="*/ 0 w 3438526"/>
                  <a:gd name="connsiteY0" fmla="*/ 937261 h 937261"/>
                  <a:gd name="connsiteX1" fmla="*/ 33339 w 3438526"/>
                  <a:gd name="connsiteY1" fmla="*/ 0 h 937261"/>
                  <a:gd name="connsiteX2" fmla="*/ 609600 w 3438526"/>
                  <a:gd name="connsiteY2" fmla="*/ 0 h 937261"/>
                  <a:gd name="connsiteX3" fmla="*/ 609600 w 3438526"/>
                  <a:gd name="connsiteY3" fmla="*/ 1 h 937261"/>
                  <a:gd name="connsiteX4" fmla="*/ 1100139 w 3438526"/>
                  <a:gd name="connsiteY4" fmla="*/ 2 h 937261"/>
                  <a:gd name="connsiteX5" fmla="*/ 1100139 w 3438526"/>
                  <a:gd name="connsiteY5" fmla="*/ 0 h 937261"/>
                  <a:gd name="connsiteX6" fmla="*/ 1676400 w 3438526"/>
                  <a:gd name="connsiteY6" fmla="*/ 0 h 937261"/>
                  <a:gd name="connsiteX7" fmla="*/ 1676400 w 3438526"/>
                  <a:gd name="connsiteY7" fmla="*/ 1 h 937261"/>
                  <a:gd name="connsiteX8" fmla="*/ 3217928 w 3438526"/>
                  <a:gd name="connsiteY8" fmla="*/ 4 h 937261"/>
                  <a:gd name="connsiteX9" fmla="*/ 3438526 w 3438526"/>
                  <a:gd name="connsiteY9" fmla="*/ 937261 h 937261"/>
                  <a:gd name="connsiteX10" fmla="*/ 2371726 w 3438526"/>
                  <a:gd name="connsiteY10" fmla="*/ 937261 h 937261"/>
                  <a:gd name="connsiteX11" fmla="*/ 1643061 w 3438526"/>
                  <a:gd name="connsiteY11" fmla="*/ 937261 h 937261"/>
                  <a:gd name="connsiteX12" fmla="*/ 1066800 w 3438526"/>
                  <a:gd name="connsiteY12" fmla="*/ 937261 h 937261"/>
                  <a:gd name="connsiteX13" fmla="*/ 576261 w 3438526"/>
                  <a:gd name="connsiteY13" fmla="*/ 937261 h 93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38526" h="937261">
                    <a:moveTo>
                      <a:pt x="0" y="937261"/>
                    </a:moveTo>
                    <a:lnTo>
                      <a:pt x="33339" y="0"/>
                    </a:lnTo>
                    <a:lnTo>
                      <a:pt x="609600" y="0"/>
                    </a:lnTo>
                    <a:lnTo>
                      <a:pt x="609600" y="1"/>
                    </a:lnTo>
                    <a:lnTo>
                      <a:pt x="1100139" y="2"/>
                    </a:lnTo>
                    <a:lnTo>
                      <a:pt x="1100139" y="0"/>
                    </a:lnTo>
                    <a:lnTo>
                      <a:pt x="1676400" y="0"/>
                    </a:lnTo>
                    <a:lnTo>
                      <a:pt x="1676400" y="1"/>
                    </a:lnTo>
                    <a:lnTo>
                      <a:pt x="3217928" y="4"/>
                    </a:lnTo>
                    <a:lnTo>
                      <a:pt x="3438526" y="937261"/>
                    </a:lnTo>
                    <a:lnTo>
                      <a:pt x="2371726" y="937261"/>
                    </a:lnTo>
                    <a:lnTo>
                      <a:pt x="1643061" y="937261"/>
                    </a:lnTo>
                    <a:lnTo>
                      <a:pt x="1066800" y="937261"/>
                    </a:lnTo>
                    <a:lnTo>
                      <a:pt x="576261" y="937261"/>
                    </a:lnTo>
                    <a:close/>
                  </a:path>
                </a:pathLst>
              </a:custGeom>
              <a:gradFill>
                <a:gsLst>
                  <a:gs pos="100000">
                    <a:srgbClr val="D4DAD8"/>
                  </a:gs>
                  <a:gs pos="0">
                    <a:srgbClr val="F3F6F9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平行四边形 8"/>
              <p:cNvSpPr/>
              <p:nvPr/>
            </p:nvSpPr>
            <p:spPr>
              <a:xfrm rot="16200000" flipH="1">
                <a:off x="3928171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3" name="平行四边形 8"/>
              <p:cNvSpPr/>
              <p:nvPr/>
            </p:nvSpPr>
            <p:spPr>
              <a:xfrm rot="5400000">
                <a:off x="4867019" y="1976220"/>
                <a:ext cx="889200" cy="94043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3897789" y="2552700"/>
                <a:ext cx="1882460" cy="338338"/>
                <a:chOff x="3899376" y="3619501"/>
                <a:chExt cx="1882460" cy="338338"/>
              </a:xfrm>
            </p:grpSpPr>
            <p:sp>
              <p:nvSpPr>
                <p:cNvPr id="55" name="任意多边形 48"/>
                <p:cNvSpPr/>
                <p:nvPr/>
              </p:nvSpPr>
              <p:spPr>
                <a:xfrm rot="5400000">
                  <a:off x="5142449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6" name="任意多边形 49"/>
                <p:cNvSpPr/>
                <p:nvPr/>
              </p:nvSpPr>
              <p:spPr>
                <a:xfrm rot="16200000" flipH="1">
                  <a:off x="4200425" y="3318452"/>
                  <a:ext cx="338338" cy="940436"/>
                </a:xfrm>
                <a:custGeom>
                  <a:avLst/>
                  <a:gdLst>
                    <a:gd name="connsiteX0" fmla="*/ 0 w 338338"/>
                    <a:gd name="connsiteY0" fmla="*/ 940436 h 940436"/>
                    <a:gd name="connsiteX1" fmla="*/ 0 w 338338"/>
                    <a:gd name="connsiteY1" fmla="*/ 1053 h 940436"/>
                    <a:gd name="connsiteX2" fmla="*/ 256873 w 338338"/>
                    <a:gd name="connsiteY2" fmla="*/ 0 h 940436"/>
                    <a:gd name="connsiteX3" fmla="*/ 338338 w 338338"/>
                    <a:gd name="connsiteY3" fmla="*/ 940436 h 940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8338" h="940436">
                      <a:moveTo>
                        <a:pt x="0" y="940436"/>
                      </a:moveTo>
                      <a:lnTo>
                        <a:pt x="0" y="1053"/>
                      </a:lnTo>
                      <a:lnTo>
                        <a:pt x="256873" y="0"/>
                      </a:lnTo>
                      <a:lnTo>
                        <a:pt x="338338" y="940436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>
                        <a:lumMod val="95000"/>
                        <a:alpha val="0"/>
                      </a:schemeClr>
                    </a:gs>
                    <a:gs pos="0">
                      <a:schemeClr val="tx1">
                        <a:alpha val="20000"/>
                      </a:schemeClr>
                    </a:gs>
                  </a:gsLst>
                  <a:lin ang="10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rgbClr val="2C344B"/>
                    </a:solidFill>
                    <a:latin typeface="Arial" panose="020B0604020202020204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57" name="任意多边形 97"/>
            <p:cNvSpPr/>
            <p:nvPr/>
          </p:nvSpPr>
          <p:spPr>
            <a:xfrm rot="5400000">
              <a:off x="2693854" y="326157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58" name="任意多边形 98"/>
            <p:cNvSpPr/>
            <p:nvPr/>
          </p:nvSpPr>
          <p:spPr>
            <a:xfrm rot="16200000" flipH="1">
              <a:off x="4084613" y="3273009"/>
              <a:ext cx="2262822" cy="154318"/>
            </a:xfrm>
            <a:custGeom>
              <a:avLst/>
              <a:gdLst>
                <a:gd name="connsiteX0" fmla="*/ 0 w 2030623"/>
                <a:gd name="connsiteY0" fmla="*/ 360697 h 360697"/>
                <a:gd name="connsiteX1" fmla="*/ 12830 w 2030623"/>
                <a:gd name="connsiteY1" fmla="*/ 0 h 360697"/>
                <a:gd name="connsiteX2" fmla="*/ 538782 w 2030623"/>
                <a:gd name="connsiteY2" fmla="*/ 0 h 360697"/>
                <a:gd name="connsiteX3" fmla="*/ 538782 w 2030623"/>
                <a:gd name="connsiteY3" fmla="*/ 1 h 360697"/>
                <a:gd name="connsiteX4" fmla="*/ 1945728 w 2030623"/>
                <a:gd name="connsiteY4" fmla="*/ 4 h 360697"/>
                <a:gd name="connsiteX5" fmla="*/ 2030623 w 2030623"/>
                <a:gd name="connsiteY5" fmla="*/ 360697 h 36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0623" h="360697">
                  <a:moveTo>
                    <a:pt x="0" y="360697"/>
                  </a:moveTo>
                  <a:lnTo>
                    <a:pt x="12830" y="0"/>
                  </a:lnTo>
                  <a:lnTo>
                    <a:pt x="538782" y="0"/>
                  </a:lnTo>
                  <a:lnTo>
                    <a:pt x="538782" y="1"/>
                  </a:lnTo>
                  <a:lnTo>
                    <a:pt x="1945728" y="4"/>
                  </a:lnTo>
                  <a:lnTo>
                    <a:pt x="2030623" y="360697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2000"/>
                  </a:schemeClr>
                </a:gs>
                <a:gs pos="100000">
                  <a:srgbClr val="EFF2F5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59" name="任意多边形 78"/>
            <p:cNvSpPr/>
            <p:nvPr/>
          </p:nvSpPr>
          <p:spPr>
            <a:xfrm rot="16200000" flipH="1">
              <a:off x="2619224" y="2657409"/>
              <a:ext cx="3153325" cy="641576"/>
            </a:xfrm>
            <a:custGeom>
              <a:avLst/>
              <a:gdLst>
                <a:gd name="connsiteX0" fmla="*/ 0 w 4606609"/>
                <a:gd name="connsiteY0" fmla="*/ 937262 h 937262"/>
                <a:gd name="connsiteX1" fmla="*/ 576261 w 4606609"/>
                <a:gd name="connsiteY1" fmla="*/ 937262 h 937262"/>
                <a:gd name="connsiteX2" fmla="*/ 1066800 w 4606609"/>
                <a:gd name="connsiteY2" fmla="*/ 937262 h 937262"/>
                <a:gd name="connsiteX3" fmla="*/ 1643061 w 4606609"/>
                <a:gd name="connsiteY3" fmla="*/ 937262 h 937262"/>
                <a:gd name="connsiteX4" fmla="*/ 2371726 w 4606609"/>
                <a:gd name="connsiteY4" fmla="*/ 937262 h 937262"/>
                <a:gd name="connsiteX5" fmla="*/ 3438526 w 4606609"/>
                <a:gd name="connsiteY5" fmla="*/ 937262 h 937262"/>
                <a:gd name="connsiteX6" fmla="*/ 3438526 w 4606609"/>
                <a:gd name="connsiteY6" fmla="*/ 937261 h 937262"/>
                <a:gd name="connsiteX7" fmla="*/ 3539809 w 4606609"/>
                <a:gd name="connsiteY7" fmla="*/ 937261 h 937262"/>
                <a:gd name="connsiteX8" fmla="*/ 4606609 w 4606609"/>
                <a:gd name="connsiteY8" fmla="*/ 937261 h 937262"/>
                <a:gd name="connsiteX9" fmla="*/ 4386011 w 4606609"/>
                <a:gd name="connsiteY9" fmla="*/ 4 h 937262"/>
                <a:gd name="connsiteX10" fmla="*/ 2844483 w 4606609"/>
                <a:gd name="connsiteY10" fmla="*/ 1 h 937262"/>
                <a:gd name="connsiteX11" fmla="*/ 2844483 w 4606609"/>
                <a:gd name="connsiteY11" fmla="*/ 0 h 937262"/>
                <a:gd name="connsiteX12" fmla="*/ 2268222 w 4606609"/>
                <a:gd name="connsiteY12" fmla="*/ 0 h 937262"/>
                <a:gd name="connsiteX13" fmla="*/ 2268222 w 4606609"/>
                <a:gd name="connsiteY13" fmla="*/ 2 h 937262"/>
                <a:gd name="connsiteX14" fmla="*/ 1777683 w 4606609"/>
                <a:gd name="connsiteY14" fmla="*/ 1 h 937262"/>
                <a:gd name="connsiteX15" fmla="*/ 1777683 w 4606609"/>
                <a:gd name="connsiteY15" fmla="*/ 0 h 937262"/>
                <a:gd name="connsiteX16" fmla="*/ 1201422 w 4606609"/>
                <a:gd name="connsiteY16" fmla="*/ 0 h 937262"/>
                <a:gd name="connsiteX17" fmla="*/ 1201422 w 4606609"/>
                <a:gd name="connsiteY17" fmla="*/ 1 h 937262"/>
                <a:gd name="connsiteX18" fmla="*/ 1100139 w 4606609"/>
                <a:gd name="connsiteY18" fmla="*/ 1 h 937262"/>
                <a:gd name="connsiteX19" fmla="*/ 1100139 w 4606609"/>
                <a:gd name="connsiteY19" fmla="*/ 3 h 937262"/>
                <a:gd name="connsiteX20" fmla="*/ 609600 w 4606609"/>
                <a:gd name="connsiteY20" fmla="*/ 2 h 937262"/>
                <a:gd name="connsiteX21" fmla="*/ 609600 w 4606609"/>
                <a:gd name="connsiteY21" fmla="*/ 1 h 937262"/>
                <a:gd name="connsiteX22" fmla="*/ 33339 w 4606609"/>
                <a:gd name="connsiteY22" fmla="*/ 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06609" h="937262">
                  <a:moveTo>
                    <a:pt x="0" y="937262"/>
                  </a:moveTo>
                  <a:lnTo>
                    <a:pt x="576261" y="937262"/>
                  </a:lnTo>
                  <a:lnTo>
                    <a:pt x="1066800" y="937262"/>
                  </a:lnTo>
                  <a:lnTo>
                    <a:pt x="1643061" y="937262"/>
                  </a:lnTo>
                  <a:lnTo>
                    <a:pt x="2371726" y="937262"/>
                  </a:lnTo>
                  <a:lnTo>
                    <a:pt x="3438526" y="937262"/>
                  </a:lnTo>
                  <a:lnTo>
                    <a:pt x="3438526" y="937261"/>
                  </a:lnTo>
                  <a:lnTo>
                    <a:pt x="3539809" y="937261"/>
                  </a:lnTo>
                  <a:lnTo>
                    <a:pt x="4606609" y="937261"/>
                  </a:lnTo>
                  <a:lnTo>
                    <a:pt x="4386011" y="4"/>
                  </a:lnTo>
                  <a:lnTo>
                    <a:pt x="2844483" y="1"/>
                  </a:lnTo>
                  <a:lnTo>
                    <a:pt x="2844483" y="0"/>
                  </a:lnTo>
                  <a:lnTo>
                    <a:pt x="2268222" y="0"/>
                  </a:lnTo>
                  <a:lnTo>
                    <a:pt x="2268222" y="2"/>
                  </a:lnTo>
                  <a:lnTo>
                    <a:pt x="1777683" y="1"/>
                  </a:lnTo>
                  <a:lnTo>
                    <a:pt x="1777683" y="0"/>
                  </a:lnTo>
                  <a:lnTo>
                    <a:pt x="1201422" y="0"/>
                  </a:lnTo>
                  <a:lnTo>
                    <a:pt x="1201422" y="1"/>
                  </a:lnTo>
                  <a:lnTo>
                    <a:pt x="1100139" y="1"/>
                  </a:lnTo>
                  <a:lnTo>
                    <a:pt x="1100139" y="3"/>
                  </a:lnTo>
                  <a:lnTo>
                    <a:pt x="609600" y="2"/>
                  </a:lnTo>
                  <a:lnTo>
                    <a:pt x="609600" y="1"/>
                  </a:lnTo>
                  <a:lnTo>
                    <a:pt x="33339" y="1"/>
                  </a:lnTo>
                  <a:close/>
                </a:path>
              </a:pathLst>
            </a:custGeom>
            <a:gradFill>
              <a:gsLst>
                <a:gs pos="0">
                  <a:srgbClr val="F6FAFD"/>
                </a:gs>
                <a:gs pos="100000">
                  <a:srgbClr val="FCFEFD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0" name="任意多边形 79"/>
            <p:cNvSpPr/>
            <p:nvPr/>
          </p:nvSpPr>
          <p:spPr>
            <a:xfrm rot="5400000">
              <a:off x="3260800" y="2652193"/>
              <a:ext cx="3153325" cy="641576"/>
            </a:xfrm>
            <a:custGeom>
              <a:avLst/>
              <a:gdLst>
                <a:gd name="connsiteX0" fmla="*/ 0 w 4606609"/>
                <a:gd name="connsiteY0" fmla="*/ 937261 h 937262"/>
                <a:gd name="connsiteX1" fmla="*/ 33339 w 4606609"/>
                <a:gd name="connsiteY1" fmla="*/ 0 h 937262"/>
                <a:gd name="connsiteX2" fmla="*/ 609600 w 4606609"/>
                <a:gd name="connsiteY2" fmla="*/ 0 h 937262"/>
                <a:gd name="connsiteX3" fmla="*/ 609600 w 4606609"/>
                <a:gd name="connsiteY3" fmla="*/ 1 h 937262"/>
                <a:gd name="connsiteX4" fmla="*/ 1100139 w 4606609"/>
                <a:gd name="connsiteY4" fmla="*/ 2 h 937262"/>
                <a:gd name="connsiteX5" fmla="*/ 1100139 w 4606609"/>
                <a:gd name="connsiteY5" fmla="*/ 0 h 937262"/>
                <a:gd name="connsiteX6" fmla="*/ 1676400 w 4606609"/>
                <a:gd name="connsiteY6" fmla="*/ 0 h 937262"/>
                <a:gd name="connsiteX7" fmla="*/ 1676400 w 4606609"/>
                <a:gd name="connsiteY7" fmla="*/ 1 h 937262"/>
                <a:gd name="connsiteX8" fmla="*/ 1777683 w 4606609"/>
                <a:gd name="connsiteY8" fmla="*/ 1 h 937262"/>
                <a:gd name="connsiteX9" fmla="*/ 1777683 w 4606609"/>
                <a:gd name="connsiteY9" fmla="*/ 1 h 937262"/>
                <a:gd name="connsiteX10" fmla="*/ 2268222 w 4606609"/>
                <a:gd name="connsiteY10" fmla="*/ 2 h 937262"/>
                <a:gd name="connsiteX11" fmla="*/ 2268222 w 4606609"/>
                <a:gd name="connsiteY11" fmla="*/ 1 h 937262"/>
                <a:gd name="connsiteX12" fmla="*/ 2844483 w 4606609"/>
                <a:gd name="connsiteY12" fmla="*/ 1 h 937262"/>
                <a:gd name="connsiteX13" fmla="*/ 2844483 w 4606609"/>
                <a:gd name="connsiteY13" fmla="*/ 2 h 937262"/>
                <a:gd name="connsiteX14" fmla="*/ 4386011 w 4606609"/>
                <a:gd name="connsiteY14" fmla="*/ 5 h 937262"/>
                <a:gd name="connsiteX15" fmla="*/ 4606609 w 4606609"/>
                <a:gd name="connsiteY15" fmla="*/ 937262 h 937262"/>
                <a:gd name="connsiteX16" fmla="*/ 3539809 w 4606609"/>
                <a:gd name="connsiteY16" fmla="*/ 937262 h 937262"/>
                <a:gd name="connsiteX17" fmla="*/ 2811144 w 4606609"/>
                <a:gd name="connsiteY17" fmla="*/ 937262 h 937262"/>
                <a:gd name="connsiteX18" fmla="*/ 2234883 w 4606609"/>
                <a:gd name="connsiteY18" fmla="*/ 937262 h 937262"/>
                <a:gd name="connsiteX19" fmla="*/ 1744344 w 4606609"/>
                <a:gd name="connsiteY19" fmla="*/ 937262 h 937262"/>
                <a:gd name="connsiteX20" fmla="*/ 1168083 w 4606609"/>
                <a:gd name="connsiteY20" fmla="*/ 937262 h 937262"/>
                <a:gd name="connsiteX21" fmla="*/ 1168083 w 4606609"/>
                <a:gd name="connsiteY21" fmla="*/ 937261 h 937262"/>
                <a:gd name="connsiteX22" fmla="*/ 1066800 w 4606609"/>
                <a:gd name="connsiteY22" fmla="*/ 937261 h 937262"/>
                <a:gd name="connsiteX23" fmla="*/ 576261 w 4606609"/>
                <a:gd name="connsiteY23" fmla="*/ 937261 h 9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06609" h="937262">
                  <a:moveTo>
                    <a:pt x="0" y="937261"/>
                  </a:moveTo>
                  <a:lnTo>
                    <a:pt x="33339" y="0"/>
                  </a:lnTo>
                  <a:lnTo>
                    <a:pt x="609600" y="0"/>
                  </a:lnTo>
                  <a:lnTo>
                    <a:pt x="609600" y="1"/>
                  </a:lnTo>
                  <a:lnTo>
                    <a:pt x="1100139" y="2"/>
                  </a:lnTo>
                  <a:lnTo>
                    <a:pt x="1100139" y="0"/>
                  </a:lnTo>
                  <a:lnTo>
                    <a:pt x="1676400" y="0"/>
                  </a:lnTo>
                  <a:lnTo>
                    <a:pt x="1676400" y="1"/>
                  </a:lnTo>
                  <a:lnTo>
                    <a:pt x="1777683" y="1"/>
                  </a:lnTo>
                  <a:lnTo>
                    <a:pt x="1777683" y="1"/>
                  </a:lnTo>
                  <a:lnTo>
                    <a:pt x="2268222" y="2"/>
                  </a:lnTo>
                  <a:lnTo>
                    <a:pt x="2268222" y="1"/>
                  </a:lnTo>
                  <a:lnTo>
                    <a:pt x="2844483" y="1"/>
                  </a:lnTo>
                  <a:lnTo>
                    <a:pt x="2844483" y="2"/>
                  </a:lnTo>
                  <a:lnTo>
                    <a:pt x="4386011" y="5"/>
                  </a:lnTo>
                  <a:lnTo>
                    <a:pt x="4606609" y="937262"/>
                  </a:lnTo>
                  <a:lnTo>
                    <a:pt x="3539809" y="937262"/>
                  </a:lnTo>
                  <a:lnTo>
                    <a:pt x="2811144" y="937262"/>
                  </a:lnTo>
                  <a:lnTo>
                    <a:pt x="2234883" y="937262"/>
                  </a:lnTo>
                  <a:lnTo>
                    <a:pt x="1744344" y="937262"/>
                  </a:lnTo>
                  <a:lnTo>
                    <a:pt x="1168083" y="937262"/>
                  </a:lnTo>
                  <a:lnTo>
                    <a:pt x="1168083" y="937261"/>
                  </a:lnTo>
                  <a:lnTo>
                    <a:pt x="1066800" y="937261"/>
                  </a:lnTo>
                  <a:lnTo>
                    <a:pt x="576261" y="937261"/>
                  </a:lnTo>
                  <a:close/>
                </a:path>
              </a:pathLst>
            </a:custGeom>
            <a:gradFill>
              <a:gsLst>
                <a:gs pos="100000">
                  <a:srgbClr val="D4DAD8"/>
                </a:gs>
                <a:gs pos="0">
                  <a:srgbClr val="F3F6F9"/>
                </a:gs>
              </a:gsLst>
              <a:lin ang="5400000" scaled="1"/>
            </a:gra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3875099" y="1398682"/>
              <a:ext cx="1285104" cy="608677"/>
              <a:chOff x="5788188" y="837207"/>
              <a:chExt cx="1877375" cy="889200"/>
            </a:xfrm>
          </p:grpSpPr>
          <p:sp>
            <p:nvSpPr>
              <p:cNvPr id="62" name="平行四边形 8"/>
              <p:cNvSpPr/>
              <p:nvPr/>
            </p:nvSpPr>
            <p:spPr>
              <a:xfrm rot="16200000" flipH="1">
                <a:off x="5812218" y="813177"/>
                <a:ext cx="889200" cy="937260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solidFill>
                <a:srgbClr val="2C344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" name="平行四边形 8"/>
              <p:cNvSpPr/>
              <p:nvPr/>
            </p:nvSpPr>
            <p:spPr>
              <a:xfrm rot="5400000">
                <a:off x="6749475" y="810319"/>
                <a:ext cx="889200" cy="942976"/>
              </a:xfrm>
              <a:custGeom>
                <a:avLst/>
                <a:gdLst>
                  <a:gd name="connsiteX0" fmla="*/ 0 w 931548"/>
                  <a:gd name="connsiteY0" fmla="*/ 937261 h 937261"/>
                  <a:gd name="connsiteX1" fmla="*/ 42348 w 931548"/>
                  <a:gd name="connsiteY1" fmla="*/ 0 h 937261"/>
                  <a:gd name="connsiteX2" fmla="*/ 931548 w 931548"/>
                  <a:gd name="connsiteY2" fmla="*/ 0 h 937261"/>
                  <a:gd name="connsiteX3" fmla="*/ 889200 w 931548"/>
                  <a:gd name="connsiteY3" fmla="*/ 937261 h 937261"/>
                  <a:gd name="connsiteX4" fmla="*/ 0 w 931548"/>
                  <a:gd name="connsiteY4" fmla="*/ 937261 h 937261"/>
                  <a:gd name="connsiteX0-1" fmla="*/ 0 w 889200"/>
                  <a:gd name="connsiteY0-2" fmla="*/ 937261 h 937261"/>
                  <a:gd name="connsiteX1-3" fmla="*/ 42348 w 889200"/>
                  <a:gd name="connsiteY1-4" fmla="*/ 0 h 937261"/>
                  <a:gd name="connsiteX2-5" fmla="*/ 791851 w 889200"/>
                  <a:gd name="connsiteY2-6" fmla="*/ 6350 h 937261"/>
                  <a:gd name="connsiteX3-7" fmla="*/ 889200 w 889200"/>
                  <a:gd name="connsiteY3-8" fmla="*/ 937261 h 937261"/>
                  <a:gd name="connsiteX4-9" fmla="*/ 0 w 889200"/>
                  <a:gd name="connsiteY4-10" fmla="*/ 937261 h 937261"/>
                  <a:gd name="connsiteX0-11" fmla="*/ 0 w 889200"/>
                  <a:gd name="connsiteY0-12" fmla="*/ 937261 h 937261"/>
                  <a:gd name="connsiteX1-13" fmla="*/ 42348 w 889200"/>
                  <a:gd name="connsiteY1-14" fmla="*/ 0 h 937261"/>
                  <a:gd name="connsiteX2-15" fmla="*/ 804554 w 889200"/>
                  <a:gd name="connsiteY2-16" fmla="*/ 6350 h 937261"/>
                  <a:gd name="connsiteX3-17" fmla="*/ 889200 w 889200"/>
                  <a:gd name="connsiteY3-18" fmla="*/ 937261 h 937261"/>
                  <a:gd name="connsiteX4-19" fmla="*/ 0 w 889200"/>
                  <a:gd name="connsiteY4-20" fmla="*/ 937261 h 937261"/>
                  <a:gd name="connsiteX0-21" fmla="*/ 0 w 889200"/>
                  <a:gd name="connsiteY0-22" fmla="*/ 937261 h 937261"/>
                  <a:gd name="connsiteX1-23" fmla="*/ 42348 w 889200"/>
                  <a:gd name="connsiteY1-24" fmla="*/ 0 h 937261"/>
                  <a:gd name="connsiteX2-25" fmla="*/ 760107 w 889200"/>
                  <a:gd name="connsiteY2-26" fmla="*/ 6350 h 937261"/>
                  <a:gd name="connsiteX3-27" fmla="*/ 889200 w 889200"/>
                  <a:gd name="connsiteY3-28" fmla="*/ 937261 h 937261"/>
                  <a:gd name="connsiteX4-29" fmla="*/ 0 w 889200"/>
                  <a:gd name="connsiteY4-30" fmla="*/ 937261 h 937261"/>
                  <a:gd name="connsiteX0-31" fmla="*/ 0 w 889200"/>
                  <a:gd name="connsiteY0-32" fmla="*/ 937261 h 937261"/>
                  <a:gd name="connsiteX1-33" fmla="*/ 42348 w 889200"/>
                  <a:gd name="connsiteY1-34" fmla="*/ 0 h 937261"/>
                  <a:gd name="connsiteX2-35" fmla="*/ 804560 w 889200"/>
                  <a:gd name="connsiteY2-36" fmla="*/ 6350 h 937261"/>
                  <a:gd name="connsiteX3-37" fmla="*/ 889200 w 889200"/>
                  <a:gd name="connsiteY3-38" fmla="*/ 937261 h 937261"/>
                  <a:gd name="connsiteX4-39" fmla="*/ 0 w 889200"/>
                  <a:gd name="connsiteY4-40" fmla="*/ 937261 h 937261"/>
                  <a:gd name="connsiteX0-41" fmla="*/ 0 w 889200"/>
                  <a:gd name="connsiteY0-42" fmla="*/ 937262 h 937262"/>
                  <a:gd name="connsiteX1-43" fmla="*/ 32826 w 889200"/>
                  <a:gd name="connsiteY1-44" fmla="*/ 0 h 937262"/>
                  <a:gd name="connsiteX2-45" fmla="*/ 804560 w 889200"/>
                  <a:gd name="connsiteY2-46" fmla="*/ 6351 h 937262"/>
                  <a:gd name="connsiteX3-47" fmla="*/ 889200 w 889200"/>
                  <a:gd name="connsiteY3-48" fmla="*/ 937262 h 937262"/>
                  <a:gd name="connsiteX4-49" fmla="*/ 0 w 889200"/>
                  <a:gd name="connsiteY4-50" fmla="*/ 937262 h 937262"/>
                  <a:gd name="connsiteX0-51" fmla="*/ 0 w 889200"/>
                  <a:gd name="connsiteY0-52" fmla="*/ 940436 h 940436"/>
                  <a:gd name="connsiteX1-53" fmla="*/ 32826 w 889200"/>
                  <a:gd name="connsiteY1-54" fmla="*/ 3174 h 940436"/>
                  <a:gd name="connsiteX2-55" fmla="*/ 807735 w 889200"/>
                  <a:gd name="connsiteY2-56" fmla="*/ 0 h 940436"/>
                  <a:gd name="connsiteX3-57" fmla="*/ 889200 w 889200"/>
                  <a:gd name="connsiteY3-58" fmla="*/ 940436 h 940436"/>
                  <a:gd name="connsiteX4-59" fmla="*/ 0 w 889200"/>
                  <a:gd name="connsiteY4-60" fmla="*/ 940436 h 9404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89200" h="940436">
                    <a:moveTo>
                      <a:pt x="0" y="940436"/>
                    </a:moveTo>
                    <a:lnTo>
                      <a:pt x="32826" y="3174"/>
                    </a:lnTo>
                    <a:lnTo>
                      <a:pt x="807735" y="0"/>
                    </a:lnTo>
                    <a:lnTo>
                      <a:pt x="889200" y="940436"/>
                    </a:lnTo>
                    <a:lnTo>
                      <a:pt x="0" y="940436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6" name="任意多边形 120"/>
            <p:cNvSpPr/>
            <p:nvPr/>
          </p:nvSpPr>
          <p:spPr>
            <a:xfrm>
              <a:off x="1950810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-1" fmla="*/ 0 w 962526"/>
                <a:gd name="connsiteY0-2" fmla="*/ 533400 h 533400"/>
                <a:gd name="connsiteX1-3" fmla="*/ 962526 w 962526"/>
                <a:gd name="connsiteY1-4" fmla="*/ 304800 h 533400"/>
                <a:gd name="connsiteX2-5" fmla="*/ 12700 w 962526"/>
                <a:gd name="connsiteY2-6" fmla="*/ 0 h 533400"/>
                <a:gd name="connsiteX3-7" fmla="*/ 0 w 962526"/>
                <a:gd name="connsiteY3-8" fmla="*/ 5334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7" name="任意多边形 121"/>
            <p:cNvSpPr/>
            <p:nvPr/>
          </p:nvSpPr>
          <p:spPr>
            <a:xfrm>
              <a:off x="3236134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-1" fmla="*/ 0 w 962526"/>
                <a:gd name="connsiteY0-2" fmla="*/ 533400 h 533400"/>
                <a:gd name="connsiteX1-3" fmla="*/ 962526 w 962526"/>
                <a:gd name="connsiteY1-4" fmla="*/ 304800 h 533400"/>
                <a:gd name="connsiteX2-5" fmla="*/ 12700 w 962526"/>
                <a:gd name="connsiteY2-6" fmla="*/ 0 h 533400"/>
                <a:gd name="connsiteX3-7" fmla="*/ 0 w 962526"/>
                <a:gd name="connsiteY3-8" fmla="*/ 5334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8" name="任意多边形 122"/>
            <p:cNvSpPr/>
            <p:nvPr/>
          </p:nvSpPr>
          <p:spPr>
            <a:xfrm>
              <a:off x="4515366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-1" fmla="*/ 0 w 962526"/>
                <a:gd name="connsiteY0-2" fmla="*/ 533400 h 533400"/>
                <a:gd name="connsiteX1-3" fmla="*/ 962526 w 962526"/>
                <a:gd name="connsiteY1-4" fmla="*/ 304800 h 533400"/>
                <a:gd name="connsiteX2-5" fmla="*/ 12700 w 962526"/>
                <a:gd name="connsiteY2-6" fmla="*/ 0 h 533400"/>
                <a:gd name="connsiteX3-7" fmla="*/ 0 w 962526"/>
                <a:gd name="connsiteY3-8" fmla="*/ 5334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69" name="任意多边形 123"/>
            <p:cNvSpPr/>
            <p:nvPr/>
          </p:nvSpPr>
          <p:spPr>
            <a:xfrm>
              <a:off x="5782435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-1" fmla="*/ 0 w 962526"/>
                <a:gd name="connsiteY0-2" fmla="*/ 533400 h 533400"/>
                <a:gd name="connsiteX1-3" fmla="*/ 962526 w 962526"/>
                <a:gd name="connsiteY1-4" fmla="*/ 304800 h 533400"/>
                <a:gd name="connsiteX2-5" fmla="*/ 12700 w 962526"/>
                <a:gd name="connsiteY2-6" fmla="*/ 0 h 533400"/>
                <a:gd name="connsiteX3-7" fmla="*/ 0 w 962526"/>
                <a:gd name="connsiteY3-8" fmla="*/ 5334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0" name="任意多边形 124"/>
            <p:cNvSpPr/>
            <p:nvPr/>
          </p:nvSpPr>
          <p:spPr>
            <a:xfrm>
              <a:off x="7057333" y="4174738"/>
              <a:ext cx="782408" cy="395551"/>
            </a:xfrm>
            <a:custGeom>
              <a:avLst/>
              <a:gdLst>
                <a:gd name="connsiteX0" fmla="*/ 0 w 914400"/>
                <a:gd name="connsiteY0" fmla="*/ 533400 h 533400"/>
                <a:gd name="connsiteX1" fmla="*/ 914400 w 914400"/>
                <a:gd name="connsiteY1" fmla="*/ 304800 h 533400"/>
                <a:gd name="connsiteX2" fmla="*/ 12700 w 914400"/>
                <a:gd name="connsiteY2" fmla="*/ 0 h 533400"/>
                <a:gd name="connsiteX3" fmla="*/ 0 w 914400"/>
                <a:gd name="connsiteY3" fmla="*/ 533400 h 533400"/>
                <a:gd name="connsiteX0-1" fmla="*/ 0 w 962526"/>
                <a:gd name="connsiteY0-2" fmla="*/ 533400 h 533400"/>
                <a:gd name="connsiteX1-3" fmla="*/ 962526 w 962526"/>
                <a:gd name="connsiteY1-4" fmla="*/ 304800 h 533400"/>
                <a:gd name="connsiteX2-5" fmla="*/ 12700 w 962526"/>
                <a:gd name="connsiteY2-6" fmla="*/ 0 h 533400"/>
                <a:gd name="connsiteX3-7" fmla="*/ 0 w 962526"/>
                <a:gd name="connsiteY3-8" fmla="*/ 533400 h 533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62526" h="533400">
                  <a:moveTo>
                    <a:pt x="0" y="533400"/>
                  </a:moveTo>
                  <a:lnTo>
                    <a:pt x="962526" y="304800"/>
                  </a:lnTo>
                  <a:lnTo>
                    <a:pt x="12700" y="0"/>
                  </a:lnTo>
                  <a:lnTo>
                    <a:pt x="0" y="53340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50000"/>
                    <a:alpha val="36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1" name="Freeform 987"/>
            <p:cNvSpPr>
              <a:spLocks noEditPoints="1"/>
            </p:cNvSpPr>
            <p:nvPr/>
          </p:nvSpPr>
          <p:spPr bwMode="auto">
            <a:xfrm>
              <a:off x="2749739" y="3382236"/>
              <a:ext cx="336423" cy="541156"/>
            </a:xfrm>
            <a:custGeom>
              <a:avLst/>
              <a:gdLst>
                <a:gd name="T0" fmla="*/ 133 w 205"/>
                <a:gd name="T1" fmla="*/ 170 h 331"/>
                <a:gd name="T2" fmla="*/ 148 w 205"/>
                <a:gd name="T3" fmla="*/ 126 h 331"/>
                <a:gd name="T4" fmla="*/ 148 w 205"/>
                <a:gd name="T5" fmla="*/ 110 h 331"/>
                <a:gd name="T6" fmla="*/ 48 w 205"/>
                <a:gd name="T7" fmla="*/ 118 h 331"/>
                <a:gd name="T8" fmla="*/ 71 w 205"/>
                <a:gd name="T9" fmla="*/ 126 h 331"/>
                <a:gd name="T10" fmla="*/ 39 w 205"/>
                <a:gd name="T11" fmla="*/ 224 h 331"/>
                <a:gd name="T12" fmla="*/ 44 w 205"/>
                <a:gd name="T13" fmla="*/ 331 h 331"/>
                <a:gd name="T14" fmla="*/ 205 w 205"/>
                <a:gd name="T15" fmla="*/ 298 h 331"/>
                <a:gd name="T16" fmla="*/ 161 w 205"/>
                <a:gd name="T17" fmla="*/ 315 h 331"/>
                <a:gd name="T18" fmla="*/ 16 w 205"/>
                <a:gd name="T19" fmla="*/ 298 h 331"/>
                <a:gd name="T20" fmla="*/ 87 w 205"/>
                <a:gd name="T21" fmla="*/ 170 h 331"/>
                <a:gd name="T22" fmla="*/ 117 w 205"/>
                <a:gd name="T23" fmla="*/ 126 h 331"/>
                <a:gd name="T24" fmla="*/ 153 w 205"/>
                <a:gd name="T25" fmla="*/ 234 h 331"/>
                <a:gd name="T26" fmla="*/ 161 w 205"/>
                <a:gd name="T27" fmla="*/ 315 h 331"/>
                <a:gd name="T28" fmla="*/ 121 w 205"/>
                <a:gd name="T29" fmla="*/ 262 h 331"/>
                <a:gd name="T30" fmla="*/ 101 w 205"/>
                <a:gd name="T31" fmla="*/ 258 h 331"/>
                <a:gd name="T32" fmla="*/ 63 w 205"/>
                <a:gd name="T33" fmla="*/ 263 h 331"/>
                <a:gd name="T34" fmla="*/ 48 w 205"/>
                <a:gd name="T35" fmla="*/ 259 h 331"/>
                <a:gd name="T36" fmla="*/ 24 w 205"/>
                <a:gd name="T37" fmla="*/ 298 h 331"/>
                <a:gd name="T38" fmla="*/ 161 w 205"/>
                <a:gd name="T39" fmla="*/ 307 h 331"/>
                <a:gd name="T40" fmla="*/ 167 w 205"/>
                <a:gd name="T41" fmla="*/ 266 h 331"/>
                <a:gd name="T42" fmla="*/ 165 w 205"/>
                <a:gd name="T43" fmla="*/ 264 h 331"/>
                <a:gd name="T44" fmla="*/ 144 w 205"/>
                <a:gd name="T45" fmla="*/ 248 h 331"/>
                <a:gd name="T46" fmla="*/ 124 w 205"/>
                <a:gd name="T47" fmla="*/ 23 h 331"/>
                <a:gd name="T48" fmla="*/ 124 w 205"/>
                <a:gd name="T49" fmla="*/ 0 h 331"/>
                <a:gd name="T50" fmla="*/ 124 w 205"/>
                <a:gd name="T51" fmla="*/ 23 h 331"/>
                <a:gd name="T52" fmla="*/ 91 w 205"/>
                <a:gd name="T53" fmla="*/ 49 h 331"/>
                <a:gd name="T54" fmla="*/ 74 w 205"/>
                <a:gd name="T55" fmla="*/ 32 h 331"/>
                <a:gd name="T56" fmla="*/ 58 w 205"/>
                <a:gd name="T57" fmla="*/ 49 h 331"/>
                <a:gd name="T58" fmla="*/ 68 w 205"/>
                <a:gd name="T59" fmla="*/ 43 h 331"/>
                <a:gd name="T60" fmla="*/ 80 w 205"/>
                <a:gd name="T61" fmla="*/ 43 h 331"/>
                <a:gd name="T62" fmla="*/ 74 w 205"/>
                <a:gd name="T63" fmla="*/ 57 h 331"/>
                <a:gd name="T64" fmla="*/ 68 w 205"/>
                <a:gd name="T65" fmla="*/ 43 h 331"/>
                <a:gd name="T66" fmla="*/ 92 w 205"/>
                <a:gd name="T67" fmla="*/ 102 h 331"/>
                <a:gd name="T68" fmla="*/ 98 w 205"/>
                <a:gd name="T69" fmla="*/ 82 h 331"/>
                <a:gd name="T70" fmla="*/ 129 w 205"/>
                <a:gd name="T71" fmla="*/ 82 h 331"/>
                <a:gd name="T72" fmla="*/ 134 w 205"/>
                <a:gd name="T73" fmla="*/ 102 h 331"/>
                <a:gd name="T74" fmla="*/ 143 w 205"/>
                <a:gd name="T75" fmla="*/ 97 h 331"/>
                <a:gd name="T76" fmla="*/ 113 w 205"/>
                <a:gd name="T77" fmla="*/ 68 h 331"/>
                <a:gd name="T78" fmla="*/ 84 w 205"/>
                <a:gd name="T79" fmla="*/ 9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331">
                  <a:moveTo>
                    <a:pt x="165" y="224"/>
                  </a:moveTo>
                  <a:cubicBezTo>
                    <a:pt x="150" y="204"/>
                    <a:pt x="133" y="184"/>
                    <a:pt x="133" y="170"/>
                  </a:cubicBezTo>
                  <a:cubicBezTo>
                    <a:pt x="133" y="126"/>
                    <a:pt x="133" y="126"/>
                    <a:pt x="133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53" y="126"/>
                    <a:pt x="156" y="122"/>
                    <a:pt x="156" y="118"/>
                  </a:cubicBezTo>
                  <a:cubicBezTo>
                    <a:pt x="156" y="113"/>
                    <a:pt x="153" y="110"/>
                    <a:pt x="148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2" y="110"/>
                    <a:pt x="48" y="113"/>
                    <a:pt x="48" y="118"/>
                  </a:cubicBezTo>
                  <a:cubicBezTo>
                    <a:pt x="48" y="122"/>
                    <a:pt x="52" y="126"/>
                    <a:pt x="56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71" y="184"/>
                    <a:pt x="55" y="204"/>
                    <a:pt x="39" y="224"/>
                  </a:cubicBezTo>
                  <a:cubicBezTo>
                    <a:pt x="20" y="249"/>
                    <a:pt x="0" y="274"/>
                    <a:pt x="0" y="298"/>
                  </a:cubicBezTo>
                  <a:cubicBezTo>
                    <a:pt x="0" y="318"/>
                    <a:pt x="16" y="331"/>
                    <a:pt x="44" y="331"/>
                  </a:cubicBezTo>
                  <a:cubicBezTo>
                    <a:pt x="161" y="331"/>
                    <a:pt x="161" y="331"/>
                    <a:pt x="161" y="331"/>
                  </a:cubicBezTo>
                  <a:cubicBezTo>
                    <a:pt x="188" y="331"/>
                    <a:pt x="205" y="318"/>
                    <a:pt x="205" y="298"/>
                  </a:cubicBezTo>
                  <a:cubicBezTo>
                    <a:pt x="205" y="274"/>
                    <a:pt x="185" y="249"/>
                    <a:pt x="165" y="224"/>
                  </a:cubicBezTo>
                  <a:close/>
                  <a:moveTo>
                    <a:pt x="161" y="315"/>
                  </a:moveTo>
                  <a:cubicBezTo>
                    <a:pt x="44" y="315"/>
                    <a:pt x="44" y="315"/>
                    <a:pt x="44" y="315"/>
                  </a:cubicBezTo>
                  <a:cubicBezTo>
                    <a:pt x="33" y="315"/>
                    <a:pt x="16" y="313"/>
                    <a:pt x="16" y="298"/>
                  </a:cubicBezTo>
                  <a:cubicBezTo>
                    <a:pt x="16" y="280"/>
                    <a:pt x="34" y="257"/>
                    <a:pt x="52" y="234"/>
                  </a:cubicBezTo>
                  <a:cubicBezTo>
                    <a:pt x="70" y="211"/>
                    <a:pt x="87" y="189"/>
                    <a:pt x="87" y="170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89"/>
                    <a:pt x="135" y="211"/>
                    <a:pt x="153" y="234"/>
                  </a:cubicBezTo>
                  <a:cubicBezTo>
                    <a:pt x="171" y="257"/>
                    <a:pt x="189" y="280"/>
                    <a:pt x="189" y="298"/>
                  </a:cubicBezTo>
                  <a:cubicBezTo>
                    <a:pt x="189" y="313"/>
                    <a:pt x="171" y="315"/>
                    <a:pt x="161" y="315"/>
                  </a:cubicBezTo>
                  <a:close/>
                  <a:moveTo>
                    <a:pt x="122" y="263"/>
                  </a:moveTo>
                  <a:cubicBezTo>
                    <a:pt x="122" y="263"/>
                    <a:pt x="121" y="263"/>
                    <a:pt x="121" y="262"/>
                  </a:cubicBezTo>
                  <a:cubicBezTo>
                    <a:pt x="118" y="258"/>
                    <a:pt x="114" y="256"/>
                    <a:pt x="109" y="256"/>
                  </a:cubicBezTo>
                  <a:cubicBezTo>
                    <a:pt x="106" y="256"/>
                    <a:pt x="103" y="257"/>
                    <a:pt x="101" y="258"/>
                  </a:cubicBezTo>
                  <a:cubicBezTo>
                    <a:pt x="99" y="250"/>
                    <a:pt x="91" y="244"/>
                    <a:pt x="82" y="244"/>
                  </a:cubicBezTo>
                  <a:cubicBezTo>
                    <a:pt x="72" y="244"/>
                    <a:pt x="63" y="252"/>
                    <a:pt x="63" y="263"/>
                  </a:cubicBezTo>
                  <a:cubicBezTo>
                    <a:pt x="63" y="264"/>
                    <a:pt x="63" y="264"/>
                    <a:pt x="63" y="265"/>
                  </a:cubicBezTo>
                  <a:cubicBezTo>
                    <a:pt x="59" y="261"/>
                    <a:pt x="54" y="259"/>
                    <a:pt x="48" y="259"/>
                  </a:cubicBezTo>
                  <a:cubicBezTo>
                    <a:pt x="46" y="259"/>
                    <a:pt x="44" y="260"/>
                    <a:pt x="42" y="260"/>
                  </a:cubicBezTo>
                  <a:cubicBezTo>
                    <a:pt x="32" y="274"/>
                    <a:pt x="24" y="288"/>
                    <a:pt x="24" y="298"/>
                  </a:cubicBezTo>
                  <a:cubicBezTo>
                    <a:pt x="24" y="306"/>
                    <a:pt x="34" y="307"/>
                    <a:pt x="44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70" y="307"/>
                    <a:pt x="181" y="306"/>
                    <a:pt x="181" y="298"/>
                  </a:cubicBezTo>
                  <a:cubicBezTo>
                    <a:pt x="181" y="289"/>
                    <a:pt x="175" y="278"/>
                    <a:pt x="167" y="266"/>
                  </a:cubicBezTo>
                  <a:cubicBezTo>
                    <a:pt x="167" y="266"/>
                    <a:pt x="166" y="266"/>
                    <a:pt x="166" y="266"/>
                  </a:cubicBezTo>
                  <a:cubicBezTo>
                    <a:pt x="166" y="265"/>
                    <a:pt x="166" y="265"/>
                    <a:pt x="165" y="264"/>
                  </a:cubicBezTo>
                  <a:cubicBezTo>
                    <a:pt x="163" y="260"/>
                    <a:pt x="160" y="256"/>
                    <a:pt x="156" y="252"/>
                  </a:cubicBezTo>
                  <a:cubicBezTo>
                    <a:pt x="153" y="249"/>
                    <a:pt x="148" y="248"/>
                    <a:pt x="144" y="248"/>
                  </a:cubicBezTo>
                  <a:cubicBezTo>
                    <a:pt x="134" y="248"/>
                    <a:pt x="125" y="254"/>
                    <a:pt x="122" y="263"/>
                  </a:cubicBezTo>
                  <a:close/>
                  <a:moveTo>
                    <a:pt x="124" y="23"/>
                  </a:moveTo>
                  <a:cubicBezTo>
                    <a:pt x="130" y="23"/>
                    <a:pt x="135" y="18"/>
                    <a:pt x="135" y="11"/>
                  </a:cubicBezTo>
                  <a:cubicBezTo>
                    <a:pt x="135" y="5"/>
                    <a:pt x="130" y="0"/>
                    <a:pt x="124" y="0"/>
                  </a:cubicBezTo>
                  <a:cubicBezTo>
                    <a:pt x="118" y="0"/>
                    <a:pt x="112" y="5"/>
                    <a:pt x="112" y="11"/>
                  </a:cubicBezTo>
                  <a:cubicBezTo>
                    <a:pt x="112" y="18"/>
                    <a:pt x="118" y="23"/>
                    <a:pt x="124" y="23"/>
                  </a:cubicBezTo>
                  <a:close/>
                  <a:moveTo>
                    <a:pt x="74" y="65"/>
                  </a:moveTo>
                  <a:cubicBezTo>
                    <a:pt x="83" y="65"/>
                    <a:pt x="91" y="58"/>
                    <a:pt x="91" y="49"/>
                  </a:cubicBezTo>
                  <a:cubicBezTo>
                    <a:pt x="91" y="45"/>
                    <a:pt x="89" y="40"/>
                    <a:pt x="86" y="37"/>
                  </a:cubicBezTo>
                  <a:cubicBezTo>
                    <a:pt x="83" y="34"/>
                    <a:pt x="79" y="32"/>
                    <a:pt x="74" y="32"/>
                  </a:cubicBezTo>
                  <a:cubicBezTo>
                    <a:pt x="70" y="32"/>
                    <a:pt x="66" y="34"/>
                    <a:pt x="62" y="37"/>
                  </a:cubicBezTo>
                  <a:cubicBezTo>
                    <a:pt x="59" y="40"/>
                    <a:pt x="58" y="45"/>
                    <a:pt x="58" y="49"/>
                  </a:cubicBezTo>
                  <a:cubicBezTo>
                    <a:pt x="58" y="58"/>
                    <a:pt x="65" y="65"/>
                    <a:pt x="74" y="65"/>
                  </a:cubicBezTo>
                  <a:close/>
                  <a:moveTo>
                    <a:pt x="68" y="43"/>
                  </a:moveTo>
                  <a:cubicBezTo>
                    <a:pt x="70" y="41"/>
                    <a:pt x="72" y="40"/>
                    <a:pt x="74" y="40"/>
                  </a:cubicBezTo>
                  <a:cubicBezTo>
                    <a:pt x="76" y="40"/>
                    <a:pt x="79" y="41"/>
                    <a:pt x="80" y="43"/>
                  </a:cubicBezTo>
                  <a:cubicBezTo>
                    <a:pt x="82" y="45"/>
                    <a:pt x="83" y="47"/>
                    <a:pt x="83" y="49"/>
                  </a:cubicBezTo>
                  <a:cubicBezTo>
                    <a:pt x="83" y="54"/>
                    <a:pt x="79" y="57"/>
                    <a:pt x="74" y="57"/>
                  </a:cubicBezTo>
                  <a:cubicBezTo>
                    <a:pt x="69" y="57"/>
                    <a:pt x="66" y="54"/>
                    <a:pt x="66" y="49"/>
                  </a:cubicBezTo>
                  <a:cubicBezTo>
                    <a:pt x="66" y="47"/>
                    <a:pt x="66" y="45"/>
                    <a:pt x="68" y="43"/>
                  </a:cubicBezTo>
                  <a:close/>
                  <a:moveTo>
                    <a:pt x="84" y="102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0"/>
                    <a:pt x="92" y="99"/>
                    <a:pt x="92" y="97"/>
                  </a:cubicBezTo>
                  <a:cubicBezTo>
                    <a:pt x="92" y="92"/>
                    <a:pt x="94" y="86"/>
                    <a:pt x="98" y="82"/>
                  </a:cubicBezTo>
                  <a:cubicBezTo>
                    <a:pt x="102" y="78"/>
                    <a:pt x="108" y="76"/>
                    <a:pt x="113" y="76"/>
                  </a:cubicBezTo>
                  <a:cubicBezTo>
                    <a:pt x="119" y="76"/>
                    <a:pt x="124" y="78"/>
                    <a:pt x="129" y="82"/>
                  </a:cubicBezTo>
                  <a:cubicBezTo>
                    <a:pt x="133" y="86"/>
                    <a:pt x="135" y="92"/>
                    <a:pt x="135" y="97"/>
                  </a:cubicBezTo>
                  <a:cubicBezTo>
                    <a:pt x="135" y="99"/>
                    <a:pt x="135" y="100"/>
                    <a:pt x="134" y="102"/>
                  </a:cubicBezTo>
                  <a:cubicBezTo>
                    <a:pt x="142" y="102"/>
                    <a:pt x="142" y="102"/>
                    <a:pt x="142" y="102"/>
                  </a:cubicBezTo>
                  <a:cubicBezTo>
                    <a:pt x="143" y="100"/>
                    <a:pt x="143" y="99"/>
                    <a:pt x="143" y="97"/>
                  </a:cubicBezTo>
                  <a:cubicBezTo>
                    <a:pt x="143" y="89"/>
                    <a:pt x="140" y="82"/>
                    <a:pt x="134" y="76"/>
                  </a:cubicBezTo>
                  <a:cubicBezTo>
                    <a:pt x="129" y="71"/>
                    <a:pt x="121" y="68"/>
                    <a:pt x="113" y="68"/>
                  </a:cubicBezTo>
                  <a:cubicBezTo>
                    <a:pt x="105" y="68"/>
                    <a:pt x="98" y="71"/>
                    <a:pt x="92" y="76"/>
                  </a:cubicBezTo>
                  <a:cubicBezTo>
                    <a:pt x="87" y="82"/>
                    <a:pt x="84" y="89"/>
                    <a:pt x="84" y="97"/>
                  </a:cubicBezTo>
                  <a:cubicBezTo>
                    <a:pt x="84" y="99"/>
                    <a:pt x="84" y="100"/>
                    <a:pt x="84" y="102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2" name="Freeform 975"/>
            <p:cNvSpPr>
              <a:spLocks noEditPoints="1"/>
            </p:cNvSpPr>
            <p:nvPr/>
          </p:nvSpPr>
          <p:spPr bwMode="auto">
            <a:xfrm>
              <a:off x="4028794" y="2891844"/>
              <a:ext cx="320060" cy="395260"/>
            </a:xfrm>
            <a:custGeom>
              <a:avLst/>
              <a:gdLst>
                <a:gd name="T0" fmla="*/ 120 w 349"/>
                <a:gd name="T1" fmla="*/ 0 h 431"/>
                <a:gd name="T2" fmla="*/ 117 w 349"/>
                <a:gd name="T3" fmla="*/ 3 h 431"/>
                <a:gd name="T4" fmla="*/ 2 w 349"/>
                <a:gd name="T5" fmla="*/ 117 h 431"/>
                <a:gd name="T6" fmla="*/ 0 w 349"/>
                <a:gd name="T7" fmla="*/ 120 h 431"/>
                <a:gd name="T8" fmla="*/ 0 w 349"/>
                <a:gd name="T9" fmla="*/ 431 h 431"/>
                <a:gd name="T10" fmla="*/ 349 w 349"/>
                <a:gd name="T11" fmla="*/ 431 h 431"/>
                <a:gd name="T12" fmla="*/ 349 w 349"/>
                <a:gd name="T13" fmla="*/ 0 h 431"/>
                <a:gd name="T14" fmla="*/ 120 w 349"/>
                <a:gd name="T15" fmla="*/ 0 h 431"/>
                <a:gd name="T16" fmla="*/ 114 w 349"/>
                <a:gd name="T17" fmla="*/ 37 h 431"/>
                <a:gd name="T18" fmla="*/ 114 w 349"/>
                <a:gd name="T19" fmla="*/ 114 h 431"/>
                <a:gd name="T20" fmla="*/ 37 w 349"/>
                <a:gd name="T21" fmla="*/ 114 h 431"/>
                <a:gd name="T22" fmla="*/ 114 w 349"/>
                <a:gd name="T23" fmla="*/ 37 h 431"/>
                <a:gd name="T24" fmla="*/ 328 w 349"/>
                <a:gd name="T25" fmla="*/ 410 h 431"/>
                <a:gd name="T26" fmla="*/ 20 w 349"/>
                <a:gd name="T27" fmla="*/ 410 h 431"/>
                <a:gd name="T28" fmla="*/ 20 w 349"/>
                <a:gd name="T29" fmla="*/ 136 h 431"/>
                <a:gd name="T30" fmla="*/ 135 w 349"/>
                <a:gd name="T31" fmla="*/ 136 h 431"/>
                <a:gd name="T32" fmla="*/ 135 w 349"/>
                <a:gd name="T33" fmla="*/ 22 h 431"/>
                <a:gd name="T34" fmla="*/ 328 w 349"/>
                <a:gd name="T35" fmla="*/ 22 h 431"/>
                <a:gd name="T36" fmla="*/ 328 w 349"/>
                <a:gd name="T37" fmla="*/ 410 h 431"/>
                <a:gd name="T38" fmla="*/ 75 w 349"/>
                <a:gd name="T39" fmla="*/ 317 h 431"/>
                <a:gd name="T40" fmla="*/ 145 w 349"/>
                <a:gd name="T41" fmla="*/ 249 h 431"/>
                <a:gd name="T42" fmla="*/ 187 w 349"/>
                <a:gd name="T43" fmla="*/ 290 h 431"/>
                <a:gd name="T44" fmla="*/ 300 w 349"/>
                <a:gd name="T45" fmla="*/ 178 h 431"/>
                <a:gd name="T46" fmla="*/ 285 w 349"/>
                <a:gd name="T47" fmla="*/ 163 h 431"/>
                <a:gd name="T48" fmla="*/ 187 w 349"/>
                <a:gd name="T49" fmla="*/ 259 h 431"/>
                <a:gd name="T50" fmla="*/ 152 w 349"/>
                <a:gd name="T51" fmla="*/ 225 h 431"/>
                <a:gd name="T52" fmla="*/ 145 w 349"/>
                <a:gd name="T53" fmla="*/ 218 h 431"/>
                <a:gd name="T54" fmla="*/ 138 w 349"/>
                <a:gd name="T55" fmla="*/ 225 h 431"/>
                <a:gd name="T56" fmla="*/ 60 w 349"/>
                <a:gd name="T57" fmla="*/ 302 h 431"/>
                <a:gd name="T58" fmla="*/ 75 w 349"/>
                <a:gd name="T59" fmla="*/ 31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431">
                  <a:moveTo>
                    <a:pt x="120" y="0"/>
                  </a:moveTo>
                  <a:lnTo>
                    <a:pt x="117" y="3"/>
                  </a:lnTo>
                  <a:lnTo>
                    <a:pt x="2" y="117"/>
                  </a:lnTo>
                  <a:lnTo>
                    <a:pt x="0" y="120"/>
                  </a:lnTo>
                  <a:lnTo>
                    <a:pt x="0" y="431"/>
                  </a:lnTo>
                  <a:lnTo>
                    <a:pt x="349" y="431"/>
                  </a:lnTo>
                  <a:lnTo>
                    <a:pt x="349" y="0"/>
                  </a:lnTo>
                  <a:lnTo>
                    <a:pt x="120" y="0"/>
                  </a:lnTo>
                  <a:close/>
                  <a:moveTo>
                    <a:pt x="114" y="37"/>
                  </a:moveTo>
                  <a:lnTo>
                    <a:pt x="114" y="114"/>
                  </a:lnTo>
                  <a:lnTo>
                    <a:pt x="37" y="114"/>
                  </a:lnTo>
                  <a:lnTo>
                    <a:pt x="114" y="37"/>
                  </a:lnTo>
                  <a:close/>
                  <a:moveTo>
                    <a:pt x="328" y="410"/>
                  </a:moveTo>
                  <a:lnTo>
                    <a:pt x="20" y="410"/>
                  </a:lnTo>
                  <a:lnTo>
                    <a:pt x="20" y="136"/>
                  </a:lnTo>
                  <a:lnTo>
                    <a:pt x="135" y="136"/>
                  </a:lnTo>
                  <a:lnTo>
                    <a:pt x="135" y="22"/>
                  </a:lnTo>
                  <a:lnTo>
                    <a:pt x="328" y="22"/>
                  </a:lnTo>
                  <a:lnTo>
                    <a:pt x="328" y="410"/>
                  </a:lnTo>
                  <a:close/>
                  <a:moveTo>
                    <a:pt x="75" y="317"/>
                  </a:moveTo>
                  <a:lnTo>
                    <a:pt x="145" y="249"/>
                  </a:lnTo>
                  <a:lnTo>
                    <a:pt x="187" y="290"/>
                  </a:lnTo>
                  <a:lnTo>
                    <a:pt x="300" y="178"/>
                  </a:lnTo>
                  <a:lnTo>
                    <a:pt x="285" y="163"/>
                  </a:lnTo>
                  <a:lnTo>
                    <a:pt x="187" y="259"/>
                  </a:lnTo>
                  <a:lnTo>
                    <a:pt x="152" y="225"/>
                  </a:lnTo>
                  <a:lnTo>
                    <a:pt x="145" y="218"/>
                  </a:lnTo>
                  <a:lnTo>
                    <a:pt x="138" y="225"/>
                  </a:lnTo>
                  <a:lnTo>
                    <a:pt x="60" y="302"/>
                  </a:lnTo>
                  <a:lnTo>
                    <a:pt x="75" y="317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3" name="Freeform 979"/>
            <p:cNvSpPr>
              <a:spLocks noEditPoints="1"/>
            </p:cNvSpPr>
            <p:nvPr/>
          </p:nvSpPr>
          <p:spPr bwMode="auto">
            <a:xfrm>
              <a:off x="5251402" y="3540316"/>
              <a:ext cx="440060" cy="393524"/>
            </a:xfrm>
            <a:custGeom>
              <a:avLst/>
              <a:gdLst>
                <a:gd name="T0" fmla="*/ 242 w 364"/>
                <a:gd name="T1" fmla="*/ 177 h 326"/>
                <a:gd name="T2" fmla="*/ 202 w 364"/>
                <a:gd name="T3" fmla="*/ 142 h 326"/>
                <a:gd name="T4" fmla="*/ 188 w 364"/>
                <a:gd name="T5" fmla="*/ 100 h 326"/>
                <a:gd name="T6" fmla="*/ 135 w 364"/>
                <a:gd name="T7" fmla="*/ 104 h 326"/>
                <a:gd name="T8" fmla="*/ 95 w 364"/>
                <a:gd name="T9" fmla="*/ 84 h 326"/>
                <a:gd name="T10" fmla="*/ 60 w 364"/>
                <a:gd name="T11" fmla="*/ 124 h 326"/>
                <a:gd name="T12" fmla="*/ 18 w 364"/>
                <a:gd name="T13" fmla="*/ 138 h 326"/>
                <a:gd name="T14" fmla="*/ 22 w 364"/>
                <a:gd name="T15" fmla="*/ 191 h 326"/>
                <a:gd name="T16" fmla="*/ 2 w 364"/>
                <a:gd name="T17" fmla="*/ 231 h 326"/>
                <a:gd name="T18" fmla="*/ 42 w 364"/>
                <a:gd name="T19" fmla="*/ 266 h 326"/>
                <a:gd name="T20" fmla="*/ 56 w 364"/>
                <a:gd name="T21" fmla="*/ 308 h 326"/>
                <a:gd name="T22" fmla="*/ 109 w 364"/>
                <a:gd name="T23" fmla="*/ 304 h 326"/>
                <a:gd name="T24" fmla="*/ 149 w 364"/>
                <a:gd name="T25" fmla="*/ 324 h 326"/>
                <a:gd name="T26" fmla="*/ 184 w 364"/>
                <a:gd name="T27" fmla="*/ 283 h 326"/>
                <a:gd name="T28" fmla="*/ 226 w 364"/>
                <a:gd name="T29" fmla="*/ 270 h 326"/>
                <a:gd name="T30" fmla="*/ 222 w 364"/>
                <a:gd name="T31" fmla="*/ 216 h 326"/>
                <a:gd name="T32" fmla="*/ 127 w 364"/>
                <a:gd name="T33" fmla="*/ 280 h 326"/>
                <a:gd name="T34" fmla="*/ 117 w 364"/>
                <a:gd name="T35" fmla="*/ 127 h 326"/>
                <a:gd name="T36" fmla="*/ 127 w 364"/>
                <a:gd name="T37" fmla="*/ 280 h 326"/>
                <a:gd name="T38" fmla="*/ 364 w 364"/>
                <a:gd name="T39" fmla="*/ 90 h 326"/>
                <a:gd name="T40" fmla="*/ 348 w 364"/>
                <a:gd name="T41" fmla="*/ 66 h 326"/>
                <a:gd name="T42" fmla="*/ 345 w 364"/>
                <a:gd name="T43" fmla="*/ 29 h 326"/>
                <a:gd name="T44" fmla="*/ 316 w 364"/>
                <a:gd name="T45" fmla="*/ 24 h 326"/>
                <a:gd name="T46" fmla="*/ 289 w 364"/>
                <a:gd name="T47" fmla="*/ 0 h 326"/>
                <a:gd name="T48" fmla="*/ 264 w 364"/>
                <a:gd name="T49" fmla="*/ 16 h 326"/>
                <a:gd name="T50" fmla="*/ 228 w 364"/>
                <a:gd name="T51" fmla="*/ 19 h 326"/>
                <a:gd name="T52" fmla="*/ 222 w 364"/>
                <a:gd name="T53" fmla="*/ 48 h 326"/>
                <a:gd name="T54" fmla="*/ 198 w 364"/>
                <a:gd name="T55" fmla="*/ 75 h 326"/>
                <a:gd name="T56" fmla="*/ 215 w 364"/>
                <a:gd name="T57" fmla="*/ 100 h 326"/>
                <a:gd name="T58" fmla="*/ 217 w 364"/>
                <a:gd name="T59" fmla="*/ 136 h 326"/>
                <a:gd name="T60" fmla="*/ 247 w 364"/>
                <a:gd name="T61" fmla="*/ 142 h 326"/>
                <a:gd name="T62" fmla="*/ 274 w 364"/>
                <a:gd name="T63" fmla="*/ 166 h 326"/>
                <a:gd name="T64" fmla="*/ 299 w 364"/>
                <a:gd name="T65" fmla="*/ 149 h 326"/>
                <a:gd name="T66" fmla="*/ 335 w 364"/>
                <a:gd name="T67" fmla="*/ 147 h 326"/>
                <a:gd name="T68" fmla="*/ 340 w 364"/>
                <a:gd name="T69" fmla="*/ 117 h 326"/>
                <a:gd name="T70" fmla="*/ 285 w 364"/>
                <a:gd name="T71" fmla="*/ 135 h 326"/>
                <a:gd name="T72" fmla="*/ 278 w 364"/>
                <a:gd name="T73" fmla="*/ 31 h 326"/>
                <a:gd name="T74" fmla="*/ 285 w 364"/>
                <a:gd name="T75" fmla="*/ 13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4" h="326">
                  <a:moveTo>
                    <a:pt x="244" y="215"/>
                  </a:moveTo>
                  <a:cubicBezTo>
                    <a:pt x="242" y="177"/>
                    <a:pt x="242" y="177"/>
                    <a:pt x="242" y="177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16" y="165"/>
                    <a:pt x="210" y="153"/>
                    <a:pt x="202" y="142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73" y="117"/>
                    <a:pt x="173" y="117"/>
                    <a:pt x="173" y="117"/>
                  </a:cubicBezTo>
                  <a:cubicBezTo>
                    <a:pt x="161" y="110"/>
                    <a:pt x="148" y="106"/>
                    <a:pt x="135" y="10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95" y="84"/>
                    <a:pt x="95" y="84"/>
                    <a:pt x="95" y="84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83" y="110"/>
                    <a:pt x="71" y="116"/>
                    <a:pt x="60" y="12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28" y="164"/>
                    <a:pt x="24" y="177"/>
                    <a:pt x="22" y="19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8" y="243"/>
                    <a:pt x="34" y="255"/>
                    <a:pt x="42" y="266"/>
                  </a:cubicBezTo>
                  <a:cubicBezTo>
                    <a:pt x="28" y="282"/>
                    <a:pt x="28" y="282"/>
                    <a:pt x="28" y="282"/>
                  </a:cubicBezTo>
                  <a:cubicBezTo>
                    <a:pt x="56" y="308"/>
                    <a:pt x="56" y="308"/>
                    <a:pt x="56" y="308"/>
                  </a:cubicBezTo>
                  <a:cubicBezTo>
                    <a:pt x="71" y="291"/>
                    <a:pt x="71" y="291"/>
                    <a:pt x="71" y="291"/>
                  </a:cubicBezTo>
                  <a:cubicBezTo>
                    <a:pt x="83" y="297"/>
                    <a:pt x="96" y="302"/>
                    <a:pt x="109" y="304"/>
                  </a:cubicBezTo>
                  <a:cubicBezTo>
                    <a:pt x="111" y="326"/>
                    <a:pt x="111" y="326"/>
                    <a:pt x="111" y="326"/>
                  </a:cubicBezTo>
                  <a:cubicBezTo>
                    <a:pt x="149" y="324"/>
                    <a:pt x="149" y="324"/>
                    <a:pt x="149" y="324"/>
                  </a:cubicBezTo>
                  <a:cubicBezTo>
                    <a:pt x="147" y="301"/>
                    <a:pt x="147" y="301"/>
                    <a:pt x="147" y="301"/>
                  </a:cubicBezTo>
                  <a:cubicBezTo>
                    <a:pt x="161" y="298"/>
                    <a:pt x="173" y="292"/>
                    <a:pt x="184" y="283"/>
                  </a:cubicBezTo>
                  <a:cubicBezTo>
                    <a:pt x="201" y="298"/>
                    <a:pt x="201" y="298"/>
                    <a:pt x="201" y="298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6" y="243"/>
                    <a:pt x="220" y="230"/>
                    <a:pt x="222" y="216"/>
                  </a:cubicBezTo>
                  <a:lnTo>
                    <a:pt x="244" y="215"/>
                  </a:lnTo>
                  <a:close/>
                  <a:moveTo>
                    <a:pt x="127" y="280"/>
                  </a:moveTo>
                  <a:cubicBezTo>
                    <a:pt x="85" y="283"/>
                    <a:pt x="48" y="251"/>
                    <a:pt x="45" y="209"/>
                  </a:cubicBezTo>
                  <a:cubicBezTo>
                    <a:pt x="43" y="167"/>
                    <a:pt x="75" y="130"/>
                    <a:pt x="117" y="127"/>
                  </a:cubicBezTo>
                  <a:cubicBezTo>
                    <a:pt x="159" y="124"/>
                    <a:pt x="196" y="157"/>
                    <a:pt x="199" y="199"/>
                  </a:cubicBezTo>
                  <a:cubicBezTo>
                    <a:pt x="201" y="241"/>
                    <a:pt x="169" y="278"/>
                    <a:pt x="127" y="280"/>
                  </a:cubicBezTo>
                  <a:close/>
                  <a:moveTo>
                    <a:pt x="349" y="91"/>
                  </a:moveTo>
                  <a:cubicBezTo>
                    <a:pt x="364" y="90"/>
                    <a:pt x="364" y="90"/>
                    <a:pt x="364" y="90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5" y="56"/>
                    <a:pt x="341" y="48"/>
                    <a:pt x="335" y="41"/>
                  </a:cubicBezTo>
                  <a:cubicBezTo>
                    <a:pt x="345" y="29"/>
                    <a:pt x="345" y="29"/>
                    <a:pt x="345" y="29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08" y="19"/>
                    <a:pt x="299" y="16"/>
                    <a:pt x="290" y="1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55" y="19"/>
                    <a:pt x="247" y="23"/>
                    <a:pt x="239" y="2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18" y="56"/>
                    <a:pt x="215" y="65"/>
                    <a:pt x="213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200" y="101"/>
                    <a:pt x="200" y="101"/>
                    <a:pt x="200" y="101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18" y="109"/>
                    <a:pt x="222" y="117"/>
                    <a:pt x="227" y="125"/>
                  </a:cubicBezTo>
                  <a:cubicBezTo>
                    <a:pt x="217" y="136"/>
                    <a:pt x="217" y="136"/>
                    <a:pt x="217" y="136"/>
                  </a:cubicBezTo>
                  <a:cubicBezTo>
                    <a:pt x="237" y="153"/>
                    <a:pt x="237" y="153"/>
                    <a:pt x="237" y="153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55" y="146"/>
                    <a:pt x="263" y="149"/>
                    <a:pt x="273" y="151"/>
                  </a:cubicBezTo>
                  <a:cubicBezTo>
                    <a:pt x="274" y="166"/>
                    <a:pt x="274" y="166"/>
                    <a:pt x="274" y="166"/>
                  </a:cubicBezTo>
                  <a:cubicBezTo>
                    <a:pt x="300" y="164"/>
                    <a:pt x="300" y="164"/>
                    <a:pt x="300" y="164"/>
                  </a:cubicBezTo>
                  <a:cubicBezTo>
                    <a:pt x="299" y="149"/>
                    <a:pt x="299" y="149"/>
                    <a:pt x="299" y="149"/>
                  </a:cubicBezTo>
                  <a:cubicBezTo>
                    <a:pt x="308" y="147"/>
                    <a:pt x="316" y="142"/>
                    <a:pt x="323" y="137"/>
                  </a:cubicBezTo>
                  <a:cubicBezTo>
                    <a:pt x="335" y="147"/>
                    <a:pt x="335" y="147"/>
                    <a:pt x="335" y="147"/>
                  </a:cubicBezTo>
                  <a:cubicBezTo>
                    <a:pt x="352" y="127"/>
                    <a:pt x="352" y="127"/>
                    <a:pt x="352" y="127"/>
                  </a:cubicBezTo>
                  <a:cubicBezTo>
                    <a:pt x="340" y="117"/>
                    <a:pt x="340" y="117"/>
                    <a:pt x="340" y="117"/>
                  </a:cubicBezTo>
                  <a:cubicBezTo>
                    <a:pt x="345" y="110"/>
                    <a:pt x="348" y="101"/>
                    <a:pt x="349" y="91"/>
                  </a:cubicBezTo>
                  <a:close/>
                  <a:moveTo>
                    <a:pt x="285" y="135"/>
                  </a:moveTo>
                  <a:cubicBezTo>
                    <a:pt x="256" y="137"/>
                    <a:pt x="231" y="115"/>
                    <a:pt x="229" y="86"/>
                  </a:cubicBezTo>
                  <a:cubicBezTo>
                    <a:pt x="227" y="57"/>
                    <a:pt x="249" y="32"/>
                    <a:pt x="278" y="31"/>
                  </a:cubicBezTo>
                  <a:cubicBezTo>
                    <a:pt x="307" y="29"/>
                    <a:pt x="332" y="51"/>
                    <a:pt x="333" y="79"/>
                  </a:cubicBezTo>
                  <a:cubicBezTo>
                    <a:pt x="335" y="108"/>
                    <a:pt x="313" y="133"/>
                    <a:pt x="285" y="135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sp>
          <p:nvSpPr>
            <p:cNvPr id="74" name="Freeform 983"/>
            <p:cNvSpPr>
              <a:spLocks noEditPoints="1"/>
            </p:cNvSpPr>
            <p:nvPr/>
          </p:nvSpPr>
          <p:spPr bwMode="auto">
            <a:xfrm>
              <a:off x="1407756" y="3714487"/>
              <a:ext cx="407171" cy="417764"/>
            </a:xfrm>
            <a:custGeom>
              <a:avLst/>
              <a:gdLst>
                <a:gd name="T0" fmla="*/ 116 w 232"/>
                <a:gd name="T1" fmla="*/ 88 h 239"/>
                <a:gd name="T2" fmla="*/ 84 w 232"/>
                <a:gd name="T3" fmla="*/ 119 h 239"/>
                <a:gd name="T4" fmla="*/ 116 w 232"/>
                <a:gd name="T5" fmla="*/ 151 h 239"/>
                <a:gd name="T6" fmla="*/ 148 w 232"/>
                <a:gd name="T7" fmla="*/ 119 h 239"/>
                <a:gd name="T8" fmla="*/ 116 w 232"/>
                <a:gd name="T9" fmla="*/ 88 h 239"/>
                <a:gd name="T10" fmla="*/ 49 w 232"/>
                <a:gd name="T11" fmla="*/ 197 h 239"/>
                <a:gd name="T12" fmla="*/ 44 w 232"/>
                <a:gd name="T13" fmla="*/ 191 h 239"/>
                <a:gd name="T14" fmla="*/ 14 w 232"/>
                <a:gd name="T15" fmla="*/ 119 h 239"/>
                <a:gd name="T16" fmla="*/ 93 w 232"/>
                <a:gd name="T17" fmla="*/ 20 h 239"/>
                <a:gd name="T18" fmla="*/ 90 w 232"/>
                <a:gd name="T19" fmla="*/ 7 h 239"/>
                <a:gd name="T20" fmla="*/ 0 w 232"/>
                <a:gd name="T21" fmla="*/ 119 h 239"/>
                <a:gd name="T22" fmla="*/ 34 w 232"/>
                <a:gd name="T23" fmla="*/ 201 h 239"/>
                <a:gd name="T24" fmla="*/ 44 w 232"/>
                <a:gd name="T25" fmla="*/ 210 h 239"/>
                <a:gd name="T26" fmla="*/ 34 w 232"/>
                <a:gd name="T27" fmla="*/ 239 h 239"/>
                <a:gd name="T28" fmla="*/ 116 w 232"/>
                <a:gd name="T29" fmla="*/ 228 h 239"/>
                <a:gd name="T30" fmla="*/ 60 w 232"/>
                <a:gd name="T31" fmla="*/ 167 h 239"/>
                <a:gd name="T32" fmla="*/ 49 w 232"/>
                <a:gd name="T33" fmla="*/ 197 h 239"/>
                <a:gd name="T34" fmla="*/ 188 w 232"/>
                <a:gd name="T35" fmla="*/ 29 h 239"/>
                <a:gd name="T36" fmla="*/ 198 w 232"/>
                <a:gd name="T37" fmla="*/ 0 h 239"/>
                <a:gd name="T38" fmla="*/ 116 w 232"/>
                <a:gd name="T39" fmla="*/ 10 h 239"/>
                <a:gd name="T40" fmla="*/ 172 w 232"/>
                <a:gd name="T41" fmla="*/ 72 h 239"/>
                <a:gd name="T42" fmla="*/ 183 w 232"/>
                <a:gd name="T43" fmla="*/ 42 h 239"/>
                <a:gd name="T44" fmla="*/ 218 w 232"/>
                <a:gd name="T45" fmla="*/ 119 h 239"/>
                <a:gd name="T46" fmla="*/ 188 w 232"/>
                <a:gd name="T47" fmla="*/ 191 h 239"/>
                <a:gd name="T48" fmla="*/ 139 w 232"/>
                <a:gd name="T49" fmla="*/ 219 h 239"/>
                <a:gd name="T50" fmla="*/ 142 w 232"/>
                <a:gd name="T51" fmla="*/ 232 h 239"/>
                <a:gd name="T52" fmla="*/ 198 w 232"/>
                <a:gd name="T53" fmla="*/ 201 h 239"/>
                <a:gd name="T54" fmla="*/ 232 w 232"/>
                <a:gd name="T55" fmla="*/ 119 h 239"/>
                <a:gd name="T56" fmla="*/ 188 w 232"/>
                <a:gd name="T57" fmla="*/ 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2" h="239">
                  <a:moveTo>
                    <a:pt x="116" y="88"/>
                  </a:moveTo>
                  <a:cubicBezTo>
                    <a:pt x="98" y="88"/>
                    <a:pt x="84" y="102"/>
                    <a:pt x="84" y="119"/>
                  </a:cubicBezTo>
                  <a:cubicBezTo>
                    <a:pt x="84" y="137"/>
                    <a:pt x="98" y="151"/>
                    <a:pt x="116" y="151"/>
                  </a:cubicBezTo>
                  <a:cubicBezTo>
                    <a:pt x="134" y="151"/>
                    <a:pt x="148" y="137"/>
                    <a:pt x="148" y="119"/>
                  </a:cubicBezTo>
                  <a:cubicBezTo>
                    <a:pt x="148" y="102"/>
                    <a:pt x="134" y="88"/>
                    <a:pt x="116" y="88"/>
                  </a:cubicBezTo>
                  <a:close/>
                  <a:moveTo>
                    <a:pt x="49" y="197"/>
                  </a:moveTo>
                  <a:cubicBezTo>
                    <a:pt x="47" y="195"/>
                    <a:pt x="46" y="193"/>
                    <a:pt x="44" y="191"/>
                  </a:cubicBezTo>
                  <a:cubicBezTo>
                    <a:pt x="25" y="172"/>
                    <a:pt x="14" y="147"/>
                    <a:pt x="14" y="119"/>
                  </a:cubicBezTo>
                  <a:cubicBezTo>
                    <a:pt x="14" y="71"/>
                    <a:pt x="48" y="30"/>
                    <a:pt x="93" y="20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39" y="19"/>
                    <a:pt x="0" y="65"/>
                    <a:pt x="0" y="119"/>
                  </a:cubicBezTo>
                  <a:cubicBezTo>
                    <a:pt x="0" y="150"/>
                    <a:pt x="12" y="179"/>
                    <a:pt x="34" y="201"/>
                  </a:cubicBezTo>
                  <a:cubicBezTo>
                    <a:pt x="37" y="204"/>
                    <a:pt x="41" y="207"/>
                    <a:pt x="44" y="210"/>
                  </a:cubicBezTo>
                  <a:cubicBezTo>
                    <a:pt x="34" y="239"/>
                    <a:pt x="34" y="239"/>
                    <a:pt x="34" y="239"/>
                  </a:cubicBezTo>
                  <a:cubicBezTo>
                    <a:pt x="116" y="228"/>
                    <a:pt x="116" y="228"/>
                    <a:pt x="116" y="228"/>
                  </a:cubicBezTo>
                  <a:cubicBezTo>
                    <a:pt x="60" y="167"/>
                    <a:pt x="60" y="167"/>
                    <a:pt x="60" y="167"/>
                  </a:cubicBezTo>
                  <a:lnTo>
                    <a:pt x="49" y="197"/>
                  </a:lnTo>
                  <a:close/>
                  <a:moveTo>
                    <a:pt x="188" y="29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204" y="61"/>
                    <a:pt x="218" y="89"/>
                    <a:pt x="218" y="119"/>
                  </a:cubicBezTo>
                  <a:cubicBezTo>
                    <a:pt x="218" y="147"/>
                    <a:pt x="207" y="172"/>
                    <a:pt x="188" y="191"/>
                  </a:cubicBezTo>
                  <a:cubicBezTo>
                    <a:pt x="174" y="205"/>
                    <a:pt x="157" y="214"/>
                    <a:pt x="139" y="219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163" y="227"/>
                    <a:pt x="182" y="217"/>
                    <a:pt x="198" y="201"/>
                  </a:cubicBezTo>
                  <a:cubicBezTo>
                    <a:pt x="220" y="179"/>
                    <a:pt x="232" y="150"/>
                    <a:pt x="232" y="119"/>
                  </a:cubicBezTo>
                  <a:cubicBezTo>
                    <a:pt x="232" y="83"/>
                    <a:pt x="214" y="50"/>
                    <a:pt x="188" y="29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ffectLst>
              <a:reflection blurRad="25400" stA="52000" endPos="51000" dir="5400000" sy="-100000" algn="bl" rotWithShape="0"/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sz="2400">
                <a:solidFill>
                  <a:srgbClr val="2C344B"/>
                </a:solidFill>
                <a:latin typeface="Arial" panose="020B0604020202020204"/>
                <a:ea typeface="Microsoft YaHei" panose="020B0503020204020204" pitchFamily="34" charset="-122"/>
              </a:endParaRPr>
            </a:p>
          </p:txBody>
        </p:sp>
        <p:grpSp>
          <p:nvGrpSpPr>
            <p:cNvPr id="75" name="Group 17"/>
            <p:cNvGrpSpPr>
              <a:grpSpLocks noChangeAspect="1"/>
            </p:cNvGrpSpPr>
            <p:nvPr/>
          </p:nvGrpSpPr>
          <p:grpSpPr bwMode="auto">
            <a:xfrm>
              <a:off x="6630043" y="3784358"/>
              <a:ext cx="312956" cy="335939"/>
              <a:chOff x="231" y="1205"/>
              <a:chExt cx="640" cy="687"/>
            </a:xfrm>
            <a:solidFill>
              <a:srgbClr val="063D54"/>
            </a:solidFill>
            <a:effectLst>
              <a:reflection blurRad="25400" stA="52000" endPos="51000" dir="5400000" sy="-100000" algn="bl" rotWithShape="0"/>
            </a:effectLst>
          </p:grpSpPr>
          <p:sp>
            <p:nvSpPr>
              <p:cNvPr id="76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>
                  <a:solidFill>
                    <a:srgbClr val="2C344B"/>
                  </a:solidFill>
                  <a:latin typeface="Arial" panose="020B0604020202020204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979236" y="3603813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79" name="文本框 78"/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A</a:t>
                </a:r>
                <a:endParaRPr lang="zh-CN" altLang="en-US" sz="32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264871" y="2909472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2" name="文本框 81"/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B</a:t>
                </a:r>
                <a:endParaRPr lang="zh-CN" altLang="en-US" sz="32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4543360" y="2143386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5" name="文本框 84"/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C</a:t>
                </a:r>
                <a:endParaRPr lang="zh-CN" altLang="en-US" sz="32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818759" y="2900969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88" name="文本框 87"/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D</a:t>
                </a:r>
                <a:endParaRPr lang="zh-CN" altLang="en-US" sz="32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128865" y="3603813"/>
              <a:ext cx="596102" cy="632286"/>
              <a:chOff x="2391028" y="4677759"/>
              <a:chExt cx="870829" cy="923689"/>
            </a:xfrm>
            <a:scene3d>
              <a:camera prst="orthographicFront">
                <a:rot lat="20820000" lon="1800000" rev="0"/>
              </a:camera>
              <a:lightRig rig="threePt" dir="t"/>
            </a:scene3d>
          </p:grpSpPr>
          <p:sp>
            <p:nvSpPr>
              <p:cNvPr id="91" name="文本框 90"/>
              <p:cNvSpPr txBox="1"/>
              <p:nvPr/>
            </p:nvSpPr>
            <p:spPr>
              <a:xfrm>
                <a:off x="2587311" y="4807292"/>
                <a:ext cx="529316" cy="79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32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E</a:t>
                </a:r>
                <a:endParaRPr lang="zh-CN" altLang="en-US" sz="32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2391028" y="4677759"/>
                <a:ext cx="870829" cy="54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rgbClr val="2C344B"/>
                    </a:solidFill>
                    <a:latin typeface="Hiragino Sans GB W6" panose="020B0600000000000000" pitchFamily="34" charset="-122"/>
                    <a:ea typeface="Hiragino Sans GB W6" panose="020B0600000000000000" pitchFamily="34" charset="-122"/>
                  </a:rPr>
                  <a:t>OPTION</a:t>
                </a:r>
                <a:endParaRPr lang="zh-CN" altLang="en-US" sz="1000" dirty="0">
                  <a:solidFill>
                    <a:srgbClr val="2C344B"/>
                  </a:solidFill>
                  <a:latin typeface="Hiragino Sans GB W6" panose="020B0600000000000000" pitchFamily="34" charset="-122"/>
                  <a:ea typeface="Hiragino Sans GB W6" panose="020B0600000000000000" pitchFamily="34" charset="-122"/>
                </a:endParaRPr>
              </a:p>
            </p:txBody>
          </p:sp>
        </p:grpSp>
      </p:grpSp>
      <p:sp>
        <p:nvSpPr>
          <p:cNvPr id="10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117820" y="221433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622026" y="319525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945908" y="221433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962806" y="319525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39660" y="1268999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9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6" grpId="0"/>
      <p:bldP spid="107" grpId="0"/>
      <p:bldP spid="1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1"/>
          <p:cNvSpPr/>
          <p:nvPr/>
        </p:nvSpPr>
        <p:spPr bwMode="auto">
          <a:xfrm>
            <a:off x="4260852" y="2120053"/>
            <a:ext cx="2239433" cy="2243667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2" name="Freeform 22"/>
          <p:cNvSpPr/>
          <p:nvPr/>
        </p:nvSpPr>
        <p:spPr bwMode="auto">
          <a:xfrm>
            <a:off x="4260852" y="3544572"/>
            <a:ext cx="2239433" cy="223943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3" name="Freeform 23"/>
          <p:cNvSpPr/>
          <p:nvPr/>
        </p:nvSpPr>
        <p:spPr bwMode="auto">
          <a:xfrm>
            <a:off x="5681134" y="2120053"/>
            <a:ext cx="2239433" cy="2243667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4" name="Freeform 24"/>
          <p:cNvSpPr/>
          <p:nvPr/>
        </p:nvSpPr>
        <p:spPr bwMode="auto">
          <a:xfrm>
            <a:off x="5681134" y="3544572"/>
            <a:ext cx="2239433" cy="223943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19050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4631267" y="2431204"/>
            <a:ext cx="1013884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4631267" y="4414520"/>
            <a:ext cx="0" cy="999067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6551085" y="5413587"/>
            <a:ext cx="960967" cy="0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V="1">
            <a:off x="7512051" y="2431205"/>
            <a:ext cx="0" cy="1051983"/>
          </a:xfrm>
          <a:prstGeom prst="line">
            <a:avLst/>
          </a:prstGeom>
          <a:noFill/>
          <a:ln w="635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48591" y="2122060"/>
            <a:ext cx="3161709" cy="1373651"/>
            <a:chOff x="1086443" y="1591544"/>
            <a:chExt cx="2371282" cy="1030238"/>
          </a:xfrm>
        </p:grpSpPr>
        <p:sp>
          <p:nvSpPr>
            <p:cNvPr id="45" name="矩形 4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86443" y="1860179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dolor. 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602683" y="1591544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rgbClr val="2C344B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人才培养</a:t>
              </a:r>
              <a:endParaRPr lang="zh-CN" altLang="en-US" sz="1865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cxnSp>
          <p:nvCxnSpPr>
            <p:cNvPr id="52" name="直接连接符 5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109825" y="1891164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Freeform 16"/>
          <p:cNvSpPr>
            <a:spLocks noEditPoints="1"/>
          </p:cNvSpPr>
          <p:nvPr/>
        </p:nvSpPr>
        <p:spPr bwMode="auto">
          <a:xfrm>
            <a:off x="5875961" y="2211251"/>
            <a:ext cx="448281" cy="369716"/>
          </a:xfrm>
          <a:custGeom>
            <a:avLst/>
            <a:gdLst>
              <a:gd name="T0" fmla="*/ 666 w 734"/>
              <a:gd name="T1" fmla="*/ 199 h 605"/>
              <a:gd name="T2" fmla="*/ 624 w 734"/>
              <a:gd name="T3" fmla="*/ 241 h 605"/>
              <a:gd name="T4" fmla="*/ 666 w 734"/>
              <a:gd name="T5" fmla="*/ 282 h 605"/>
              <a:gd name="T6" fmla="*/ 707 w 734"/>
              <a:gd name="T7" fmla="*/ 241 h 605"/>
              <a:gd name="T8" fmla="*/ 666 w 734"/>
              <a:gd name="T9" fmla="*/ 199 h 605"/>
              <a:gd name="T10" fmla="*/ 69 w 734"/>
              <a:gd name="T11" fmla="*/ 199 h 605"/>
              <a:gd name="T12" fmla="*/ 27 w 734"/>
              <a:gd name="T13" fmla="*/ 241 h 605"/>
              <a:gd name="T14" fmla="*/ 69 w 734"/>
              <a:gd name="T15" fmla="*/ 282 h 605"/>
              <a:gd name="T16" fmla="*/ 110 w 734"/>
              <a:gd name="T17" fmla="*/ 241 h 605"/>
              <a:gd name="T18" fmla="*/ 69 w 734"/>
              <a:gd name="T19" fmla="*/ 199 h 605"/>
              <a:gd name="T20" fmla="*/ 542 w 734"/>
              <a:gd name="T21" fmla="*/ 124 h 605"/>
              <a:gd name="T22" fmla="*/ 480 w 734"/>
              <a:gd name="T23" fmla="*/ 186 h 605"/>
              <a:gd name="T24" fmla="*/ 542 w 734"/>
              <a:gd name="T25" fmla="*/ 247 h 605"/>
              <a:gd name="T26" fmla="*/ 604 w 734"/>
              <a:gd name="T27" fmla="*/ 186 h 605"/>
              <a:gd name="T28" fmla="*/ 542 w 734"/>
              <a:gd name="T29" fmla="*/ 124 h 605"/>
              <a:gd name="T30" fmla="*/ 734 w 734"/>
              <a:gd name="T31" fmla="*/ 500 h 605"/>
              <a:gd name="T32" fmla="*/ 663 w 734"/>
              <a:gd name="T33" fmla="*/ 500 h 605"/>
              <a:gd name="T34" fmla="*/ 663 w 734"/>
              <a:gd name="T35" fmla="*/ 370 h 605"/>
              <a:gd name="T36" fmla="*/ 646 w 734"/>
              <a:gd name="T37" fmla="*/ 309 h 605"/>
              <a:gd name="T38" fmla="*/ 666 w 734"/>
              <a:gd name="T39" fmla="*/ 306 h 605"/>
              <a:gd name="T40" fmla="*/ 734 w 734"/>
              <a:gd name="T41" fmla="*/ 374 h 605"/>
              <a:gd name="T42" fmla="*/ 734 w 734"/>
              <a:gd name="T43" fmla="*/ 500 h 605"/>
              <a:gd name="T44" fmla="*/ 192 w 734"/>
              <a:gd name="T45" fmla="*/ 124 h 605"/>
              <a:gd name="T46" fmla="*/ 130 w 734"/>
              <a:gd name="T47" fmla="*/ 186 h 605"/>
              <a:gd name="T48" fmla="*/ 192 w 734"/>
              <a:gd name="T49" fmla="*/ 247 h 605"/>
              <a:gd name="T50" fmla="*/ 254 w 734"/>
              <a:gd name="T51" fmla="*/ 186 h 605"/>
              <a:gd name="T52" fmla="*/ 192 w 734"/>
              <a:gd name="T53" fmla="*/ 124 h 605"/>
              <a:gd name="T54" fmla="*/ 69 w 734"/>
              <a:gd name="T55" fmla="*/ 306 h 605"/>
              <a:gd name="T56" fmla="*/ 88 w 734"/>
              <a:gd name="T57" fmla="*/ 309 h 605"/>
              <a:gd name="T58" fmla="*/ 71 w 734"/>
              <a:gd name="T59" fmla="*/ 370 h 605"/>
              <a:gd name="T60" fmla="*/ 71 w 734"/>
              <a:gd name="T61" fmla="*/ 500 h 605"/>
              <a:gd name="T62" fmla="*/ 0 w 734"/>
              <a:gd name="T63" fmla="*/ 500 h 605"/>
              <a:gd name="T64" fmla="*/ 0 w 734"/>
              <a:gd name="T65" fmla="*/ 374 h 605"/>
              <a:gd name="T66" fmla="*/ 69 w 734"/>
              <a:gd name="T67" fmla="*/ 306 h 605"/>
              <a:gd name="T68" fmla="*/ 367 w 734"/>
              <a:gd name="T69" fmla="*/ 0 h 605"/>
              <a:gd name="T70" fmla="*/ 276 w 734"/>
              <a:gd name="T71" fmla="*/ 92 h 605"/>
              <a:gd name="T72" fmla="*/ 367 w 734"/>
              <a:gd name="T73" fmla="*/ 183 h 605"/>
              <a:gd name="T74" fmla="*/ 458 w 734"/>
              <a:gd name="T75" fmla="*/ 92 h 605"/>
              <a:gd name="T76" fmla="*/ 367 w 734"/>
              <a:gd name="T77" fmla="*/ 0 h 605"/>
              <a:gd name="T78" fmla="*/ 641 w 734"/>
              <a:gd name="T79" fmla="*/ 548 h 605"/>
              <a:gd name="T80" fmla="*/ 533 w 734"/>
              <a:gd name="T81" fmla="*/ 548 h 605"/>
              <a:gd name="T82" fmla="*/ 533 w 734"/>
              <a:gd name="T83" fmla="*/ 351 h 605"/>
              <a:gd name="T84" fmla="*/ 514 w 734"/>
              <a:gd name="T85" fmla="*/ 276 h 605"/>
              <a:gd name="T86" fmla="*/ 542 w 734"/>
              <a:gd name="T87" fmla="*/ 271 h 605"/>
              <a:gd name="T88" fmla="*/ 641 w 734"/>
              <a:gd name="T89" fmla="*/ 370 h 605"/>
              <a:gd name="T90" fmla="*/ 641 w 734"/>
              <a:gd name="T91" fmla="*/ 548 h 605"/>
              <a:gd name="T92" fmla="*/ 201 w 734"/>
              <a:gd name="T93" fmla="*/ 351 h 605"/>
              <a:gd name="T94" fmla="*/ 201 w 734"/>
              <a:gd name="T95" fmla="*/ 548 h 605"/>
              <a:gd name="T96" fmla="*/ 93 w 734"/>
              <a:gd name="T97" fmla="*/ 548 h 605"/>
              <a:gd name="T98" fmla="*/ 93 w 734"/>
              <a:gd name="T99" fmla="*/ 370 h 605"/>
              <a:gd name="T100" fmla="*/ 192 w 734"/>
              <a:gd name="T101" fmla="*/ 271 h 605"/>
              <a:gd name="T102" fmla="*/ 220 w 734"/>
              <a:gd name="T103" fmla="*/ 276 h 605"/>
              <a:gd name="T104" fmla="*/ 201 w 734"/>
              <a:gd name="T105" fmla="*/ 351 h 605"/>
              <a:gd name="T106" fmla="*/ 224 w 734"/>
              <a:gd name="T107" fmla="*/ 605 h 605"/>
              <a:gd name="T108" fmla="*/ 510 w 734"/>
              <a:gd name="T109" fmla="*/ 605 h 605"/>
              <a:gd name="T110" fmla="*/ 510 w 734"/>
              <a:gd name="T111" fmla="*/ 351 h 605"/>
              <a:gd name="T112" fmla="*/ 367 w 734"/>
              <a:gd name="T113" fmla="*/ 207 h 605"/>
              <a:gd name="T114" fmla="*/ 224 w 734"/>
              <a:gd name="T115" fmla="*/ 351 h 605"/>
              <a:gd name="T116" fmla="*/ 224 w 734"/>
              <a:gd name="T117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605">
                <a:moveTo>
                  <a:pt x="666" y="199"/>
                </a:moveTo>
                <a:cubicBezTo>
                  <a:pt x="643" y="199"/>
                  <a:pt x="624" y="218"/>
                  <a:pt x="624" y="241"/>
                </a:cubicBezTo>
                <a:cubicBezTo>
                  <a:pt x="624" y="264"/>
                  <a:pt x="643" y="282"/>
                  <a:pt x="666" y="282"/>
                </a:cubicBezTo>
                <a:cubicBezTo>
                  <a:pt x="688" y="282"/>
                  <a:pt x="707" y="264"/>
                  <a:pt x="707" y="241"/>
                </a:cubicBezTo>
                <a:cubicBezTo>
                  <a:pt x="707" y="218"/>
                  <a:pt x="688" y="199"/>
                  <a:pt x="666" y="199"/>
                </a:cubicBezTo>
                <a:close/>
                <a:moveTo>
                  <a:pt x="69" y="199"/>
                </a:moveTo>
                <a:cubicBezTo>
                  <a:pt x="46" y="199"/>
                  <a:pt x="27" y="218"/>
                  <a:pt x="27" y="241"/>
                </a:cubicBezTo>
                <a:cubicBezTo>
                  <a:pt x="27" y="264"/>
                  <a:pt x="46" y="282"/>
                  <a:pt x="69" y="282"/>
                </a:cubicBezTo>
                <a:cubicBezTo>
                  <a:pt x="92" y="282"/>
                  <a:pt x="110" y="264"/>
                  <a:pt x="110" y="241"/>
                </a:cubicBezTo>
                <a:cubicBezTo>
                  <a:pt x="110" y="218"/>
                  <a:pt x="92" y="199"/>
                  <a:pt x="69" y="199"/>
                </a:cubicBezTo>
                <a:close/>
                <a:moveTo>
                  <a:pt x="542" y="124"/>
                </a:moveTo>
                <a:cubicBezTo>
                  <a:pt x="508" y="124"/>
                  <a:pt x="480" y="152"/>
                  <a:pt x="480" y="186"/>
                </a:cubicBezTo>
                <a:cubicBezTo>
                  <a:pt x="480" y="220"/>
                  <a:pt x="508" y="247"/>
                  <a:pt x="542" y="247"/>
                </a:cubicBezTo>
                <a:cubicBezTo>
                  <a:pt x="576" y="247"/>
                  <a:pt x="604" y="220"/>
                  <a:pt x="604" y="186"/>
                </a:cubicBezTo>
                <a:cubicBezTo>
                  <a:pt x="604" y="152"/>
                  <a:pt x="576" y="124"/>
                  <a:pt x="542" y="124"/>
                </a:cubicBezTo>
                <a:close/>
                <a:moveTo>
                  <a:pt x="734" y="500"/>
                </a:moveTo>
                <a:cubicBezTo>
                  <a:pt x="663" y="500"/>
                  <a:pt x="663" y="500"/>
                  <a:pt x="663" y="500"/>
                </a:cubicBezTo>
                <a:cubicBezTo>
                  <a:pt x="663" y="370"/>
                  <a:pt x="663" y="370"/>
                  <a:pt x="663" y="370"/>
                </a:cubicBezTo>
                <a:cubicBezTo>
                  <a:pt x="663" y="348"/>
                  <a:pt x="657" y="327"/>
                  <a:pt x="646" y="309"/>
                </a:cubicBezTo>
                <a:cubicBezTo>
                  <a:pt x="653" y="307"/>
                  <a:pt x="659" y="306"/>
                  <a:pt x="666" y="306"/>
                </a:cubicBezTo>
                <a:cubicBezTo>
                  <a:pt x="703" y="306"/>
                  <a:pt x="734" y="337"/>
                  <a:pt x="734" y="374"/>
                </a:cubicBezTo>
                <a:lnTo>
                  <a:pt x="734" y="500"/>
                </a:lnTo>
                <a:close/>
                <a:moveTo>
                  <a:pt x="192" y="124"/>
                </a:moveTo>
                <a:cubicBezTo>
                  <a:pt x="158" y="124"/>
                  <a:pt x="130" y="152"/>
                  <a:pt x="130" y="186"/>
                </a:cubicBezTo>
                <a:cubicBezTo>
                  <a:pt x="130" y="220"/>
                  <a:pt x="158" y="247"/>
                  <a:pt x="192" y="247"/>
                </a:cubicBezTo>
                <a:cubicBezTo>
                  <a:pt x="226" y="247"/>
                  <a:pt x="254" y="220"/>
                  <a:pt x="254" y="186"/>
                </a:cubicBezTo>
                <a:cubicBezTo>
                  <a:pt x="254" y="152"/>
                  <a:pt x="226" y="124"/>
                  <a:pt x="192" y="124"/>
                </a:cubicBezTo>
                <a:close/>
                <a:moveTo>
                  <a:pt x="69" y="306"/>
                </a:moveTo>
                <a:cubicBezTo>
                  <a:pt x="75" y="306"/>
                  <a:pt x="82" y="307"/>
                  <a:pt x="88" y="309"/>
                </a:cubicBezTo>
                <a:cubicBezTo>
                  <a:pt x="77" y="327"/>
                  <a:pt x="71" y="348"/>
                  <a:pt x="71" y="370"/>
                </a:cubicBezTo>
                <a:cubicBezTo>
                  <a:pt x="71" y="500"/>
                  <a:pt x="71" y="500"/>
                  <a:pt x="71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37"/>
                  <a:pt x="31" y="306"/>
                  <a:pt x="69" y="306"/>
                </a:cubicBezTo>
                <a:close/>
                <a:moveTo>
                  <a:pt x="367" y="0"/>
                </a:moveTo>
                <a:cubicBezTo>
                  <a:pt x="317" y="0"/>
                  <a:pt x="276" y="41"/>
                  <a:pt x="276" y="92"/>
                </a:cubicBezTo>
                <a:cubicBezTo>
                  <a:pt x="276" y="142"/>
                  <a:pt x="317" y="183"/>
                  <a:pt x="367" y="183"/>
                </a:cubicBezTo>
                <a:cubicBezTo>
                  <a:pt x="417" y="183"/>
                  <a:pt x="458" y="142"/>
                  <a:pt x="458" y="92"/>
                </a:cubicBezTo>
                <a:cubicBezTo>
                  <a:pt x="458" y="41"/>
                  <a:pt x="417" y="0"/>
                  <a:pt x="367" y="0"/>
                </a:cubicBezTo>
                <a:close/>
                <a:moveTo>
                  <a:pt x="641" y="548"/>
                </a:moveTo>
                <a:cubicBezTo>
                  <a:pt x="533" y="548"/>
                  <a:pt x="533" y="548"/>
                  <a:pt x="533" y="548"/>
                </a:cubicBezTo>
                <a:cubicBezTo>
                  <a:pt x="533" y="351"/>
                  <a:pt x="533" y="351"/>
                  <a:pt x="533" y="351"/>
                </a:cubicBezTo>
                <a:cubicBezTo>
                  <a:pt x="533" y="324"/>
                  <a:pt x="526" y="298"/>
                  <a:pt x="514" y="276"/>
                </a:cubicBezTo>
                <a:cubicBezTo>
                  <a:pt x="523" y="273"/>
                  <a:pt x="532" y="271"/>
                  <a:pt x="542" y="271"/>
                </a:cubicBezTo>
                <a:cubicBezTo>
                  <a:pt x="596" y="271"/>
                  <a:pt x="641" y="315"/>
                  <a:pt x="641" y="370"/>
                </a:cubicBezTo>
                <a:lnTo>
                  <a:pt x="641" y="548"/>
                </a:lnTo>
                <a:close/>
                <a:moveTo>
                  <a:pt x="201" y="351"/>
                </a:moveTo>
                <a:cubicBezTo>
                  <a:pt x="201" y="548"/>
                  <a:pt x="201" y="548"/>
                  <a:pt x="201" y="548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370"/>
                  <a:pt x="93" y="370"/>
                  <a:pt x="93" y="370"/>
                </a:cubicBezTo>
                <a:cubicBezTo>
                  <a:pt x="93" y="316"/>
                  <a:pt x="138" y="271"/>
                  <a:pt x="192" y="271"/>
                </a:cubicBezTo>
                <a:cubicBezTo>
                  <a:pt x="202" y="271"/>
                  <a:pt x="211" y="273"/>
                  <a:pt x="220" y="276"/>
                </a:cubicBezTo>
                <a:cubicBezTo>
                  <a:pt x="208" y="298"/>
                  <a:pt x="201" y="324"/>
                  <a:pt x="201" y="351"/>
                </a:cubicBezTo>
                <a:close/>
                <a:moveTo>
                  <a:pt x="224" y="605"/>
                </a:moveTo>
                <a:cubicBezTo>
                  <a:pt x="510" y="605"/>
                  <a:pt x="510" y="605"/>
                  <a:pt x="510" y="605"/>
                </a:cubicBezTo>
                <a:cubicBezTo>
                  <a:pt x="510" y="351"/>
                  <a:pt x="510" y="351"/>
                  <a:pt x="510" y="351"/>
                </a:cubicBezTo>
                <a:cubicBezTo>
                  <a:pt x="510" y="272"/>
                  <a:pt x="446" y="207"/>
                  <a:pt x="367" y="207"/>
                </a:cubicBezTo>
                <a:cubicBezTo>
                  <a:pt x="288" y="207"/>
                  <a:pt x="224" y="272"/>
                  <a:pt x="224" y="351"/>
                </a:cubicBezTo>
                <a:lnTo>
                  <a:pt x="22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93668" y="2056705"/>
            <a:ext cx="3161709" cy="1440974"/>
            <a:chOff x="5770251" y="1542528"/>
            <a:chExt cx="2371282" cy="1080730"/>
          </a:xfrm>
        </p:grpSpPr>
        <p:sp>
          <p:nvSpPr>
            <p:cNvPr id="73" name="矩形 7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70251" y="1861655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dolor. 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70251" y="1542528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rgbClr val="2C344B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物资购买</a:t>
              </a:r>
              <a:endParaRPr lang="zh-CN" altLang="en-US" sz="1335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cxnSp>
          <p:nvCxnSpPr>
            <p:cNvPr id="75" name="直接连接符 7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1814" y="1873134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7329042" y="3801099"/>
            <a:ext cx="451948" cy="385867"/>
            <a:chOff x="4260851" y="754063"/>
            <a:chExt cx="608013" cy="519113"/>
          </a:xfrm>
          <a:solidFill>
            <a:schemeClr val="bg1"/>
          </a:solidFill>
        </p:grpSpPr>
        <p:sp>
          <p:nvSpPr>
            <p:cNvPr id="77" name="Oval 68"/>
            <p:cNvSpPr>
              <a:spLocks noChangeArrowheads="1"/>
            </p:cNvSpPr>
            <p:nvPr/>
          </p:nvSpPr>
          <p:spPr bwMode="auto">
            <a:xfrm>
              <a:off x="444500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78" name="Oval 69"/>
            <p:cNvSpPr>
              <a:spLocks noChangeArrowheads="1"/>
            </p:cNvSpPr>
            <p:nvPr/>
          </p:nvSpPr>
          <p:spPr bwMode="auto">
            <a:xfrm>
              <a:off x="4654551" y="1176338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79" name="Freeform 70"/>
            <p:cNvSpPr/>
            <p:nvPr/>
          </p:nvSpPr>
          <p:spPr bwMode="auto">
            <a:xfrm>
              <a:off x="4260851" y="754063"/>
              <a:ext cx="608013" cy="406400"/>
            </a:xfrm>
            <a:custGeom>
              <a:avLst/>
              <a:gdLst>
                <a:gd name="T0" fmla="*/ 673 w 725"/>
                <a:gd name="T1" fmla="*/ 191 h 486"/>
                <a:gd name="T2" fmla="*/ 320 w 725"/>
                <a:gd name="T3" fmla="*/ 191 h 486"/>
                <a:gd name="T4" fmla="*/ 299 w 725"/>
                <a:gd name="T5" fmla="*/ 219 h 486"/>
                <a:gd name="T6" fmla="*/ 320 w 725"/>
                <a:gd name="T7" fmla="*/ 248 h 486"/>
                <a:gd name="T8" fmla="*/ 636 w 725"/>
                <a:gd name="T9" fmla="*/ 248 h 486"/>
                <a:gd name="T10" fmla="*/ 618 w 725"/>
                <a:gd name="T11" fmla="*/ 309 h 486"/>
                <a:gd name="T12" fmla="*/ 307 w 725"/>
                <a:gd name="T13" fmla="*/ 309 h 486"/>
                <a:gd name="T14" fmla="*/ 288 w 725"/>
                <a:gd name="T15" fmla="*/ 334 h 486"/>
                <a:gd name="T16" fmla="*/ 307 w 725"/>
                <a:gd name="T17" fmla="*/ 362 h 486"/>
                <a:gd name="T18" fmla="*/ 602 w 725"/>
                <a:gd name="T19" fmla="*/ 362 h 486"/>
                <a:gd name="T20" fmla="*/ 603 w 725"/>
                <a:gd name="T21" fmla="*/ 362 h 486"/>
                <a:gd name="T22" fmla="*/ 586 w 725"/>
                <a:gd name="T23" fmla="*/ 418 h 486"/>
                <a:gd name="T24" fmla="*/ 265 w 725"/>
                <a:gd name="T25" fmla="*/ 418 h 486"/>
                <a:gd name="T26" fmla="*/ 244 w 725"/>
                <a:gd name="T27" fmla="*/ 248 h 486"/>
                <a:gd name="T28" fmla="*/ 237 w 725"/>
                <a:gd name="T29" fmla="*/ 191 h 486"/>
                <a:gd name="T30" fmla="*/ 227 w 725"/>
                <a:gd name="T31" fmla="*/ 116 h 486"/>
                <a:gd name="T32" fmla="*/ 51 w 725"/>
                <a:gd name="T33" fmla="*/ 12 h 486"/>
                <a:gd name="T34" fmla="*/ 51 w 725"/>
                <a:gd name="T35" fmla="*/ 77 h 486"/>
                <a:gd name="T36" fmla="*/ 144 w 725"/>
                <a:gd name="T37" fmla="*/ 121 h 486"/>
                <a:gd name="T38" fmla="*/ 167 w 725"/>
                <a:gd name="T39" fmla="*/ 150 h 486"/>
                <a:gd name="T40" fmla="*/ 207 w 725"/>
                <a:gd name="T41" fmla="*/ 447 h 486"/>
                <a:gd name="T42" fmla="*/ 244 w 725"/>
                <a:gd name="T43" fmla="*/ 486 h 486"/>
                <a:gd name="T44" fmla="*/ 598 w 725"/>
                <a:gd name="T45" fmla="*/ 486 h 486"/>
                <a:gd name="T46" fmla="*/ 634 w 725"/>
                <a:gd name="T47" fmla="*/ 455 h 486"/>
                <a:gd name="T48" fmla="*/ 704 w 725"/>
                <a:gd name="T49" fmla="*/ 246 h 486"/>
                <a:gd name="T50" fmla="*/ 673 w 725"/>
                <a:gd name="T51" fmla="*/ 19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5" h="486">
                  <a:moveTo>
                    <a:pt x="673" y="191"/>
                  </a:moveTo>
                  <a:cubicBezTo>
                    <a:pt x="600" y="191"/>
                    <a:pt x="320" y="191"/>
                    <a:pt x="320" y="191"/>
                  </a:cubicBezTo>
                  <a:cubicBezTo>
                    <a:pt x="320" y="191"/>
                    <a:pt x="299" y="196"/>
                    <a:pt x="299" y="219"/>
                  </a:cubicBezTo>
                  <a:cubicBezTo>
                    <a:pt x="299" y="242"/>
                    <a:pt x="320" y="248"/>
                    <a:pt x="320" y="248"/>
                  </a:cubicBezTo>
                  <a:cubicBezTo>
                    <a:pt x="636" y="248"/>
                    <a:pt x="636" y="248"/>
                    <a:pt x="636" y="248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532" y="309"/>
                    <a:pt x="307" y="309"/>
                    <a:pt x="307" y="309"/>
                  </a:cubicBezTo>
                  <a:cubicBezTo>
                    <a:pt x="307" y="309"/>
                    <a:pt x="288" y="313"/>
                    <a:pt x="288" y="334"/>
                  </a:cubicBezTo>
                  <a:cubicBezTo>
                    <a:pt x="288" y="356"/>
                    <a:pt x="307" y="362"/>
                    <a:pt x="307" y="362"/>
                  </a:cubicBezTo>
                  <a:cubicBezTo>
                    <a:pt x="602" y="362"/>
                    <a:pt x="602" y="362"/>
                    <a:pt x="602" y="362"/>
                  </a:cubicBezTo>
                  <a:cubicBezTo>
                    <a:pt x="603" y="362"/>
                    <a:pt x="603" y="362"/>
                    <a:pt x="603" y="362"/>
                  </a:cubicBezTo>
                  <a:cubicBezTo>
                    <a:pt x="586" y="418"/>
                    <a:pt x="586" y="418"/>
                    <a:pt x="586" y="418"/>
                  </a:cubicBezTo>
                  <a:cubicBezTo>
                    <a:pt x="265" y="418"/>
                    <a:pt x="265" y="418"/>
                    <a:pt x="265" y="41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37" y="191"/>
                    <a:pt x="230" y="138"/>
                    <a:pt x="227" y="116"/>
                  </a:cubicBezTo>
                  <a:cubicBezTo>
                    <a:pt x="223" y="95"/>
                    <a:pt x="169" y="67"/>
                    <a:pt x="51" y="12"/>
                  </a:cubicBezTo>
                  <a:cubicBezTo>
                    <a:pt x="23" y="0"/>
                    <a:pt x="0" y="51"/>
                    <a:pt x="51" y="77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144" y="121"/>
                    <a:pt x="165" y="133"/>
                    <a:pt x="167" y="150"/>
                  </a:cubicBezTo>
                  <a:cubicBezTo>
                    <a:pt x="169" y="167"/>
                    <a:pt x="207" y="447"/>
                    <a:pt x="207" y="447"/>
                  </a:cubicBezTo>
                  <a:cubicBezTo>
                    <a:pt x="207" y="447"/>
                    <a:pt x="208" y="486"/>
                    <a:pt x="244" y="486"/>
                  </a:cubicBezTo>
                  <a:cubicBezTo>
                    <a:pt x="279" y="486"/>
                    <a:pt x="569" y="486"/>
                    <a:pt x="598" y="486"/>
                  </a:cubicBezTo>
                  <a:cubicBezTo>
                    <a:pt x="628" y="486"/>
                    <a:pt x="634" y="455"/>
                    <a:pt x="634" y="455"/>
                  </a:cubicBezTo>
                  <a:cubicBezTo>
                    <a:pt x="704" y="246"/>
                    <a:pt x="704" y="246"/>
                    <a:pt x="704" y="246"/>
                  </a:cubicBezTo>
                  <a:cubicBezTo>
                    <a:pt x="704" y="246"/>
                    <a:pt x="725" y="191"/>
                    <a:pt x="67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98022" y="4640045"/>
            <a:ext cx="3161709" cy="1373651"/>
            <a:chOff x="1048516" y="3480033"/>
            <a:chExt cx="2371282" cy="1030238"/>
          </a:xfrm>
        </p:grpSpPr>
        <p:sp>
          <p:nvSpPr>
            <p:cNvPr id="80" name="矩形 79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1048516" y="3748668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dolor. 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2564756" y="3480033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rgbClr val="2C344B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品牌推广</a:t>
              </a:r>
              <a:endParaRPr lang="zh-CN" altLang="en-US" sz="1865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cxnSp>
          <p:nvCxnSpPr>
            <p:cNvPr id="82" name="直接连接符 8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3071898" y="3779653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AutoShape 59"/>
          <p:cNvSpPr/>
          <p:nvPr/>
        </p:nvSpPr>
        <p:spPr bwMode="auto">
          <a:xfrm>
            <a:off x="4377528" y="3778071"/>
            <a:ext cx="364405" cy="362800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8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2503" y="4650920"/>
            <a:ext cx="3161709" cy="1404090"/>
            <a:chOff x="5769377" y="3488189"/>
            <a:chExt cx="2371282" cy="1053067"/>
          </a:xfrm>
        </p:grpSpPr>
        <p:sp>
          <p:nvSpPr>
            <p:cNvPr id="84" name="矩形 83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/>
            <p:nvPr/>
          </p:nvSpPr>
          <p:spPr>
            <a:xfrm>
              <a:off x="5769377" y="3779653"/>
              <a:ext cx="2371282" cy="761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Lorem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ipsum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dolor sit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335" dirty="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dobe 黑体 Std R" panose="020B0400000000000000" pitchFamily="34" charset="-122"/>
                  <a:cs typeface="Arial" panose="020B0604020202020204" pitchFamily="34" charset="0"/>
                </a:rPr>
                <a:t> dolor. 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85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SpPr txBox="1">
              <a:spLocks noChangeArrowheads="1"/>
            </p:cNvSpPr>
            <p:nvPr/>
          </p:nvSpPr>
          <p:spPr bwMode="auto">
            <a:xfrm>
              <a:off x="5769377" y="3488189"/>
              <a:ext cx="855042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5" dirty="0">
                  <a:solidFill>
                    <a:srgbClr val="2C344B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技术支持</a:t>
              </a:r>
              <a:endParaRPr lang="zh-CN" altLang="en-US" sz="1865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cxnSp>
          <p:nvCxnSpPr>
            <p:cNvPr id="86" name="直接连接符 8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  <p:cNvCxnSpPr/>
            <p:nvPr/>
          </p:nvCxnSpPr>
          <p:spPr>
            <a:xfrm>
              <a:off x="5870940" y="3787809"/>
              <a:ext cx="231933" cy="0"/>
            </a:xfrm>
            <a:prstGeom prst="line">
              <a:avLst/>
            </a:prstGeom>
            <a:ln w="19050">
              <a:solidFill>
                <a:srgbClr val="2C3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5888401" y="5164383"/>
            <a:ext cx="478379" cy="422959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en-US" sz="2400" kern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投资需求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6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4" grpId="0" animBg="1"/>
      <p:bldP spid="58" grpId="0" animBg="1"/>
      <p:bldP spid="83" grpId="0" animBg="1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GraphicFramePr/>
          <p:nvPr/>
        </p:nvGraphicFramePr>
        <p:xfrm>
          <a:off x="-155085" y="1793218"/>
          <a:ext cx="6415884" cy="4277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 txBox="1">
            <a:spLocks noChangeArrowheads="1"/>
          </p:cNvSpPr>
          <p:nvPr/>
        </p:nvSpPr>
        <p:spPr bwMode="auto">
          <a:xfrm>
            <a:off x="922521" y="2412386"/>
            <a:ext cx="2579083" cy="913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335" b="1">
                <a:solidFill>
                  <a:schemeClr val="bg1"/>
                </a:solidFill>
                <a:latin typeface="Arial" panose="020B0604020202020204"/>
                <a:sym typeface="Calibri" panose="020F0502020204030204" pitchFamily="34" charset="0"/>
              </a:rPr>
              <a:t>20</a:t>
            </a:r>
            <a:r>
              <a:rPr lang="en-US" altLang="zh-CN" sz="3735" b="1">
                <a:solidFill>
                  <a:schemeClr val="bg1"/>
                </a:solidFill>
                <a:latin typeface="Arial" panose="020B0604020202020204"/>
                <a:sym typeface="Calibri" panose="020F0502020204030204" pitchFamily="34" charset="0"/>
              </a:rPr>
              <a:t>%</a:t>
            </a:r>
            <a:endParaRPr lang="en-US" altLang="zh-CN" sz="1465" b="1">
              <a:solidFill>
                <a:schemeClr val="bg1"/>
              </a:solidFill>
              <a:latin typeface="Arial" panose="020B0604020202020204"/>
              <a:sym typeface="Calibri" panose="020F0502020204030204" pitchFamily="34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6912992" y="2884309"/>
            <a:ext cx="5279009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5865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INVESTMENT</a:t>
            </a:r>
            <a:endParaRPr lang="en-US" altLang="zh-CN" sz="5865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  <a:p>
            <a:pPr algn="r"/>
            <a:r>
              <a:rPr lang="en-US" altLang="zh-CN" sz="5865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Adobe 黑体 Std R" panose="020B0400000000000000" pitchFamily="34" charset="-122"/>
                <a:sym typeface="Calibri" panose="020F0502020204030204" pitchFamily="34" charset="0"/>
              </a:rPr>
              <a:t>RETURN</a:t>
            </a:r>
            <a:endParaRPr lang="en-US" altLang="zh-CN" sz="5865" b="1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Adobe 黑体 Std R" panose="020B0400000000000000" pitchFamily="34" charset="-122"/>
              <a:sym typeface="Calibri" panose="020F0502020204030204" pitchFamily="34" charset="0"/>
            </a:endParaRP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"/>
          <p:cNvSpPr/>
          <p:nvPr/>
        </p:nvSpPr>
        <p:spPr>
          <a:xfrm>
            <a:off x="5564226" y="3976109"/>
            <a:ext cx="588672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ipsum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dolor sit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commodo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ligula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eget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dolor.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Aenean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massa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. Cum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sociis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natoque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penatibus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et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magnis</a:t>
            </a:r>
            <a:r>
              <a:rPr lang="en-US" altLang="zh-CN" sz="1400" dirty="0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dis parturient </a:t>
            </a:r>
            <a:r>
              <a:rPr lang="en-US" altLang="zh-CN" sz="1400" dirty="0" err="1">
                <a:solidFill>
                  <a:prstClr val="black"/>
                </a:solidFill>
                <a:ea typeface="Microsoft YaHei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montes</a:t>
            </a:r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5593500" y="3316615"/>
            <a:ext cx="48638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融资</a:t>
            </a:r>
            <a:r>
              <a:rPr lang="en-US" altLang="zh-CN" sz="32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1000W </a:t>
            </a:r>
            <a:r>
              <a:rPr lang="zh-CN" altLang="en-US" sz="32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出让</a:t>
            </a:r>
            <a:r>
              <a:rPr lang="en-US" altLang="zh-CN" sz="32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20%</a:t>
            </a:r>
            <a:r>
              <a:rPr lang="zh-CN" altLang="en-US" sz="32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股份</a:t>
            </a:r>
            <a:endParaRPr lang="zh-CN" altLang="en-US" sz="3200" dirty="0">
              <a:solidFill>
                <a:srgbClr val="2C344B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82499" y="3971787"/>
            <a:ext cx="413501" cy="0"/>
          </a:xfrm>
          <a:prstGeom prst="line">
            <a:avLst/>
          </a:prstGeom>
          <a:ln w="19050">
            <a:solidFill>
              <a:srgbClr val="2C3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PA_文本框 1"/>
            <p:cNvSpPr txBox="1"/>
            <p:nvPr>
              <p:custDataLst>
                <p:tags r:id="rId3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644964" y="2032000"/>
            <a:ext cx="4212409" cy="3811315"/>
            <a:chOff x="2187185" y="1239746"/>
            <a:chExt cx="3914900" cy="3542133"/>
          </a:xfrm>
        </p:grpSpPr>
        <p:grpSp>
          <p:nvGrpSpPr>
            <p:cNvPr id="17" name="原创设计师QQ598969553      _4"/>
            <p:cNvGrpSpPr/>
            <p:nvPr/>
          </p:nvGrpSpPr>
          <p:grpSpPr>
            <a:xfrm>
              <a:off x="2187185" y="1723730"/>
              <a:ext cx="3475701" cy="3058149"/>
              <a:chOff x="2187184" y="1723730"/>
              <a:chExt cx="3475701" cy="3058149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19" name="Group 9"/>
              <p:cNvGrpSpPr/>
              <p:nvPr/>
            </p:nvGrpSpPr>
            <p:grpSpPr>
              <a:xfrm rot="213443">
                <a:off x="2187184" y="3362127"/>
                <a:ext cx="1677010" cy="1419752"/>
                <a:chOff x="2955668" y="2969079"/>
                <a:chExt cx="1677010" cy="1419752"/>
              </a:xfrm>
            </p:grpSpPr>
            <p:sp>
              <p:nvSpPr>
                <p:cNvPr id="23" name="Freeform 3"/>
                <p:cNvSpPr/>
                <p:nvPr/>
              </p:nvSpPr>
              <p:spPr bwMode="auto">
                <a:xfrm>
                  <a:off x="3195729" y="2969079"/>
                  <a:ext cx="1436949" cy="1419752"/>
                </a:xfrm>
                <a:custGeom>
                  <a:avLst/>
                  <a:gdLst/>
                  <a:ahLst/>
                  <a:cxnLst>
                    <a:cxn ang="0">
                      <a:pos x="32" y="500"/>
                    </a:cxn>
                    <a:cxn ang="0">
                      <a:pos x="14" y="489"/>
                    </a:cxn>
                    <a:cxn ang="0">
                      <a:pos x="15" y="436"/>
                    </a:cxn>
                    <a:cxn ang="0">
                      <a:pos x="441" y="15"/>
                    </a:cxn>
                    <a:cxn ang="0">
                      <a:pos x="495" y="15"/>
                    </a:cxn>
                    <a:cxn ang="0">
                      <a:pos x="494" y="69"/>
                    </a:cxn>
                    <a:cxn ang="0">
                      <a:pos x="68" y="490"/>
                    </a:cxn>
                    <a:cxn ang="0">
                      <a:pos x="32" y="500"/>
                    </a:cxn>
                  </a:cxnLst>
                  <a:rect l="0" t="0" r="r" b="b"/>
                  <a:pathLst>
                    <a:path w="509" h="503">
                      <a:moveTo>
                        <a:pt x="32" y="500"/>
                      </a:moveTo>
                      <a:cubicBezTo>
                        <a:pt x="26" y="498"/>
                        <a:pt x="19" y="495"/>
                        <a:pt x="14" y="489"/>
                      </a:cubicBezTo>
                      <a:cubicBezTo>
                        <a:pt x="0" y="475"/>
                        <a:pt x="0" y="450"/>
                        <a:pt x="15" y="436"/>
                      </a:cubicBezTo>
                      <a:cubicBezTo>
                        <a:pt x="441" y="15"/>
                        <a:pt x="441" y="15"/>
                        <a:pt x="441" y="15"/>
                      </a:cubicBezTo>
                      <a:cubicBezTo>
                        <a:pt x="456" y="0"/>
                        <a:pt x="480" y="0"/>
                        <a:pt x="495" y="15"/>
                      </a:cubicBezTo>
                      <a:cubicBezTo>
                        <a:pt x="509" y="30"/>
                        <a:pt x="509" y="54"/>
                        <a:pt x="494" y="69"/>
                      </a:cubicBezTo>
                      <a:cubicBezTo>
                        <a:pt x="68" y="490"/>
                        <a:pt x="68" y="490"/>
                        <a:pt x="68" y="490"/>
                      </a:cubicBezTo>
                      <a:cubicBezTo>
                        <a:pt x="58" y="499"/>
                        <a:pt x="44" y="503"/>
                        <a:pt x="32" y="50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375410">
                    <a:defRPr/>
                  </a:pPr>
                  <a:endParaRPr lang="en-US" sz="2665" dirty="0">
                    <a:solidFill>
                      <a:prstClr val="white"/>
                    </a:solidFill>
                    <a:latin typeface="Agency FB" panose="020B0503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4" name="Round Same Side Corner Rectangle 4"/>
                <p:cNvSpPr/>
                <p:nvPr/>
              </p:nvSpPr>
              <p:spPr bwMode="auto">
                <a:xfrm rot="13500000">
                  <a:off x="3568110" y="3071025"/>
                  <a:ext cx="343555" cy="1568440"/>
                </a:xfrm>
                <a:prstGeom prst="round2SameRect">
                  <a:avLst>
                    <a:gd name="adj1" fmla="val 16667"/>
                    <a:gd name="adj2" fmla="val 22024"/>
                  </a:avLst>
                </a:prstGeom>
                <a:solidFill>
                  <a:srgbClr val="2C344B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375410">
                    <a:defRPr/>
                  </a:pPr>
                  <a:endParaRPr lang="en-US" sz="2665" dirty="0">
                    <a:solidFill>
                      <a:prstClr val="white"/>
                    </a:solidFill>
                    <a:latin typeface="Agency FB" panose="020B050302020202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10"/>
              <p:cNvGrpSpPr/>
              <p:nvPr/>
            </p:nvGrpSpPr>
            <p:grpSpPr>
              <a:xfrm>
                <a:off x="3488641" y="1723730"/>
                <a:ext cx="2174244" cy="2174244"/>
                <a:chOff x="4220769" y="1605276"/>
                <a:chExt cx="1739904" cy="1739904"/>
              </a:xfrm>
            </p:grpSpPr>
            <p:sp>
              <p:nvSpPr>
                <p:cNvPr id="21" name="Donut 8"/>
                <p:cNvSpPr/>
                <p:nvPr/>
              </p:nvSpPr>
              <p:spPr>
                <a:xfrm>
                  <a:off x="4338879" y="1723386"/>
                  <a:ext cx="1503684" cy="1503684"/>
                </a:xfrm>
                <a:prstGeom prst="donut">
                  <a:avLst>
                    <a:gd name="adj" fmla="val 7174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32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>
                    <a:defRPr/>
                  </a:pPr>
                  <a:endParaRPr lang="en-US" sz="2665">
                    <a:solidFill>
                      <a:prstClr val="white"/>
                    </a:solidFill>
                    <a:latin typeface="Agency FB" panose="020B0503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Donut 7"/>
                <p:cNvSpPr/>
                <p:nvPr/>
              </p:nvSpPr>
              <p:spPr>
                <a:xfrm>
                  <a:off x="4220769" y="1605276"/>
                  <a:ext cx="1739904" cy="1739904"/>
                </a:xfrm>
                <a:prstGeom prst="donut">
                  <a:avLst>
                    <a:gd name="adj" fmla="val 9286"/>
                  </a:avLst>
                </a:prstGeom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>
                    <a:defRPr/>
                  </a:pPr>
                  <a:endParaRPr lang="en-US" sz="2665">
                    <a:solidFill>
                      <a:prstClr val="white"/>
                    </a:solidFill>
                    <a:latin typeface="Agency FB" panose="020B050302020202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25" name="原创设计师QQ598969553      _5"/>
            <p:cNvGrpSpPr/>
            <p:nvPr/>
          </p:nvGrpSpPr>
          <p:grpSpPr>
            <a:xfrm>
              <a:off x="3926454" y="3754605"/>
              <a:ext cx="728142" cy="728140"/>
              <a:chOff x="3926454" y="375460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6" name="Oval 14"/>
              <p:cNvSpPr/>
              <p:nvPr/>
            </p:nvSpPr>
            <p:spPr>
              <a:xfrm rot="20300499">
                <a:off x="3926454" y="3754605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Freeform 170"/>
              <p:cNvSpPr>
                <a:spLocks noEditPoints="1"/>
              </p:cNvSpPr>
              <p:nvPr/>
            </p:nvSpPr>
            <p:spPr bwMode="auto">
              <a:xfrm>
                <a:off x="4134391" y="3986705"/>
                <a:ext cx="312266" cy="263940"/>
              </a:xfrm>
              <a:custGeom>
                <a:avLst/>
                <a:gdLst/>
                <a:ahLst/>
                <a:cxnLst>
                  <a:cxn ang="0">
                    <a:pos x="244" y="216"/>
                  </a:cxn>
                  <a:cxn ang="0">
                    <a:pos x="12" y="216"/>
                  </a:cxn>
                  <a:cxn ang="0">
                    <a:pos x="0" y="204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4" y="12"/>
                  </a:cxn>
                  <a:cxn ang="0">
                    <a:pos x="24" y="164"/>
                  </a:cxn>
                  <a:cxn ang="0">
                    <a:pos x="24" y="192"/>
                  </a:cxn>
                  <a:cxn ang="0">
                    <a:pos x="244" y="192"/>
                  </a:cxn>
                  <a:cxn ang="0">
                    <a:pos x="256" y="204"/>
                  </a:cxn>
                  <a:cxn ang="0">
                    <a:pos x="244" y="216"/>
                  </a:cxn>
                  <a:cxn ang="0">
                    <a:pos x="216" y="180"/>
                  </a:cxn>
                  <a:cxn ang="0">
                    <a:pos x="192" y="180"/>
                  </a:cxn>
                  <a:cxn ang="0">
                    <a:pos x="180" y="168"/>
                  </a:cxn>
                  <a:cxn ang="0">
                    <a:pos x="180" y="84"/>
                  </a:cxn>
                  <a:cxn ang="0">
                    <a:pos x="192" y="72"/>
                  </a:cxn>
                  <a:cxn ang="0">
                    <a:pos x="216" y="72"/>
                  </a:cxn>
                  <a:cxn ang="0">
                    <a:pos x="228" y="84"/>
                  </a:cxn>
                  <a:cxn ang="0">
                    <a:pos x="228" y="168"/>
                  </a:cxn>
                  <a:cxn ang="0">
                    <a:pos x="216" y="180"/>
                  </a:cxn>
                  <a:cxn ang="0">
                    <a:pos x="148" y="180"/>
                  </a:cxn>
                  <a:cxn ang="0">
                    <a:pos x="124" y="180"/>
                  </a:cxn>
                  <a:cxn ang="0">
                    <a:pos x="112" y="168"/>
                  </a:cxn>
                  <a:cxn ang="0">
                    <a:pos x="112" y="36"/>
                  </a:cxn>
                  <a:cxn ang="0">
                    <a:pos x="124" y="24"/>
                  </a:cxn>
                  <a:cxn ang="0">
                    <a:pos x="148" y="24"/>
                  </a:cxn>
                  <a:cxn ang="0">
                    <a:pos x="160" y="36"/>
                  </a:cxn>
                  <a:cxn ang="0">
                    <a:pos x="160" y="168"/>
                  </a:cxn>
                  <a:cxn ang="0">
                    <a:pos x="148" y="180"/>
                  </a:cxn>
                  <a:cxn ang="0">
                    <a:pos x="80" y="180"/>
                  </a:cxn>
                  <a:cxn ang="0">
                    <a:pos x="56" y="180"/>
                  </a:cxn>
                  <a:cxn ang="0">
                    <a:pos x="44" y="168"/>
                  </a:cxn>
                  <a:cxn ang="0">
                    <a:pos x="44" y="144"/>
                  </a:cxn>
                  <a:cxn ang="0">
                    <a:pos x="56" y="132"/>
                  </a:cxn>
                  <a:cxn ang="0">
                    <a:pos x="80" y="132"/>
                  </a:cxn>
                  <a:cxn ang="0">
                    <a:pos x="92" y="144"/>
                  </a:cxn>
                  <a:cxn ang="0">
                    <a:pos x="92" y="168"/>
                  </a:cxn>
                  <a:cxn ang="0">
                    <a:pos x="80" y="180"/>
                  </a:cxn>
                </a:cxnLst>
                <a:rect l="0" t="0" r="r" b="b"/>
                <a:pathLst>
                  <a:path w="256" h="216">
                    <a:moveTo>
                      <a:pt x="244" y="216"/>
                    </a:moveTo>
                    <a:cubicBezTo>
                      <a:pt x="12" y="216"/>
                      <a:pt x="12" y="216"/>
                      <a:pt x="12" y="216"/>
                    </a:cubicBezTo>
                    <a:cubicBezTo>
                      <a:pt x="5" y="216"/>
                      <a:pt x="0" y="211"/>
                      <a:pt x="0" y="20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251" y="192"/>
                      <a:pt x="256" y="197"/>
                      <a:pt x="256" y="204"/>
                    </a:cubicBezTo>
                    <a:cubicBezTo>
                      <a:pt x="256" y="211"/>
                      <a:pt x="251" y="216"/>
                      <a:pt x="244" y="216"/>
                    </a:cubicBezTo>
                    <a:moveTo>
                      <a:pt x="216" y="180"/>
                    </a:moveTo>
                    <a:cubicBezTo>
                      <a:pt x="192" y="180"/>
                      <a:pt x="192" y="180"/>
                      <a:pt x="192" y="180"/>
                    </a:cubicBezTo>
                    <a:cubicBezTo>
                      <a:pt x="185" y="180"/>
                      <a:pt x="180" y="175"/>
                      <a:pt x="180" y="168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180" y="77"/>
                      <a:pt x="185" y="72"/>
                      <a:pt x="192" y="72"/>
                    </a:cubicBezTo>
                    <a:cubicBezTo>
                      <a:pt x="216" y="72"/>
                      <a:pt x="216" y="72"/>
                      <a:pt x="216" y="72"/>
                    </a:cubicBezTo>
                    <a:cubicBezTo>
                      <a:pt x="223" y="72"/>
                      <a:pt x="228" y="77"/>
                      <a:pt x="228" y="84"/>
                    </a:cubicBezTo>
                    <a:cubicBezTo>
                      <a:pt x="228" y="168"/>
                      <a:pt x="228" y="168"/>
                      <a:pt x="228" y="168"/>
                    </a:cubicBezTo>
                    <a:cubicBezTo>
                      <a:pt x="228" y="175"/>
                      <a:pt x="223" y="180"/>
                      <a:pt x="216" y="180"/>
                    </a:cubicBezTo>
                    <a:moveTo>
                      <a:pt x="148" y="180"/>
                    </a:moveTo>
                    <a:cubicBezTo>
                      <a:pt x="124" y="180"/>
                      <a:pt x="124" y="180"/>
                      <a:pt x="124" y="180"/>
                    </a:cubicBezTo>
                    <a:cubicBezTo>
                      <a:pt x="117" y="180"/>
                      <a:pt x="112" y="175"/>
                      <a:pt x="112" y="168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112" y="29"/>
                      <a:pt x="117" y="24"/>
                      <a:pt x="124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55" y="24"/>
                      <a:pt x="160" y="29"/>
                      <a:pt x="160" y="36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75"/>
                      <a:pt x="155" y="180"/>
                      <a:pt x="148" y="180"/>
                    </a:cubicBezTo>
                    <a:moveTo>
                      <a:pt x="80" y="180"/>
                    </a:moveTo>
                    <a:cubicBezTo>
                      <a:pt x="56" y="180"/>
                      <a:pt x="56" y="180"/>
                      <a:pt x="56" y="180"/>
                    </a:cubicBezTo>
                    <a:cubicBezTo>
                      <a:pt x="49" y="180"/>
                      <a:pt x="44" y="175"/>
                      <a:pt x="44" y="168"/>
                    </a:cubicBezTo>
                    <a:cubicBezTo>
                      <a:pt x="44" y="144"/>
                      <a:pt x="44" y="144"/>
                      <a:pt x="44" y="144"/>
                    </a:cubicBezTo>
                    <a:cubicBezTo>
                      <a:pt x="44" y="137"/>
                      <a:pt x="49" y="132"/>
                      <a:pt x="56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7" y="132"/>
                      <a:pt x="92" y="137"/>
                      <a:pt x="92" y="144"/>
                    </a:cubicBezTo>
                    <a:cubicBezTo>
                      <a:pt x="92" y="168"/>
                      <a:pt x="92" y="168"/>
                      <a:pt x="92" y="168"/>
                    </a:cubicBezTo>
                    <a:cubicBezTo>
                      <a:pt x="92" y="175"/>
                      <a:pt x="87" y="180"/>
                      <a:pt x="80" y="18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>
                  <a:defRPr/>
                </a:pPr>
                <a:endParaRPr lang="en-US" sz="266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8" name="原创设计师QQ598969553      _6"/>
            <p:cNvGrpSpPr/>
            <p:nvPr/>
          </p:nvGrpSpPr>
          <p:grpSpPr>
            <a:xfrm>
              <a:off x="5274567" y="1625529"/>
              <a:ext cx="728142" cy="728140"/>
              <a:chOff x="5274567" y="1625529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29" name="Oval 12"/>
              <p:cNvSpPr/>
              <p:nvPr/>
            </p:nvSpPr>
            <p:spPr>
              <a:xfrm rot="20300499">
                <a:off x="5274567" y="1625529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Freeform 173"/>
              <p:cNvSpPr>
                <a:spLocks noEditPoints="1"/>
              </p:cNvSpPr>
              <p:nvPr/>
            </p:nvSpPr>
            <p:spPr bwMode="auto">
              <a:xfrm>
                <a:off x="5482504" y="1832846"/>
                <a:ext cx="312266" cy="31350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24" y="128"/>
                  </a:cxn>
                  <a:cxn ang="0">
                    <a:pos x="128" y="128"/>
                  </a:cxn>
                  <a:cxn ang="0">
                    <a:pos x="128" y="24"/>
                  </a:cxn>
                  <a:cxn ang="0">
                    <a:pos x="24" y="128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24" y="128"/>
                    </a:move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71" y="24"/>
                      <a:pt x="24" y="71"/>
                      <a:pt x="24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>
                  <a:defRPr/>
                </a:pPr>
                <a:endParaRPr lang="en-US" sz="266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31" name="原创设计师QQ598969553      _7"/>
            <p:cNvGrpSpPr/>
            <p:nvPr/>
          </p:nvGrpSpPr>
          <p:grpSpPr>
            <a:xfrm>
              <a:off x="5373943" y="3179799"/>
              <a:ext cx="728142" cy="728140"/>
              <a:chOff x="5373943" y="3179798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2" name="Oval 13"/>
              <p:cNvSpPr/>
              <p:nvPr/>
            </p:nvSpPr>
            <p:spPr>
              <a:xfrm rot="20300499">
                <a:off x="5373943" y="3179798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182"/>
              <p:cNvSpPr>
                <a:spLocks noEditPoints="1"/>
              </p:cNvSpPr>
              <p:nvPr/>
            </p:nvSpPr>
            <p:spPr bwMode="auto">
              <a:xfrm>
                <a:off x="5581880" y="3387734"/>
                <a:ext cx="312266" cy="312266"/>
              </a:xfrm>
              <a:custGeom>
                <a:avLst/>
                <a:gdLst/>
                <a:ahLst/>
                <a:cxnLst>
                  <a:cxn ang="0">
                    <a:pos x="128" y="256"/>
                  </a:cxn>
                  <a:cxn ang="0">
                    <a:pos x="0" y="128"/>
                  </a:cxn>
                  <a:cxn ang="0">
                    <a:pos x="128" y="0"/>
                  </a:cxn>
                  <a:cxn ang="0">
                    <a:pos x="256" y="128"/>
                  </a:cxn>
                  <a:cxn ang="0">
                    <a:pos x="128" y="256"/>
                  </a:cxn>
                  <a:cxn ang="0">
                    <a:pos x="128" y="24"/>
                  </a:cxn>
                  <a:cxn ang="0">
                    <a:pos x="24" y="128"/>
                  </a:cxn>
                  <a:cxn ang="0">
                    <a:pos x="128" y="232"/>
                  </a:cxn>
                  <a:cxn ang="0">
                    <a:pos x="232" y="128"/>
                  </a:cxn>
                  <a:cxn ang="0">
                    <a:pos x="128" y="24"/>
                  </a:cxn>
                  <a:cxn ang="0">
                    <a:pos x="180" y="140"/>
                  </a:cxn>
                  <a:cxn ang="0">
                    <a:pos x="156" y="140"/>
                  </a:cxn>
                  <a:cxn ang="0">
                    <a:pos x="140" y="140"/>
                  </a:cxn>
                  <a:cxn ang="0">
                    <a:pos x="128" y="140"/>
                  </a:cxn>
                  <a:cxn ang="0">
                    <a:pos x="116" y="128"/>
                  </a:cxn>
                  <a:cxn ang="0">
                    <a:pos x="116" y="56"/>
                  </a:cxn>
                  <a:cxn ang="0">
                    <a:pos x="128" y="44"/>
                  </a:cxn>
                  <a:cxn ang="0">
                    <a:pos x="140" y="56"/>
                  </a:cxn>
                  <a:cxn ang="0">
                    <a:pos x="140" y="116"/>
                  </a:cxn>
                  <a:cxn ang="0">
                    <a:pos x="156" y="116"/>
                  </a:cxn>
                  <a:cxn ang="0">
                    <a:pos x="180" y="116"/>
                  </a:cxn>
                  <a:cxn ang="0">
                    <a:pos x="192" y="128"/>
                  </a:cxn>
                  <a:cxn ang="0">
                    <a:pos x="180" y="140"/>
                  </a:cxn>
                </a:cxnLst>
                <a:rect l="0" t="0" r="r" b="b"/>
                <a:pathLst>
                  <a:path w="256" h="256">
                    <a:moveTo>
                      <a:pt x="128" y="256"/>
                    </a:move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99"/>
                      <a:pt x="199" y="256"/>
                      <a:pt x="128" y="256"/>
                    </a:cubicBezTo>
                    <a:moveTo>
                      <a:pt x="128" y="24"/>
                    </a:moveTo>
                    <a:cubicBezTo>
                      <a:pt x="71" y="24"/>
                      <a:pt x="24" y="71"/>
                      <a:pt x="24" y="128"/>
                    </a:cubicBezTo>
                    <a:cubicBezTo>
                      <a:pt x="24" y="185"/>
                      <a:pt x="71" y="232"/>
                      <a:pt x="128" y="232"/>
                    </a:cubicBezTo>
                    <a:cubicBezTo>
                      <a:pt x="185" y="232"/>
                      <a:pt x="232" y="185"/>
                      <a:pt x="232" y="128"/>
                    </a:cubicBezTo>
                    <a:cubicBezTo>
                      <a:pt x="232" y="71"/>
                      <a:pt x="185" y="24"/>
                      <a:pt x="128" y="24"/>
                    </a:cubicBezTo>
                    <a:moveTo>
                      <a:pt x="180" y="140"/>
                    </a:move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28" y="140"/>
                      <a:pt x="128" y="140"/>
                      <a:pt x="128" y="140"/>
                    </a:cubicBezTo>
                    <a:cubicBezTo>
                      <a:pt x="121" y="140"/>
                      <a:pt x="116" y="135"/>
                      <a:pt x="116" y="128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49"/>
                      <a:pt x="121" y="44"/>
                      <a:pt x="128" y="44"/>
                    </a:cubicBezTo>
                    <a:cubicBezTo>
                      <a:pt x="135" y="44"/>
                      <a:pt x="140" y="49"/>
                      <a:pt x="140" y="56"/>
                    </a:cubicBezTo>
                    <a:cubicBezTo>
                      <a:pt x="140" y="116"/>
                      <a:pt x="140" y="116"/>
                      <a:pt x="140" y="116"/>
                    </a:cubicBezTo>
                    <a:cubicBezTo>
                      <a:pt x="156" y="116"/>
                      <a:pt x="156" y="116"/>
                      <a:pt x="156" y="116"/>
                    </a:cubicBezTo>
                    <a:cubicBezTo>
                      <a:pt x="180" y="116"/>
                      <a:pt x="180" y="116"/>
                      <a:pt x="180" y="116"/>
                    </a:cubicBezTo>
                    <a:cubicBezTo>
                      <a:pt x="187" y="116"/>
                      <a:pt x="192" y="121"/>
                      <a:pt x="192" y="128"/>
                    </a:cubicBezTo>
                    <a:cubicBezTo>
                      <a:pt x="192" y="135"/>
                      <a:pt x="187" y="140"/>
                      <a:pt x="180" y="14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>
                  <a:defRPr/>
                </a:pPr>
                <a:endParaRPr lang="en-US" sz="266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34" name="原创设计师QQ598969553      _8"/>
            <p:cNvGrpSpPr/>
            <p:nvPr/>
          </p:nvGrpSpPr>
          <p:grpSpPr>
            <a:xfrm>
              <a:off x="3765661" y="1239746"/>
              <a:ext cx="728142" cy="728140"/>
              <a:chOff x="3765661" y="1239745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5" name="Oval 11"/>
              <p:cNvSpPr/>
              <p:nvPr/>
            </p:nvSpPr>
            <p:spPr>
              <a:xfrm rot="20300499">
                <a:off x="3765661" y="1239745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Freeform 221"/>
              <p:cNvSpPr>
                <a:spLocks noEditPoints="1"/>
              </p:cNvSpPr>
              <p:nvPr/>
            </p:nvSpPr>
            <p:spPr bwMode="auto">
              <a:xfrm>
                <a:off x="4012631" y="1447681"/>
                <a:ext cx="234200" cy="312266"/>
              </a:xfrm>
              <a:custGeom>
                <a:avLst/>
                <a:gdLst/>
                <a:ahLst/>
                <a:cxnLst>
                  <a:cxn ang="0">
                    <a:pos x="96" y="256"/>
                  </a:cxn>
                  <a:cxn ang="0">
                    <a:pos x="0" y="96"/>
                  </a:cxn>
                  <a:cxn ang="0">
                    <a:pos x="96" y="0"/>
                  </a:cxn>
                  <a:cxn ang="0">
                    <a:pos x="192" y="96"/>
                  </a:cxn>
                  <a:cxn ang="0">
                    <a:pos x="96" y="256"/>
                  </a:cxn>
                  <a:cxn ang="0">
                    <a:pos x="96" y="32"/>
                  </a:cxn>
                  <a:cxn ang="0">
                    <a:pos x="32" y="96"/>
                  </a:cxn>
                  <a:cxn ang="0">
                    <a:pos x="96" y="160"/>
                  </a:cxn>
                  <a:cxn ang="0">
                    <a:pos x="160" y="96"/>
                  </a:cxn>
                  <a:cxn ang="0">
                    <a:pos x="96" y="32"/>
                  </a:cxn>
                  <a:cxn ang="0">
                    <a:pos x="96" y="128"/>
                  </a:cxn>
                  <a:cxn ang="0">
                    <a:pos x="64" y="96"/>
                  </a:cxn>
                  <a:cxn ang="0">
                    <a:pos x="96" y="64"/>
                  </a:cxn>
                  <a:cxn ang="0">
                    <a:pos x="128" y="96"/>
                  </a:cxn>
                  <a:cxn ang="0">
                    <a:pos x="96" y="128"/>
                  </a:cxn>
                </a:cxnLst>
                <a:rect l="0" t="0" r="r" b="b"/>
                <a:pathLst>
                  <a:path w="192" h="256">
                    <a:moveTo>
                      <a:pt x="96" y="256"/>
                    </a:moveTo>
                    <a:cubicBezTo>
                      <a:pt x="96" y="256"/>
                      <a:pt x="0" y="149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49" y="0"/>
                      <a:pt x="192" y="43"/>
                      <a:pt x="192" y="96"/>
                    </a:cubicBezTo>
                    <a:cubicBezTo>
                      <a:pt x="192" y="149"/>
                      <a:pt x="96" y="256"/>
                      <a:pt x="96" y="256"/>
                    </a:cubicBezTo>
                    <a:moveTo>
                      <a:pt x="96" y="32"/>
                    </a:moveTo>
                    <a:cubicBezTo>
                      <a:pt x="61" y="32"/>
                      <a:pt x="32" y="61"/>
                      <a:pt x="32" y="96"/>
                    </a:cubicBezTo>
                    <a:cubicBezTo>
                      <a:pt x="32" y="131"/>
                      <a:pt x="61" y="160"/>
                      <a:pt x="96" y="160"/>
                    </a:cubicBezTo>
                    <a:cubicBezTo>
                      <a:pt x="131" y="160"/>
                      <a:pt x="160" y="131"/>
                      <a:pt x="160" y="96"/>
                    </a:cubicBezTo>
                    <a:cubicBezTo>
                      <a:pt x="160" y="61"/>
                      <a:pt x="131" y="32"/>
                      <a:pt x="96" y="32"/>
                    </a:cubicBezTo>
                    <a:moveTo>
                      <a:pt x="96" y="128"/>
                    </a:moveTo>
                    <a:cubicBezTo>
                      <a:pt x="78" y="128"/>
                      <a:pt x="64" y="114"/>
                      <a:pt x="64" y="96"/>
                    </a:cubicBezTo>
                    <a:cubicBezTo>
                      <a:pt x="64" y="78"/>
                      <a:pt x="78" y="64"/>
                      <a:pt x="96" y="64"/>
                    </a:cubicBezTo>
                    <a:cubicBezTo>
                      <a:pt x="114" y="64"/>
                      <a:pt x="128" y="78"/>
                      <a:pt x="128" y="96"/>
                    </a:cubicBezTo>
                    <a:cubicBezTo>
                      <a:pt x="128" y="114"/>
                      <a:pt x="114" y="128"/>
                      <a:pt x="96" y="12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>
                  <a:defRPr/>
                </a:pPr>
                <a:endParaRPr lang="en-US" sz="266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37" name="原创设计师QQ598969553      _9"/>
            <p:cNvGrpSpPr/>
            <p:nvPr/>
          </p:nvGrpSpPr>
          <p:grpSpPr>
            <a:xfrm>
              <a:off x="2932481" y="2555586"/>
              <a:ext cx="728142" cy="728140"/>
              <a:chOff x="2932481" y="2555586"/>
              <a:chExt cx="728142" cy="728140"/>
            </a:xfrm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8" name="Oval 15"/>
              <p:cNvSpPr/>
              <p:nvPr/>
            </p:nvSpPr>
            <p:spPr>
              <a:xfrm rot="20300499">
                <a:off x="2932481" y="2555586"/>
                <a:ext cx="728142" cy="728140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86"/>
              <p:cNvSpPr>
                <a:spLocks noEditPoints="1"/>
              </p:cNvSpPr>
              <p:nvPr/>
            </p:nvSpPr>
            <p:spPr bwMode="auto">
              <a:xfrm>
                <a:off x="3136701" y="2819903"/>
                <a:ext cx="319702" cy="199504"/>
              </a:xfrm>
              <a:custGeom>
                <a:avLst/>
                <a:gdLst/>
                <a:ahLst/>
                <a:cxnLst>
                  <a:cxn ang="0">
                    <a:pos x="244" y="160"/>
                  </a:cxn>
                  <a:cxn ang="0">
                    <a:pos x="232" y="160"/>
                  </a:cxn>
                  <a:cxn ang="0">
                    <a:pos x="24" y="160"/>
                  </a:cxn>
                  <a:cxn ang="0">
                    <a:pos x="12" y="160"/>
                  </a:cxn>
                  <a:cxn ang="0">
                    <a:pos x="0" y="148"/>
                  </a:cxn>
                  <a:cxn ang="0">
                    <a:pos x="0" y="128"/>
                  </a:cxn>
                  <a:cxn ang="0">
                    <a:pos x="24" y="128"/>
                  </a:cxn>
                  <a:cxn ang="0">
                    <a:pos x="24" y="12"/>
                  </a:cxn>
                  <a:cxn ang="0">
                    <a:pos x="36" y="0"/>
                  </a:cxn>
                  <a:cxn ang="0">
                    <a:pos x="220" y="0"/>
                  </a:cxn>
                  <a:cxn ang="0">
                    <a:pos x="232" y="12"/>
                  </a:cxn>
                  <a:cxn ang="0">
                    <a:pos x="232" y="128"/>
                  </a:cxn>
                  <a:cxn ang="0">
                    <a:pos x="256" y="128"/>
                  </a:cxn>
                  <a:cxn ang="0">
                    <a:pos x="256" y="148"/>
                  </a:cxn>
                  <a:cxn ang="0">
                    <a:pos x="244" y="160"/>
                  </a:cxn>
                  <a:cxn ang="0">
                    <a:pos x="100" y="148"/>
                  </a:cxn>
                  <a:cxn ang="0">
                    <a:pos x="156" y="148"/>
                  </a:cxn>
                  <a:cxn ang="0">
                    <a:pos x="156" y="140"/>
                  </a:cxn>
                  <a:cxn ang="0">
                    <a:pos x="100" y="140"/>
                  </a:cxn>
                  <a:cxn ang="0">
                    <a:pos x="100" y="148"/>
                  </a:cxn>
                  <a:cxn ang="0">
                    <a:pos x="216" y="16"/>
                  </a:cxn>
                  <a:cxn ang="0">
                    <a:pos x="40" y="16"/>
                  </a:cxn>
                  <a:cxn ang="0">
                    <a:pos x="40" y="120"/>
                  </a:cxn>
                  <a:cxn ang="0">
                    <a:pos x="216" y="120"/>
                  </a:cxn>
                  <a:cxn ang="0">
                    <a:pos x="216" y="16"/>
                  </a:cxn>
                </a:cxnLst>
                <a:rect l="0" t="0" r="r" b="b"/>
                <a:pathLst>
                  <a:path w="256" h="160">
                    <a:moveTo>
                      <a:pt x="244" y="160"/>
                    </a:moveTo>
                    <a:cubicBezTo>
                      <a:pt x="232" y="160"/>
                      <a:pt x="232" y="160"/>
                      <a:pt x="232" y="160"/>
                    </a:cubicBezTo>
                    <a:cubicBezTo>
                      <a:pt x="24" y="160"/>
                      <a:pt x="24" y="160"/>
                      <a:pt x="24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5" y="160"/>
                      <a:pt x="0" y="155"/>
                      <a:pt x="0" y="14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29" y="0"/>
                      <a:pt x="36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27" y="0"/>
                      <a:pt x="232" y="5"/>
                      <a:pt x="232" y="12"/>
                    </a:cubicBezTo>
                    <a:cubicBezTo>
                      <a:pt x="232" y="128"/>
                      <a:pt x="232" y="128"/>
                      <a:pt x="232" y="128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6" y="148"/>
                      <a:pt x="256" y="148"/>
                      <a:pt x="256" y="148"/>
                    </a:cubicBezTo>
                    <a:cubicBezTo>
                      <a:pt x="256" y="155"/>
                      <a:pt x="251" y="160"/>
                      <a:pt x="244" y="160"/>
                    </a:cubicBezTo>
                    <a:moveTo>
                      <a:pt x="100" y="148"/>
                    </a:moveTo>
                    <a:cubicBezTo>
                      <a:pt x="156" y="148"/>
                      <a:pt x="156" y="148"/>
                      <a:pt x="156" y="148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48"/>
                    </a:lnTo>
                    <a:close/>
                    <a:moveTo>
                      <a:pt x="216" y="16"/>
                    </a:move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20"/>
                      <a:pt x="40" y="120"/>
                      <a:pt x="40" y="120"/>
                    </a:cubicBezTo>
                    <a:cubicBezTo>
                      <a:pt x="216" y="120"/>
                      <a:pt x="216" y="120"/>
                      <a:pt x="216" y="120"/>
                    </a:cubicBezTo>
                    <a:lnTo>
                      <a:pt x="216" y="1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375410">
                  <a:defRPr/>
                </a:pPr>
                <a:endParaRPr lang="en-US" sz="2665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" name="原创设计师QQ598969553      _11"/>
            <p:cNvSpPr txBox="1"/>
            <p:nvPr/>
          </p:nvSpPr>
          <p:spPr>
            <a:xfrm flipH="1">
              <a:off x="3775663" y="2696518"/>
              <a:ext cx="1600200" cy="2670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5410">
                <a:defRPr/>
              </a:pPr>
              <a:r>
                <a:rPr lang="zh-CN" altLang="en-US" sz="1865" b="1" dirty="0">
                  <a:solidFill>
                    <a:srgbClr val="2C344B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添加标题</a:t>
              </a:r>
              <a:endParaRPr lang="en-US" sz="1865" b="1" dirty="0">
                <a:solidFill>
                  <a:srgbClr val="2C34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696630" y="328454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30788" y="170060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974296" y="1968500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64755" y="3757684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584291" y="5144218"/>
            <a:ext cx="2342885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2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投资需求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539" flipV="1">
            <a:off x="221173" y="54623"/>
            <a:ext cx="917310" cy="97809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1032854" y="305656"/>
            <a:ext cx="1263165" cy="4760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团队介绍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5462461" y="1717681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5400000">
            <a:off x="6982793" y="2397461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10800000">
            <a:off x="6303013" y="3917794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rot="16200000">
            <a:off x="4782681" y="3238013"/>
            <a:ext cx="840553" cy="2200113"/>
          </a:xfrm>
          <a:prstGeom prst="rect">
            <a:avLst/>
          </a:pr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73667" y="2758503"/>
            <a:ext cx="2284733" cy="2284733"/>
            <a:chOff x="5173666" y="2758502"/>
            <a:chExt cx="2284733" cy="2284733"/>
          </a:xfrm>
        </p:grpSpPr>
        <p:sp>
          <p:nvSpPr>
            <p:cNvPr id="52" name="任意多边形 51"/>
            <p:cNvSpPr/>
            <p:nvPr/>
          </p:nvSpPr>
          <p:spPr>
            <a:xfrm>
              <a:off x="5173666" y="2758502"/>
              <a:ext cx="2284733" cy="2284733"/>
            </a:xfrm>
            <a:custGeom>
              <a:avLst/>
              <a:gdLst>
                <a:gd name="connsiteX0" fmla="*/ 627070 w 1414708"/>
                <a:gd name="connsiteY0" fmla="*/ 0 h 1414708"/>
                <a:gd name="connsiteX1" fmla="*/ 787639 w 1414708"/>
                <a:gd name="connsiteY1" fmla="*/ 0 h 1414708"/>
                <a:gd name="connsiteX2" fmla="*/ 818947 w 1414708"/>
                <a:gd name="connsiteY2" fmla="*/ 146064 h 1414708"/>
                <a:gd name="connsiteX3" fmla="*/ 826511 w 1414708"/>
                <a:gd name="connsiteY3" fmla="*/ 147218 h 1414708"/>
                <a:gd name="connsiteX4" fmla="*/ 890637 w 1414708"/>
                <a:gd name="connsiteY4" fmla="*/ 166265 h 1414708"/>
                <a:gd name="connsiteX5" fmla="*/ 991504 w 1414708"/>
                <a:gd name="connsiteY5" fmla="*/ 54626 h 1414708"/>
                <a:gd name="connsiteX6" fmla="*/ 1130560 w 1414708"/>
                <a:gd name="connsiteY6" fmla="*/ 134910 h 1414708"/>
                <a:gd name="connsiteX7" fmla="*/ 1085871 w 1414708"/>
                <a:gd name="connsiteY7" fmla="*/ 273252 h 1414708"/>
                <a:gd name="connsiteX8" fmla="*/ 1094279 w 1414708"/>
                <a:gd name="connsiteY8" fmla="*/ 279383 h 1414708"/>
                <a:gd name="connsiteX9" fmla="*/ 1138991 w 1414708"/>
                <a:gd name="connsiteY9" fmla="*/ 322395 h 1414708"/>
                <a:gd name="connsiteX10" fmla="*/ 1143788 w 1414708"/>
                <a:gd name="connsiteY10" fmla="*/ 328084 h 1414708"/>
                <a:gd name="connsiteX11" fmla="*/ 1279799 w 1414708"/>
                <a:gd name="connsiteY11" fmla="*/ 284150 h 1414708"/>
                <a:gd name="connsiteX12" fmla="*/ 1360084 w 1414708"/>
                <a:gd name="connsiteY12" fmla="*/ 423206 h 1414708"/>
                <a:gd name="connsiteX13" fmla="*/ 1258750 w 1414708"/>
                <a:gd name="connsiteY13" fmla="*/ 514762 h 1414708"/>
                <a:gd name="connsiteX14" fmla="*/ 1266950 w 1414708"/>
                <a:gd name="connsiteY14" fmla="*/ 535107 h 1414708"/>
                <a:gd name="connsiteX15" fmla="*/ 1283058 w 1414708"/>
                <a:gd name="connsiteY15" fmla="*/ 598851 h 1414708"/>
                <a:gd name="connsiteX16" fmla="*/ 1414708 w 1414708"/>
                <a:gd name="connsiteY16" fmla="*/ 627071 h 1414708"/>
                <a:gd name="connsiteX17" fmla="*/ 1414708 w 1414708"/>
                <a:gd name="connsiteY17" fmla="*/ 787638 h 1414708"/>
                <a:gd name="connsiteX18" fmla="*/ 1291400 w 1414708"/>
                <a:gd name="connsiteY18" fmla="*/ 814069 h 1414708"/>
                <a:gd name="connsiteX19" fmla="*/ 1286586 w 1414708"/>
                <a:gd name="connsiteY19" fmla="*/ 845607 h 1414708"/>
                <a:gd name="connsiteX20" fmla="*/ 1274135 w 1414708"/>
                <a:gd name="connsiteY20" fmla="*/ 895309 h 1414708"/>
                <a:gd name="connsiteX21" fmla="*/ 1269256 w 1414708"/>
                <a:gd name="connsiteY21" fmla="*/ 909440 h 1414708"/>
                <a:gd name="connsiteX22" fmla="*/ 1360084 w 1414708"/>
                <a:gd name="connsiteY22" fmla="*/ 991504 h 1414708"/>
                <a:gd name="connsiteX23" fmla="*/ 1279799 w 1414708"/>
                <a:gd name="connsiteY23" fmla="*/ 1130559 h 1414708"/>
                <a:gd name="connsiteX24" fmla="*/ 1168182 w 1414708"/>
                <a:gd name="connsiteY24" fmla="*/ 1094504 h 1414708"/>
                <a:gd name="connsiteX25" fmla="*/ 1154421 w 1414708"/>
                <a:gd name="connsiteY25" fmla="*/ 1113376 h 1414708"/>
                <a:gd name="connsiteX26" fmla="*/ 1111411 w 1414708"/>
                <a:gd name="connsiteY26" fmla="*/ 1158088 h 1414708"/>
                <a:gd name="connsiteX27" fmla="*/ 1095560 w 1414708"/>
                <a:gd name="connsiteY27" fmla="*/ 1171449 h 1414708"/>
                <a:gd name="connsiteX28" fmla="*/ 1130560 w 1414708"/>
                <a:gd name="connsiteY28" fmla="*/ 1279799 h 1414708"/>
                <a:gd name="connsiteX29" fmla="*/ 991504 w 1414708"/>
                <a:gd name="connsiteY29" fmla="*/ 1360083 h 1414708"/>
                <a:gd name="connsiteX30" fmla="*/ 917693 w 1414708"/>
                <a:gd name="connsiteY30" fmla="*/ 1278391 h 1414708"/>
                <a:gd name="connsiteX31" fmla="*/ 898699 w 1414708"/>
                <a:gd name="connsiteY31" fmla="*/ 1286047 h 1414708"/>
                <a:gd name="connsiteX32" fmla="*/ 810436 w 1414708"/>
                <a:gd name="connsiteY32" fmla="*/ 1308351 h 1414708"/>
                <a:gd name="connsiteX33" fmla="*/ 787639 w 1414708"/>
                <a:gd name="connsiteY33" fmla="*/ 1414708 h 1414708"/>
                <a:gd name="connsiteX34" fmla="*/ 627070 w 1414708"/>
                <a:gd name="connsiteY34" fmla="*/ 1414708 h 1414708"/>
                <a:gd name="connsiteX35" fmla="*/ 604225 w 1414708"/>
                <a:gd name="connsiteY35" fmla="*/ 1308129 h 1414708"/>
                <a:gd name="connsiteX36" fmla="*/ 588198 w 1414708"/>
                <a:gd name="connsiteY36" fmla="*/ 1305683 h 1414708"/>
                <a:gd name="connsiteX37" fmla="*/ 496866 w 1414708"/>
                <a:gd name="connsiteY37" fmla="*/ 1278557 h 1414708"/>
                <a:gd name="connsiteX38" fmla="*/ 423205 w 1414708"/>
                <a:gd name="connsiteY38" fmla="*/ 1360083 h 1414708"/>
                <a:gd name="connsiteX39" fmla="*/ 284150 w 1414708"/>
                <a:gd name="connsiteY39" fmla="*/ 1279799 h 1414708"/>
                <a:gd name="connsiteX40" fmla="*/ 318965 w 1414708"/>
                <a:gd name="connsiteY40" fmla="*/ 1172020 h 1414708"/>
                <a:gd name="connsiteX41" fmla="*/ 251122 w 1414708"/>
                <a:gd name="connsiteY41" fmla="*/ 1102537 h 1414708"/>
                <a:gd name="connsiteX42" fmla="*/ 245733 w 1414708"/>
                <a:gd name="connsiteY42" fmla="*/ 1094760 h 1414708"/>
                <a:gd name="connsiteX43" fmla="*/ 134911 w 1414708"/>
                <a:gd name="connsiteY43" fmla="*/ 1130559 h 1414708"/>
                <a:gd name="connsiteX44" fmla="*/ 54626 w 1414708"/>
                <a:gd name="connsiteY44" fmla="*/ 991504 h 1414708"/>
                <a:gd name="connsiteX45" fmla="*/ 145519 w 1414708"/>
                <a:gd name="connsiteY45" fmla="*/ 909381 h 1414708"/>
                <a:gd name="connsiteX46" fmla="*/ 136590 w 1414708"/>
                <a:gd name="connsiteY46" fmla="*/ 881279 h 1414708"/>
                <a:gd name="connsiteX47" fmla="*/ 123065 w 1414708"/>
                <a:gd name="connsiteY47" fmla="*/ 814017 h 1414708"/>
                <a:gd name="connsiteX48" fmla="*/ 0 w 1414708"/>
                <a:gd name="connsiteY48" fmla="*/ 787638 h 1414708"/>
                <a:gd name="connsiteX49" fmla="*/ 0 w 1414708"/>
                <a:gd name="connsiteY49" fmla="*/ 627071 h 1414708"/>
                <a:gd name="connsiteX50" fmla="*/ 130427 w 1414708"/>
                <a:gd name="connsiteY50" fmla="*/ 599113 h 1414708"/>
                <a:gd name="connsiteX51" fmla="*/ 136590 w 1414708"/>
                <a:gd name="connsiteY51" fmla="*/ 571623 h 1414708"/>
                <a:gd name="connsiteX52" fmla="*/ 156261 w 1414708"/>
                <a:gd name="connsiteY52" fmla="*/ 515034 h 1414708"/>
                <a:gd name="connsiteX53" fmla="*/ 54626 w 1414708"/>
                <a:gd name="connsiteY53" fmla="*/ 423206 h 1414708"/>
                <a:gd name="connsiteX54" fmla="*/ 134911 w 1414708"/>
                <a:gd name="connsiteY54" fmla="*/ 284150 h 1414708"/>
                <a:gd name="connsiteX55" fmla="*/ 271981 w 1414708"/>
                <a:gd name="connsiteY55" fmla="*/ 328426 h 1414708"/>
                <a:gd name="connsiteX56" fmla="*/ 302006 w 1414708"/>
                <a:gd name="connsiteY56" fmla="*/ 296028 h 1414708"/>
                <a:gd name="connsiteX57" fmla="*/ 329025 w 1414708"/>
                <a:gd name="connsiteY57" fmla="*/ 273834 h 1414708"/>
                <a:gd name="connsiteX58" fmla="*/ 284150 w 1414708"/>
                <a:gd name="connsiteY58" fmla="*/ 134910 h 1414708"/>
                <a:gd name="connsiteX59" fmla="*/ 423205 w 1414708"/>
                <a:gd name="connsiteY59" fmla="*/ 54626 h 1414708"/>
                <a:gd name="connsiteX60" fmla="*/ 523263 w 1414708"/>
                <a:gd name="connsiteY60" fmla="*/ 165369 h 1414708"/>
                <a:gd name="connsiteX61" fmla="*/ 588198 w 1414708"/>
                <a:gd name="connsiteY61" fmla="*/ 147218 h 1414708"/>
                <a:gd name="connsiteX62" fmla="*/ 595762 w 1414708"/>
                <a:gd name="connsiteY62" fmla="*/ 146064 h 1414708"/>
                <a:gd name="connsiteX63" fmla="*/ 627070 w 1414708"/>
                <a:gd name="connsiteY63" fmla="*/ 0 h 1414708"/>
                <a:gd name="connsiteX64" fmla="*/ 707354 w 1414708"/>
                <a:gd name="connsiteY64" fmla="*/ 250154 h 1414708"/>
                <a:gd name="connsiteX65" fmla="*/ 250154 w 1414708"/>
                <a:gd name="connsiteY65" fmla="*/ 707354 h 1414708"/>
                <a:gd name="connsiteX66" fmla="*/ 707354 w 1414708"/>
                <a:gd name="connsiteY66" fmla="*/ 1164554 h 1414708"/>
                <a:gd name="connsiteX67" fmla="*/ 1164554 w 1414708"/>
                <a:gd name="connsiteY67" fmla="*/ 707354 h 1414708"/>
                <a:gd name="connsiteX68" fmla="*/ 707354 w 1414708"/>
                <a:gd name="connsiteY68" fmla="*/ 250154 h 141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14708" h="1414708">
                  <a:moveTo>
                    <a:pt x="627070" y="0"/>
                  </a:moveTo>
                  <a:lnTo>
                    <a:pt x="787639" y="0"/>
                  </a:lnTo>
                  <a:lnTo>
                    <a:pt x="818947" y="146064"/>
                  </a:lnTo>
                  <a:lnTo>
                    <a:pt x="826511" y="147218"/>
                  </a:lnTo>
                  <a:lnTo>
                    <a:pt x="890637" y="166265"/>
                  </a:lnTo>
                  <a:lnTo>
                    <a:pt x="991504" y="54626"/>
                  </a:lnTo>
                  <a:lnTo>
                    <a:pt x="1130560" y="134910"/>
                  </a:lnTo>
                  <a:lnTo>
                    <a:pt x="1085871" y="273252"/>
                  </a:lnTo>
                  <a:lnTo>
                    <a:pt x="1094279" y="279383"/>
                  </a:lnTo>
                  <a:cubicBezTo>
                    <a:pt x="1109924" y="292935"/>
                    <a:pt x="1124849" y="307293"/>
                    <a:pt x="1138991" y="322395"/>
                  </a:cubicBezTo>
                  <a:lnTo>
                    <a:pt x="1143788" y="328084"/>
                  </a:lnTo>
                  <a:lnTo>
                    <a:pt x="1279799" y="284150"/>
                  </a:lnTo>
                  <a:lnTo>
                    <a:pt x="1360084" y="423206"/>
                  </a:lnTo>
                  <a:lnTo>
                    <a:pt x="1258750" y="514762"/>
                  </a:lnTo>
                  <a:lnTo>
                    <a:pt x="1266950" y="535107"/>
                  </a:lnTo>
                  <a:lnTo>
                    <a:pt x="1283058" y="598851"/>
                  </a:lnTo>
                  <a:lnTo>
                    <a:pt x="1414708" y="627071"/>
                  </a:lnTo>
                  <a:lnTo>
                    <a:pt x="1414708" y="787638"/>
                  </a:lnTo>
                  <a:lnTo>
                    <a:pt x="1291400" y="814069"/>
                  </a:lnTo>
                  <a:lnTo>
                    <a:pt x="1286586" y="845607"/>
                  </a:lnTo>
                  <a:cubicBezTo>
                    <a:pt x="1283141" y="862446"/>
                    <a:pt x="1278979" y="879024"/>
                    <a:pt x="1274135" y="895309"/>
                  </a:cubicBezTo>
                  <a:lnTo>
                    <a:pt x="1269256" y="909440"/>
                  </a:lnTo>
                  <a:lnTo>
                    <a:pt x="1360084" y="991504"/>
                  </a:lnTo>
                  <a:lnTo>
                    <a:pt x="1279799" y="1130559"/>
                  </a:lnTo>
                  <a:lnTo>
                    <a:pt x="1168182" y="1094504"/>
                  </a:lnTo>
                  <a:lnTo>
                    <a:pt x="1154421" y="1113376"/>
                  </a:lnTo>
                  <a:cubicBezTo>
                    <a:pt x="1140871" y="1129021"/>
                    <a:pt x="1126512" y="1143946"/>
                    <a:pt x="1111411" y="1158088"/>
                  </a:cubicBezTo>
                  <a:lnTo>
                    <a:pt x="1095560" y="1171449"/>
                  </a:lnTo>
                  <a:lnTo>
                    <a:pt x="1130560" y="1279799"/>
                  </a:lnTo>
                  <a:lnTo>
                    <a:pt x="991504" y="1360083"/>
                  </a:lnTo>
                  <a:lnTo>
                    <a:pt x="917693" y="1278391"/>
                  </a:lnTo>
                  <a:lnTo>
                    <a:pt x="898699" y="1286047"/>
                  </a:lnTo>
                  <a:lnTo>
                    <a:pt x="810436" y="1308351"/>
                  </a:lnTo>
                  <a:lnTo>
                    <a:pt x="787639" y="1414708"/>
                  </a:lnTo>
                  <a:lnTo>
                    <a:pt x="627070" y="1414708"/>
                  </a:lnTo>
                  <a:lnTo>
                    <a:pt x="604225" y="1308129"/>
                  </a:lnTo>
                  <a:lnTo>
                    <a:pt x="588198" y="1305683"/>
                  </a:lnTo>
                  <a:lnTo>
                    <a:pt x="496866" y="1278557"/>
                  </a:lnTo>
                  <a:lnTo>
                    <a:pt x="423205" y="1360083"/>
                  </a:lnTo>
                  <a:lnTo>
                    <a:pt x="284150" y="1279799"/>
                  </a:lnTo>
                  <a:lnTo>
                    <a:pt x="318965" y="1172020"/>
                  </a:lnTo>
                  <a:lnTo>
                    <a:pt x="251122" y="1102537"/>
                  </a:lnTo>
                  <a:lnTo>
                    <a:pt x="245733" y="1094760"/>
                  </a:lnTo>
                  <a:lnTo>
                    <a:pt x="134911" y="1130559"/>
                  </a:lnTo>
                  <a:lnTo>
                    <a:pt x="54626" y="991504"/>
                  </a:lnTo>
                  <a:lnTo>
                    <a:pt x="145519" y="909381"/>
                  </a:lnTo>
                  <a:lnTo>
                    <a:pt x="136590" y="881279"/>
                  </a:lnTo>
                  <a:lnTo>
                    <a:pt x="123065" y="814017"/>
                  </a:lnTo>
                  <a:lnTo>
                    <a:pt x="0" y="787638"/>
                  </a:lnTo>
                  <a:lnTo>
                    <a:pt x="0" y="627071"/>
                  </a:lnTo>
                  <a:lnTo>
                    <a:pt x="130427" y="599113"/>
                  </a:lnTo>
                  <a:lnTo>
                    <a:pt x="136590" y="571623"/>
                  </a:lnTo>
                  <a:lnTo>
                    <a:pt x="156261" y="515034"/>
                  </a:lnTo>
                  <a:lnTo>
                    <a:pt x="54626" y="423206"/>
                  </a:lnTo>
                  <a:lnTo>
                    <a:pt x="134911" y="284150"/>
                  </a:lnTo>
                  <a:lnTo>
                    <a:pt x="271981" y="328426"/>
                  </a:lnTo>
                  <a:lnTo>
                    <a:pt x="302006" y="296028"/>
                  </a:lnTo>
                  <a:lnTo>
                    <a:pt x="329025" y="273834"/>
                  </a:lnTo>
                  <a:lnTo>
                    <a:pt x="284150" y="134910"/>
                  </a:lnTo>
                  <a:lnTo>
                    <a:pt x="423205" y="54626"/>
                  </a:lnTo>
                  <a:lnTo>
                    <a:pt x="523263" y="165369"/>
                  </a:lnTo>
                  <a:lnTo>
                    <a:pt x="588198" y="147218"/>
                  </a:lnTo>
                  <a:lnTo>
                    <a:pt x="595762" y="146064"/>
                  </a:lnTo>
                  <a:lnTo>
                    <a:pt x="627070" y="0"/>
                  </a:lnTo>
                  <a:close/>
                  <a:moveTo>
                    <a:pt x="707354" y="250154"/>
                  </a:moveTo>
                  <a:cubicBezTo>
                    <a:pt x="454849" y="250154"/>
                    <a:pt x="250154" y="454849"/>
                    <a:pt x="250154" y="707354"/>
                  </a:cubicBezTo>
                  <a:cubicBezTo>
                    <a:pt x="250154" y="959859"/>
                    <a:pt x="454849" y="1164554"/>
                    <a:pt x="707354" y="1164554"/>
                  </a:cubicBezTo>
                  <a:cubicBezTo>
                    <a:pt x="959859" y="1164554"/>
                    <a:pt x="1164554" y="959859"/>
                    <a:pt x="1164554" y="707354"/>
                  </a:cubicBezTo>
                  <a:cubicBezTo>
                    <a:pt x="1164554" y="454849"/>
                    <a:pt x="959859" y="250154"/>
                    <a:pt x="707354" y="25015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3" name="同心圆 52"/>
            <p:cNvSpPr/>
            <p:nvPr/>
          </p:nvSpPr>
          <p:spPr>
            <a:xfrm>
              <a:off x="5544579" y="3128001"/>
              <a:ext cx="1542908" cy="1542909"/>
            </a:xfrm>
            <a:prstGeom prst="donut">
              <a:avLst>
                <a:gd name="adj" fmla="val 2734"/>
              </a:avLst>
            </a:prstGeom>
            <a:gradFill>
              <a:gsLst>
                <a:gs pos="0">
                  <a:srgbClr val="CDCDCD"/>
                </a:gs>
                <a:gs pos="100000">
                  <a:schemeClr val="bg1"/>
                </a:gs>
              </a:gsLst>
              <a:lin ang="2700000" scaled="1"/>
            </a:gra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prstClr val="white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32518" y="3748553"/>
            <a:ext cx="1124511" cy="1124512"/>
            <a:chOff x="1802687" y="3259299"/>
            <a:chExt cx="1414708" cy="1414708"/>
          </a:xfrm>
        </p:grpSpPr>
        <p:sp>
          <p:nvSpPr>
            <p:cNvPr id="55" name="任意多边形 54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351975" y="1225475"/>
            <a:ext cx="1124511" cy="1124512"/>
            <a:chOff x="1802687" y="3259299"/>
            <a:chExt cx="1414708" cy="1414708"/>
          </a:xfrm>
        </p:grpSpPr>
        <p:sp>
          <p:nvSpPr>
            <p:cNvPr id="58" name="任意多边形 57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140098" y="2935260"/>
            <a:ext cx="1124511" cy="1124512"/>
            <a:chOff x="1802687" y="3259299"/>
            <a:chExt cx="1414708" cy="1414708"/>
          </a:xfrm>
        </p:grpSpPr>
        <p:sp>
          <p:nvSpPr>
            <p:cNvPr id="61" name="任意多边形 60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161033" y="5479469"/>
            <a:ext cx="1124511" cy="1124512"/>
            <a:chOff x="1802687" y="3259299"/>
            <a:chExt cx="1414708" cy="1414708"/>
          </a:xfrm>
        </p:grpSpPr>
        <p:sp>
          <p:nvSpPr>
            <p:cNvPr id="64" name="任意多边形 63"/>
            <p:cNvSpPr/>
            <p:nvPr/>
          </p:nvSpPr>
          <p:spPr>
            <a:xfrm>
              <a:off x="1802687" y="3259299"/>
              <a:ext cx="1414708" cy="1414708"/>
            </a:xfrm>
            <a:custGeom>
              <a:avLst/>
              <a:gdLst>
                <a:gd name="connsiteX0" fmla="*/ 734066 w 1656097"/>
                <a:gd name="connsiteY0" fmla="*/ 0 h 1656098"/>
                <a:gd name="connsiteX1" fmla="*/ 922032 w 1656097"/>
                <a:gd name="connsiteY1" fmla="*/ 0 h 1656098"/>
                <a:gd name="connsiteX2" fmla="*/ 958682 w 1656097"/>
                <a:gd name="connsiteY2" fmla="*/ 170987 h 1656098"/>
                <a:gd name="connsiteX3" fmla="*/ 967537 w 1656097"/>
                <a:gd name="connsiteY3" fmla="*/ 172338 h 1656098"/>
                <a:gd name="connsiteX4" fmla="*/ 1042604 w 1656097"/>
                <a:gd name="connsiteY4" fmla="*/ 194634 h 1656098"/>
                <a:gd name="connsiteX5" fmla="*/ 1160682 w 1656097"/>
                <a:gd name="connsiteY5" fmla="*/ 63947 h 1656098"/>
                <a:gd name="connsiteX6" fmla="*/ 1323465 w 1656097"/>
                <a:gd name="connsiteY6" fmla="*/ 157929 h 1656098"/>
                <a:gd name="connsiteX7" fmla="*/ 1271151 w 1656097"/>
                <a:gd name="connsiteY7" fmla="*/ 319877 h 1656098"/>
                <a:gd name="connsiteX8" fmla="*/ 1280994 w 1656097"/>
                <a:gd name="connsiteY8" fmla="*/ 327054 h 1656098"/>
                <a:gd name="connsiteX9" fmla="*/ 1333335 w 1656097"/>
                <a:gd name="connsiteY9" fmla="*/ 377405 h 1656098"/>
                <a:gd name="connsiteX10" fmla="*/ 1338950 w 1656097"/>
                <a:gd name="connsiteY10" fmla="*/ 384065 h 1656098"/>
                <a:gd name="connsiteX11" fmla="*/ 1498169 w 1656097"/>
                <a:gd name="connsiteY11" fmla="*/ 332634 h 1656098"/>
                <a:gd name="connsiteX12" fmla="*/ 1592152 w 1656097"/>
                <a:gd name="connsiteY12" fmla="*/ 495417 h 1656098"/>
                <a:gd name="connsiteX13" fmla="*/ 1473528 w 1656097"/>
                <a:gd name="connsiteY13" fmla="*/ 602595 h 1656098"/>
                <a:gd name="connsiteX14" fmla="*/ 1483127 w 1656097"/>
                <a:gd name="connsiteY14" fmla="*/ 626411 h 1656098"/>
                <a:gd name="connsiteX15" fmla="*/ 1501984 w 1656097"/>
                <a:gd name="connsiteY15" fmla="*/ 701032 h 1656098"/>
                <a:gd name="connsiteX16" fmla="*/ 1656097 w 1656097"/>
                <a:gd name="connsiteY16" fmla="*/ 734067 h 1656098"/>
                <a:gd name="connsiteX17" fmla="*/ 1656097 w 1656097"/>
                <a:gd name="connsiteY17" fmla="*/ 922032 h 1656098"/>
                <a:gd name="connsiteX18" fmla="*/ 1511749 w 1656097"/>
                <a:gd name="connsiteY18" fmla="*/ 952973 h 1656098"/>
                <a:gd name="connsiteX19" fmla="*/ 1506114 w 1656097"/>
                <a:gd name="connsiteY19" fmla="*/ 989892 h 1656098"/>
                <a:gd name="connsiteX20" fmla="*/ 1491538 w 1656097"/>
                <a:gd name="connsiteY20" fmla="*/ 1048074 h 1656098"/>
                <a:gd name="connsiteX21" fmla="*/ 1485827 w 1656097"/>
                <a:gd name="connsiteY21" fmla="*/ 1064617 h 1656098"/>
                <a:gd name="connsiteX22" fmla="*/ 1592152 w 1656097"/>
                <a:gd name="connsiteY22" fmla="*/ 1160683 h 1656098"/>
                <a:gd name="connsiteX23" fmla="*/ 1498169 w 1656097"/>
                <a:gd name="connsiteY23" fmla="*/ 1323465 h 1656098"/>
                <a:gd name="connsiteX24" fmla="*/ 1367507 w 1656097"/>
                <a:gd name="connsiteY24" fmla="*/ 1281258 h 1656098"/>
                <a:gd name="connsiteX25" fmla="*/ 1351398 w 1656097"/>
                <a:gd name="connsiteY25" fmla="*/ 1303350 h 1656098"/>
                <a:gd name="connsiteX26" fmla="*/ 1301049 w 1656097"/>
                <a:gd name="connsiteY26" fmla="*/ 1355691 h 1656098"/>
                <a:gd name="connsiteX27" fmla="*/ 1282493 w 1656097"/>
                <a:gd name="connsiteY27" fmla="*/ 1371332 h 1656098"/>
                <a:gd name="connsiteX28" fmla="*/ 1323465 w 1656097"/>
                <a:gd name="connsiteY28" fmla="*/ 1498169 h 1656098"/>
                <a:gd name="connsiteX29" fmla="*/ 1160682 w 1656097"/>
                <a:gd name="connsiteY29" fmla="*/ 1592152 h 1656098"/>
                <a:gd name="connsiteX30" fmla="*/ 1074277 w 1656097"/>
                <a:gd name="connsiteY30" fmla="*/ 1496521 h 1656098"/>
                <a:gd name="connsiteX31" fmla="*/ 1052042 w 1656097"/>
                <a:gd name="connsiteY31" fmla="*/ 1505484 h 1656098"/>
                <a:gd name="connsiteX32" fmla="*/ 948719 w 1656097"/>
                <a:gd name="connsiteY32" fmla="*/ 1531593 h 1656098"/>
                <a:gd name="connsiteX33" fmla="*/ 922032 w 1656097"/>
                <a:gd name="connsiteY33" fmla="*/ 1656098 h 1656098"/>
                <a:gd name="connsiteX34" fmla="*/ 734066 w 1656097"/>
                <a:gd name="connsiteY34" fmla="*/ 1656098 h 1656098"/>
                <a:gd name="connsiteX35" fmla="*/ 707323 w 1656097"/>
                <a:gd name="connsiteY35" fmla="*/ 1531333 h 1656098"/>
                <a:gd name="connsiteX36" fmla="*/ 688561 w 1656097"/>
                <a:gd name="connsiteY36" fmla="*/ 1528470 h 1656098"/>
                <a:gd name="connsiteX37" fmla="*/ 581645 w 1656097"/>
                <a:gd name="connsiteY37" fmla="*/ 1496716 h 1656098"/>
                <a:gd name="connsiteX38" fmla="*/ 495416 w 1656097"/>
                <a:gd name="connsiteY38" fmla="*/ 1592152 h 1656098"/>
                <a:gd name="connsiteX39" fmla="*/ 332634 w 1656097"/>
                <a:gd name="connsiteY39" fmla="*/ 1498169 h 1656098"/>
                <a:gd name="connsiteX40" fmla="*/ 373389 w 1656097"/>
                <a:gd name="connsiteY40" fmla="*/ 1372000 h 1656098"/>
                <a:gd name="connsiteX41" fmla="*/ 293970 w 1656097"/>
                <a:gd name="connsiteY41" fmla="*/ 1290661 h 1656098"/>
                <a:gd name="connsiteX42" fmla="*/ 287662 w 1656097"/>
                <a:gd name="connsiteY42" fmla="*/ 1281558 h 1656098"/>
                <a:gd name="connsiteX43" fmla="*/ 157930 w 1656097"/>
                <a:gd name="connsiteY43" fmla="*/ 1323465 h 1656098"/>
                <a:gd name="connsiteX44" fmla="*/ 63947 w 1656097"/>
                <a:gd name="connsiteY44" fmla="*/ 1160683 h 1656098"/>
                <a:gd name="connsiteX45" fmla="*/ 170348 w 1656097"/>
                <a:gd name="connsiteY45" fmla="*/ 1064548 h 1656098"/>
                <a:gd name="connsiteX46" fmla="*/ 159896 w 1656097"/>
                <a:gd name="connsiteY46" fmla="*/ 1031651 h 1656098"/>
                <a:gd name="connsiteX47" fmla="*/ 144063 w 1656097"/>
                <a:gd name="connsiteY47" fmla="*/ 952912 h 1656098"/>
                <a:gd name="connsiteX48" fmla="*/ 0 w 1656097"/>
                <a:gd name="connsiteY48" fmla="*/ 922032 h 1656098"/>
                <a:gd name="connsiteX49" fmla="*/ 0 w 1656097"/>
                <a:gd name="connsiteY49" fmla="*/ 734067 h 1656098"/>
                <a:gd name="connsiteX50" fmla="*/ 152682 w 1656097"/>
                <a:gd name="connsiteY50" fmla="*/ 701339 h 1656098"/>
                <a:gd name="connsiteX51" fmla="*/ 159896 w 1656097"/>
                <a:gd name="connsiteY51" fmla="*/ 669158 h 1656098"/>
                <a:gd name="connsiteX52" fmla="*/ 182923 w 1656097"/>
                <a:gd name="connsiteY52" fmla="*/ 602913 h 1656098"/>
                <a:gd name="connsiteX53" fmla="*/ 63947 w 1656097"/>
                <a:gd name="connsiteY53" fmla="*/ 495417 h 1656098"/>
                <a:gd name="connsiteX54" fmla="*/ 157930 w 1656097"/>
                <a:gd name="connsiteY54" fmla="*/ 332634 h 1656098"/>
                <a:gd name="connsiteX55" fmla="*/ 318389 w 1656097"/>
                <a:gd name="connsiteY55" fmla="*/ 384465 h 1656098"/>
                <a:gd name="connsiteX56" fmla="*/ 353537 w 1656097"/>
                <a:gd name="connsiteY56" fmla="*/ 346539 h 1656098"/>
                <a:gd name="connsiteX57" fmla="*/ 385166 w 1656097"/>
                <a:gd name="connsiteY57" fmla="*/ 320558 h 1656098"/>
                <a:gd name="connsiteX58" fmla="*/ 332634 w 1656097"/>
                <a:gd name="connsiteY58" fmla="*/ 157929 h 1656098"/>
                <a:gd name="connsiteX59" fmla="*/ 495416 w 1656097"/>
                <a:gd name="connsiteY59" fmla="*/ 63947 h 1656098"/>
                <a:gd name="connsiteX60" fmla="*/ 612546 w 1656097"/>
                <a:gd name="connsiteY60" fmla="*/ 193585 h 1656098"/>
                <a:gd name="connsiteX61" fmla="*/ 688561 w 1656097"/>
                <a:gd name="connsiteY61" fmla="*/ 172338 h 1656098"/>
                <a:gd name="connsiteX62" fmla="*/ 697415 w 1656097"/>
                <a:gd name="connsiteY62" fmla="*/ 170987 h 165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656097" h="1656098">
                  <a:moveTo>
                    <a:pt x="734066" y="0"/>
                  </a:moveTo>
                  <a:lnTo>
                    <a:pt x="922032" y="0"/>
                  </a:lnTo>
                  <a:lnTo>
                    <a:pt x="958682" y="170987"/>
                  </a:lnTo>
                  <a:lnTo>
                    <a:pt x="967537" y="172338"/>
                  </a:lnTo>
                  <a:lnTo>
                    <a:pt x="1042604" y="194634"/>
                  </a:lnTo>
                  <a:lnTo>
                    <a:pt x="1160682" y="63947"/>
                  </a:lnTo>
                  <a:lnTo>
                    <a:pt x="1323465" y="157929"/>
                  </a:lnTo>
                  <a:lnTo>
                    <a:pt x="1271151" y="319877"/>
                  </a:lnTo>
                  <a:lnTo>
                    <a:pt x="1280994" y="327054"/>
                  </a:lnTo>
                  <a:cubicBezTo>
                    <a:pt x="1299308" y="342918"/>
                    <a:pt x="1316780" y="359726"/>
                    <a:pt x="1333335" y="377405"/>
                  </a:cubicBezTo>
                  <a:lnTo>
                    <a:pt x="1338950" y="384065"/>
                  </a:lnTo>
                  <a:lnTo>
                    <a:pt x="1498169" y="332634"/>
                  </a:lnTo>
                  <a:lnTo>
                    <a:pt x="1592152" y="495417"/>
                  </a:lnTo>
                  <a:lnTo>
                    <a:pt x="1473528" y="602595"/>
                  </a:lnTo>
                  <a:lnTo>
                    <a:pt x="1483127" y="626411"/>
                  </a:lnTo>
                  <a:lnTo>
                    <a:pt x="1501984" y="701032"/>
                  </a:lnTo>
                  <a:lnTo>
                    <a:pt x="1656097" y="734067"/>
                  </a:lnTo>
                  <a:lnTo>
                    <a:pt x="1656097" y="922032"/>
                  </a:lnTo>
                  <a:lnTo>
                    <a:pt x="1511749" y="952973"/>
                  </a:lnTo>
                  <a:lnTo>
                    <a:pt x="1506114" y="989892"/>
                  </a:lnTo>
                  <a:cubicBezTo>
                    <a:pt x="1502081" y="1009604"/>
                    <a:pt x="1497209" y="1029011"/>
                    <a:pt x="1491538" y="1048074"/>
                  </a:cubicBezTo>
                  <a:lnTo>
                    <a:pt x="1485827" y="1064617"/>
                  </a:lnTo>
                  <a:lnTo>
                    <a:pt x="1592152" y="1160683"/>
                  </a:lnTo>
                  <a:lnTo>
                    <a:pt x="1498169" y="1323465"/>
                  </a:lnTo>
                  <a:lnTo>
                    <a:pt x="1367507" y="1281258"/>
                  </a:lnTo>
                  <a:lnTo>
                    <a:pt x="1351398" y="1303350"/>
                  </a:lnTo>
                  <a:cubicBezTo>
                    <a:pt x="1335535" y="1321664"/>
                    <a:pt x="1318727" y="1339136"/>
                    <a:pt x="1301049" y="1355691"/>
                  </a:cubicBezTo>
                  <a:lnTo>
                    <a:pt x="1282493" y="1371332"/>
                  </a:lnTo>
                  <a:lnTo>
                    <a:pt x="1323465" y="1498169"/>
                  </a:lnTo>
                  <a:lnTo>
                    <a:pt x="1160682" y="1592152"/>
                  </a:lnTo>
                  <a:lnTo>
                    <a:pt x="1074277" y="1496521"/>
                  </a:lnTo>
                  <a:lnTo>
                    <a:pt x="1052042" y="1505484"/>
                  </a:lnTo>
                  <a:lnTo>
                    <a:pt x="948719" y="1531593"/>
                  </a:lnTo>
                  <a:lnTo>
                    <a:pt x="922032" y="1656098"/>
                  </a:lnTo>
                  <a:lnTo>
                    <a:pt x="734066" y="1656098"/>
                  </a:lnTo>
                  <a:lnTo>
                    <a:pt x="707323" y="1531333"/>
                  </a:lnTo>
                  <a:lnTo>
                    <a:pt x="688561" y="1528470"/>
                  </a:lnTo>
                  <a:lnTo>
                    <a:pt x="581645" y="1496716"/>
                  </a:lnTo>
                  <a:lnTo>
                    <a:pt x="495416" y="1592152"/>
                  </a:lnTo>
                  <a:lnTo>
                    <a:pt x="332634" y="1498169"/>
                  </a:lnTo>
                  <a:lnTo>
                    <a:pt x="373389" y="1372000"/>
                  </a:lnTo>
                  <a:lnTo>
                    <a:pt x="293970" y="1290661"/>
                  </a:lnTo>
                  <a:lnTo>
                    <a:pt x="287662" y="1281558"/>
                  </a:lnTo>
                  <a:lnTo>
                    <a:pt x="157930" y="1323465"/>
                  </a:lnTo>
                  <a:lnTo>
                    <a:pt x="63947" y="1160683"/>
                  </a:lnTo>
                  <a:lnTo>
                    <a:pt x="170348" y="1064548"/>
                  </a:lnTo>
                  <a:lnTo>
                    <a:pt x="159896" y="1031651"/>
                  </a:lnTo>
                  <a:lnTo>
                    <a:pt x="144063" y="952912"/>
                  </a:lnTo>
                  <a:lnTo>
                    <a:pt x="0" y="922032"/>
                  </a:lnTo>
                  <a:lnTo>
                    <a:pt x="0" y="734067"/>
                  </a:lnTo>
                  <a:lnTo>
                    <a:pt x="152682" y="701339"/>
                  </a:lnTo>
                  <a:lnTo>
                    <a:pt x="159896" y="669158"/>
                  </a:lnTo>
                  <a:lnTo>
                    <a:pt x="182923" y="602913"/>
                  </a:lnTo>
                  <a:lnTo>
                    <a:pt x="63947" y="495417"/>
                  </a:lnTo>
                  <a:lnTo>
                    <a:pt x="157930" y="332634"/>
                  </a:lnTo>
                  <a:lnTo>
                    <a:pt x="318389" y="384465"/>
                  </a:lnTo>
                  <a:lnTo>
                    <a:pt x="353537" y="346539"/>
                  </a:lnTo>
                  <a:lnTo>
                    <a:pt x="385166" y="320558"/>
                  </a:lnTo>
                  <a:lnTo>
                    <a:pt x="332634" y="157929"/>
                  </a:lnTo>
                  <a:lnTo>
                    <a:pt x="495416" y="63947"/>
                  </a:lnTo>
                  <a:lnTo>
                    <a:pt x="612546" y="193585"/>
                  </a:lnTo>
                  <a:lnTo>
                    <a:pt x="688561" y="172338"/>
                  </a:lnTo>
                  <a:lnTo>
                    <a:pt x="697415" y="17098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</a:gra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027436" y="3484049"/>
              <a:ext cx="965208" cy="965208"/>
            </a:xfrm>
            <a:prstGeom prst="ellipse">
              <a:avLst/>
            </a:prstGeom>
            <a:solidFill>
              <a:srgbClr val="F1F1F3"/>
            </a:solidFill>
            <a:ln w="22225">
              <a:gradFill flip="none" rotWithShape="1">
                <a:gsLst>
                  <a:gs pos="0">
                    <a:srgbClr val="CDCDCD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34651" y="3283048"/>
            <a:ext cx="335400" cy="428933"/>
            <a:chOff x="1605186" y="572440"/>
            <a:chExt cx="563562" cy="72072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6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6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70" name="Freeform 223"/>
          <p:cNvSpPr/>
          <p:nvPr/>
        </p:nvSpPr>
        <p:spPr bwMode="auto">
          <a:xfrm>
            <a:off x="6538214" y="5880068"/>
            <a:ext cx="423311" cy="343313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dirty="0">
              <a:solidFill>
                <a:prstClr val="black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798258" y="4115238"/>
            <a:ext cx="393029" cy="391140"/>
            <a:chOff x="-136302" y="1682102"/>
            <a:chExt cx="660401" cy="657225"/>
          </a:xfrm>
          <a:solidFill>
            <a:srgbClr val="2E4864"/>
          </a:solidFill>
        </p:grpSpPr>
        <p:sp>
          <p:nvSpPr>
            <p:cNvPr id="72" name="Freeform 36"/>
            <p:cNvSpPr/>
            <p:nvPr/>
          </p:nvSpPr>
          <p:spPr bwMode="auto">
            <a:xfrm>
              <a:off x="214536" y="1682102"/>
              <a:ext cx="309563" cy="309563"/>
            </a:xfrm>
            <a:custGeom>
              <a:avLst/>
              <a:gdLst>
                <a:gd name="T0" fmla="*/ 0 w 138"/>
                <a:gd name="T1" fmla="*/ 0 h 138"/>
                <a:gd name="T2" fmla="*/ 0 w 138"/>
                <a:gd name="T3" fmla="*/ 138 h 138"/>
                <a:gd name="T4" fmla="*/ 138 w 138"/>
                <a:gd name="T5" fmla="*/ 138 h 138"/>
                <a:gd name="T6" fmla="*/ 0 w 13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4" y="63"/>
                    <a:pt x="74" y="4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3" name="Freeform 37"/>
            <p:cNvSpPr/>
            <p:nvPr/>
          </p:nvSpPr>
          <p:spPr bwMode="auto">
            <a:xfrm>
              <a:off x="-136302" y="1682102"/>
              <a:ext cx="660400" cy="657225"/>
            </a:xfrm>
            <a:custGeom>
              <a:avLst/>
              <a:gdLst>
                <a:gd name="T0" fmla="*/ 139 w 294"/>
                <a:gd name="T1" fmla="*/ 154 h 293"/>
                <a:gd name="T2" fmla="*/ 139 w 294"/>
                <a:gd name="T3" fmla="*/ 0 h 293"/>
                <a:gd name="T4" fmla="*/ 0 w 294"/>
                <a:gd name="T5" fmla="*/ 146 h 293"/>
                <a:gd name="T6" fmla="*/ 147 w 294"/>
                <a:gd name="T7" fmla="*/ 293 h 293"/>
                <a:gd name="T8" fmla="*/ 294 w 294"/>
                <a:gd name="T9" fmla="*/ 154 h 293"/>
                <a:gd name="T10" fmla="*/ 139 w 294"/>
                <a:gd name="T11" fmla="*/ 1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4" h="293">
                  <a:moveTo>
                    <a:pt x="139" y="154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61" y="4"/>
                    <a:pt x="0" y="68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6" y="293"/>
                    <a:pt x="289" y="232"/>
                    <a:pt x="294" y="154"/>
                  </a:cubicBezTo>
                  <a:lnTo>
                    <a:pt x="139" y="154"/>
                  </a:ln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17967" y="1578435"/>
            <a:ext cx="392524" cy="377487"/>
            <a:chOff x="9791183" y="5224434"/>
            <a:chExt cx="645684" cy="620945"/>
          </a:xfr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</p:grpSpPr>
        <p:sp>
          <p:nvSpPr>
            <p:cNvPr id="75" name="Oval 131"/>
            <p:cNvSpPr>
              <a:spLocks noChangeArrowheads="1"/>
            </p:cNvSpPr>
            <p:nvPr/>
          </p:nvSpPr>
          <p:spPr bwMode="auto">
            <a:xfrm>
              <a:off x="9968746" y="5224434"/>
              <a:ext cx="290558" cy="294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76" name="Freeform 134"/>
            <p:cNvSpPr/>
            <p:nvPr/>
          </p:nvSpPr>
          <p:spPr bwMode="auto">
            <a:xfrm>
              <a:off x="9791183" y="5564604"/>
              <a:ext cx="645684" cy="280775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638688" y="3431717"/>
            <a:ext cx="695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16002" y="3401668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10058" y="3971632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04999" y="3997424"/>
            <a:ext cx="971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9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7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70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459988" y="1906670"/>
            <a:ext cx="5329171" cy="3096799"/>
            <a:chOff x="2594991" y="1430002"/>
            <a:chExt cx="3996878" cy="2322599"/>
          </a:xfrm>
        </p:grpSpPr>
        <p:sp>
          <p:nvSpPr>
            <p:cNvPr id="26" name="椭圆 25"/>
            <p:cNvSpPr/>
            <p:nvPr/>
          </p:nvSpPr>
          <p:spPr>
            <a:xfrm>
              <a:off x="4258136" y="3085343"/>
              <a:ext cx="667258" cy="66725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791" tIns="60896" rIns="121791" bIns="60896" rtlCol="0" anchor="ctr"/>
            <a:lstStyle/>
            <a:p>
              <a:pPr algn="ctr" defTabSz="1217295"/>
              <a:endParaRPr lang="zh-CN" altLang="en-US" sz="210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991" y="1430002"/>
              <a:ext cx="3996878" cy="2158160"/>
              <a:chOff x="2594991" y="1430002"/>
              <a:chExt cx="3996878" cy="215816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260580" y="2017189"/>
                <a:ext cx="2662361" cy="0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4601770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3827754" y="2024402"/>
                <a:ext cx="766335" cy="721854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591761" y="2014036"/>
                <a:ext cx="0" cy="1071311"/>
              </a:xfrm>
              <a:prstGeom prst="line">
                <a:avLst/>
              </a:prstGeom>
              <a:noFill/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259499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95"/>
                <a:endParaRPr lang="zh-CN" altLang="en-US" sz="210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924611" y="1718071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95"/>
                <a:endParaRPr lang="zh-CN" altLang="en-US" sz="210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278872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95"/>
                <a:endParaRPr lang="zh-CN" altLang="en-US" sz="210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250407" y="2638888"/>
                <a:ext cx="667258" cy="66725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>
                <a:solidFill>
                  <a:srgbClr val="626262"/>
                </a:solidFill>
                <a:prstDash val="sysDash"/>
                <a:headEnd type="oval" w="med" len="med"/>
                <a:tailEnd type="oval" w="med" len="med"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95"/>
                <a:endParaRPr lang="zh-CN" altLang="en-US" sz="210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004573" y="1430002"/>
                <a:ext cx="1174375" cy="1174375"/>
              </a:xfrm>
              <a:prstGeom prst="ellipse">
                <a:avLst/>
              </a:pr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 w="25400">
                <a:noFill/>
              </a:ln>
              <a:effectLst>
                <a:outerShdw blurRad="254000"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791" tIns="60896" rIns="121791" bIns="60896" rtlCol="0" anchor="ctr"/>
              <a:lstStyle/>
              <a:p>
                <a:pPr algn="ctr" defTabSz="1217295"/>
                <a:endParaRPr lang="zh-CN" altLang="en-US" sz="210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045264" y="1867648"/>
                <a:ext cx="1079826" cy="338410"/>
              </a:xfrm>
              <a:prstGeom prst="rect">
                <a:avLst/>
              </a:prstGeom>
            </p:spPr>
            <p:txBody>
              <a:bodyPr wrap="square" lIns="121791" tIns="60896" rIns="121791" bIns="60896">
                <a:spAutoFit/>
              </a:bodyPr>
              <a:lstStyle/>
              <a:p>
                <a:pPr algn="ctr" defTabSz="1217295"/>
                <a:r>
                  <a:rPr lang="zh-CN" altLang="en-US" sz="2135" dirty="0">
                    <a:solidFill>
                      <a:prstClr val="white"/>
                    </a:solidFill>
                    <a:latin typeface="方正黑体简体" panose="02010601030101010101" pitchFamily="2" charset="-122"/>
                    <a:ea typeface="方正黑体简体" panose="02010601030101010101" pitchFamily="2" charset="-122"/>
                  </a:rPr>
                  <a:t>资金链</a:t>
                </a:r>
                <a:endParaRPr lang="zh-CN" altLang="en-US" sz="2135" dirty="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8" name="Freeform 338"/>
              <p:cNvSpPr>
                <a:spLocks noEditPoints="1"/>
              </p:cNvSpPr>
              <p:nvPr/>
            </p:nvSpPr>
            <p:spPr bwMode="auto">
              <a:xfrm>
                <a:off x="4425728" y="3301955"/>
                <a:ext cx="336713" cy="286207"/>
              </a:xfrm>
              <a:custGeom>
                <a:avLst/>
                <a:gdLst>
                  <a:gd name="T0" fmla="*/ 58 w 76"/>
                  <a:gd name="T1" fmla="*/ 2 h 65"/>
                  <a:gd name="T2" fmla="*/ 69 w 76"/>
                  <a:gd name="T3" fmla="*/ 2 h 65"/>
                  <a:gd name="T4" fmla="*/ 76 w 76"/>
                  <a:gd name="T5" fmla="*/ 8 h 65"/>
                  <a:gd name="T6" fmla="*/ 76 w 76"/>
                  <a:gd name="T7" fmla="*/ 62 h 65"/>
                  <a:gd name="T8" fmla="*/ 73 w 76"/>
                  <a:gd name="T9" fmla="*/ 65 h 65"/>
                  <a:gd name="T10" fmla="*/ 12 w 76"/>
                  <a:gd name="T11" fmla="*/ 62 h 65"/>
                  <a:gd name="T12" fmla="*/ 8 w 76"/>
                  <a:gd name="T13" fmla="*/ 58 h 65"/>
                  <a:gd name="T14" fmla="*/ 0 w 76"/>
                  <a:gd name="T15" fmla="*/ 45 h 65"/>
                  <a:gd name="T16" fmla="*/ 10 w 76"/>
                  <a:gd name="T17" fmla="*/ 47 h 65"/>
                  <a:gd name="T18" fmla="*/ 49 w 76"/>
                  <a:gd name="T19" fmla="*/ 47 h 65"/>
                  <a:gd name="T20" fmla="*/ 10 w 76"/>
                  <a:gd name="T21" fmla="*/ 44 h 65"/>
                  <a:gd name="T22" fmla="*/ 10 w 76"/>
                  <a:gd name="T23" fmla="*/ 41 h 65"/>
                  <a:gd name="T24" fmla="*/ 49 w 76"/>
                  <a:gd name="T25" fmla="*/ 39 h 65"/>
                  <a:gd name="T26" fmla="*/ 10 w 76"/>
                  <a:gd name="T27" fmla="*/ 31 h 65"/>
                  <a:gd name="T28" fmla="*/ 49 w 76"/>
                  <a:gd name="T29" fmla="*/ 31 h 65"/>
                  <a:gd name="T30" fmla="*/ 42 w 76"/>
                  <a:gd name="T31" fmla="*/ 23 h 65"/>
                  <a:gd name="T32" fmla="*/ 50 w 76"/>
                  <a:gd name="T33" fmla="*/ 21 h 65"/>
                  <a:gd name="T34" fmla="*/ 45 w 76"/>
                  <a:gd name="T35" fmla="*/ 14 h 65"/>
                  <a:gd name="T36" fmla="*/ 46 w 76"/>
                  <a:gd name="T37" fmla="*/ 12 h 65"/>
                  <a:gd name="T38" fmla="*/ 50 w 76"/>
                  <a:gd name="T39" fmla="*/ 12 h 65"/>
                  <a:gd name="T40" fmla="*/ 42 w 76"/>
                  <a:gd name="T41" fmla="*/ 15 h 65"/>
                  <a:gd name="T42" fmla="*/ 46 w 76"/>
                  <a:gd name="T43" fmla="*/ 21 h 65"/>
                  <a:gd name="T44" fmla="*/ 45 w 76"/>
                  <a:gd name="T45" fmla="*/ 23 h 65"/>
                  <a:gd name="T46" fmla="*/ 18 w 76"/>
                  <a:gd name="T47" fmla="*/ 26 h 65"/>
                  <a:gd name="T48" fmla="*/ 15 w 76"/>
                  <a:gd name="T49" fmla="*/ 17 h 65"/>
                  <a:gd name="T50" fmla="*/ 9 w 76"/>
                  <a:gd name="T51" fmla="*/ 26 h 65"/>
                  <a:gd name="T52" fmla="*/ 15 w 76"/>
                  <a:gd name="T53" fmla="*/ 26 h 65"/>
                  <a:gd name="T54" fmla="*/ 26 w 76"/>
                  <a:gd name="T55" fmla="*/ 24 h 65"/>
                  <a:gd name="T56" fmla="*/ 26 w 76"/>
                  <a:gd name="T57" fmla="*/ 18 h 65"/>
                  <a:gd name="T58" fmla="*/ 23 w 76"/>
                  <a:gd name="T59" fmla="*/ 12 h 65"/>
                  <a:gd name="T60" fmla="*/ 19 w 76"/>
                  <a:gd name="T61" fmla="*/ 10 h 65"/>
                  <a:gd name="T62" fmla="*/ 41 w 76"/>
                  <a:gd name="T63" fmla="*/ 10 h 65"/>
                  <a:gd name="T64" fmla="*/ 36 w 76"/>
                  <a:gd name="T65" fmla="*/ 10 h 65"/>
                  <a:gd name="T66" fmla="*/ 30 w 76"/>
                  <a:gd name="T67" fmla="*/ 10 h 65"/>
                  <a:gd name="T68" fmla="*/ 32 w 76"/>
                  <a:gd name="T69" fmla="*/ 26 h 65"/>
                  <a:gd name="T70" fmla="*/ 39 w 76"/>
                  <a:gd name="T71" fmla="*/ 26 h 65"/>
                  <a:gd name="T72" fmla="*/ 58 w 76"/>
                  <a:gd name="T73" fmla="*/ 44 h 65"/>
                  <a:gd name="T74" fmla="*/ 61 w 76"/>
                  <a:gd name="T75" fmla="*/ 53 h 65"/>
                  <a:gd name="T76" fmla="*/ 63 w 76"/>
                  <a:gd name="T77" fmla="*/ 44 h 65"/>
                  <a:gd name="T78" fmla="*/ 63 w 76"/>
                  <a:gd name="T79" fmla="*/ 8 h 65"/>
                  <a:gd name="T80" fmla="*/ 59 w 76"/>
                  <a:gd name="T81" fmla="*/ 7 h 65"/>
                  <a:gd name="T82" fmla="*/ 68 w 76"/>
                  <a:gd name="T83" fmla="*/ 7 h 65"/>
                  <a:gd name="T84" fmla="*/ 68 w 76"/>
                  <a:gd name="T85" fmla="*/ 8 h 65"/>
                  <a:gd name="T86" fmla="*/ 67 w 76"/>
                  <a:gd name="T87" fmla="*/ 53 h 65"/>
                  <a:gd name="T88" fmla="*/ 62 w 76"/>
                  <a:gd name="T89" fmla="*/ 58 h 65"/>
                  <a:gd name="T90" fmla="*/ 71 w 76"/>
                  <a:gd name="T91" fmla="*/ 59 h 65"/>
                  <a:gd name="T92" fmla="*/ 71 w 76"/>
                  <a:gd name="T93" fmla="*/ 8 h 65"/>
                  <a:gd name="T94" fmla="*/ 69 w 76"/>
                  <a:gd name="T95" fmla="*/ 7 h 65"/>
                  <a:gd name="T96" fmla="*/ 5 w 76"/>
                  <a:gd name="T97" fmla="*/ 5 h 65"/>
                  <a:gd name="T98" fmla="*/ 5 w 76"/>
                  <a:gd name="T99" fmla="*/ 45 h 65"/>
                  <a:gd name="T100" fmla="*/ 54 w 76"/>
                  <a:gd name="T101" fmla="*/ 53 h 65"/>
                  <a:gd name="T102" fmla="*/ 53 w 76"/>
                  <a:gd name="T103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" h="65">
                    <a:moveTo>
                      <a:pt x="2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8" y="2"/>
                      <a:pt x="59" y="2"/>
                      <a:pt x="59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70" y="2"/>
                    </a:cubicBezTo>
                    <a:cubicBezTo>
                      <a:pt x="71" y="2"/>
                      <a:pt x="73" y="2"/>
                      <a:pt x="74" y="3"/>
                    </a:cubicBezTo>
                    <a:cubicBezTo>
                      <a:pt x="75" y="5"/>
                      <a:pt x="76" y="6"/>
                      <a:pt x="76" y="8"/>
                    </a:cubicBezTo>
                    <a:cubicBezTo>
                      <a:pt x="76" y="8"/>
                      <a:pt x="76" y="8"/>
                      <a:pt x="76" y="9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3"/>
                      <a:pt x="75" y="65"/>
                      <a:pt x="73" y="65"/>
                    </a:cubicBezTo>
                    <a:cubicBezTo>
                      <a:pt x="73" y="65"/>
                      <a:pt x="73" y="64"/>
                      <a:pt x="72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3" y="64"/>
                      <a:pt x="12" y="63"/>
                      <a:pt x="12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" y="57"/>
                      <a:pt x="4" y="56"/>
                      <a:pt x="2" y="54"/>
                    </a:cubicBezTo>
                    <a:cubicBezTo>
                      <a:pt x="1" y="52"/>
                      <a:pt x="0" y="49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  <a:moveTo>
                      <a:pt x="10" y="47"/>
                    </a:moveTo>
                    <a:cubicBezTo>
                      <a:pt x="10" y="49"/>
                      <a:pt x="10" y="49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10" y="47"/>
                      <a:pt x="10" y="47"/>
                      <a:pt x="10" y="47"/>
                    </a:cubicBezTo>
                    <a:close/>
                    <a:moveTo>
                      <a:pt x="10" y="41"/>
                    </a:moveTo>
                    <a:cubicBezTo>
                      <a:pt x="10" y="44"/>
                      <a:pt x="10" y="44"/>
                      <a:pt x="10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10" y="41"/>
                      <a:pt x="10" y="41"/>
                      <a:pt x="10" y="41"/>
                    </a:cubicBezTo>
                    <a:close/>
                    <a:moveTo>
                      <a:pt x="10" y="36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10" y="36"/>
                      <a:pt x="10" y="36"/>
                      <a:pt x="10" y="36"/>
                    </a:cubicBezTo>
                    <a:close/>
                    <a:moveTo>
                      <a:pt x="10" y="31"/>
                    </a:moveTo>
                    <a:cubicBezTo>
                      <a:pt x="10" y="33"/>
                      <a:pt x="10" y="33"/>
                      <a:pt x="10" y="33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10" y="31"/>
                      <a:pt x="10" y="31"/>
                      <a:pt x="10" y="31"/>
                    </a:cubicBezTo>
                    <a:close/>
                    <a:moveTo>
                      <a:pt x="42" y="20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5"/>
                      <a:pt x="43" y="26"/>
                      <a:pt x="46" y="26"/>
                    </a:cubicBezTo>
                    <a:cubicBezTo>
                      <a:pt x="48" y="26"/>
                      <a:pt x="50" y="25"/>
                      <a:pt x="50" y="23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0"/>
                      <a:pt x="50" y="20"/>
                      <a:pt x="49" y="19"/>
                    </a:cubicBezTo>
                    <a:cubicBezTo>
                      <a:pt x="49" y="18"/>
                      <a:pt x="48" y="17"/>
                      <a:pt x="46" y="16"/>
                    </a:cubicBezTo>
                    <a:cubicBezTo>
                      <a:pt x="46" y="15"/>
                      <a:pt x="45" y="14"/>
                      <a:pt x="45" y="14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0"/>
                      <a:pt x="48" y="10"/>
                      <a:pt x="46" y="10"/>
                    </a:cubicBezTo>
                    <a:cubicBezTo>
                      <a:pt x="43" y="10"/>
                      <a:pt x="42" y="11"/>
                      <a:pt x="42" y="13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3" y="17"/>
                      <a:pt x="44" y="18"/>
                      <a:pt x="45" y="19"/>
                    </a:cubicBezTo>
                    <a:cubicBezTo>
                      <a:pt x="46" y="20"/>
                      <a:pt x="46" y="21"/>
                      <a:pt x="46" y="21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5" y="24"/>
                      <a:pt x="45" y="23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lose/>
                    <a:moveTo>
                      <a:pt x="18" y="26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8" y="26"/>
                      <a:pt x="18" y="26"/>
                      <a:pt x="18" y="26"/>
                    </a:cubicBezTo>
                    <a:close/>
                    <a:moveTo>
                      <a:pt x="26" y="26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6" y="26"/>
                      <a:pt x="26" y="26"/>
                      <a:pt x="26" y="26"/>
                    </a:cubicBezTo>
                    <a:close/>
                    <a:moveTo>
                      <a:pt x="41" y="10"/>
                    </a:move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10"/>
                      <a:pt x="41" y="10"/>
                      <a:pt x="41" y="10"/>
                    </a:cubicBezTo>
                    <a:close/>
                    <a:moveTo>
                      <a:pt x="58" y="7"/>
                    </a:moveTo>
                    <a:cubicBezTo>
                      <a:pt x="58" y="44"/>
                      <a:pt x="58" y="44"/>
                      <a:pt x="58" y="44"/>
                    </a:cubicBezTo>
                    <a:cubicBezTo>
                      <a:pt x="58" y="44"/>
                      <a:pt x="58" y="44"/>
                      <a:pt x="58" y="45"/>
                    </a:cubicBezTo>
                    <a:cubicBezTo>
                      <a:pt x="58" y="48"/>
                      <a:pt x="58" y="50"/>
                      <a:pt x="59" y="52"/>
                    </a:cubicBezTo>
                    <a:cubicBezTo>
                      <a:pt x="60" y="52"/>
                      <a:pt x="60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2" y="52"/>
                      <a:pt x="62" y="51"/>
                    </a:cubicBezTo>
                    <a:cubicBezTo>
                      <a:pt x="62" y="50"/>
                      <a:pt x="63" y="47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63" y="8"/>
                      <a:pt x="63" y="7"/>
                      <a:pt x="63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lose/>
                    <a:moveTo>
                      <a:pt x="69" y="7"/>
                    </a:moveTo>
                    <a:cubicBezTo>
                      <a:pt x="69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8"/>
                      <a:pt x="67" y="51"/>
                      <a:pt x="67" y="53"/>
                    </a:cubicBezTo>
                    <a:cubicBezTo>
                      <a:pt x="66" y="56"/>
                      <a:pt x="64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17" y="58"/>
                      <a:pt x="17" y="58"/>
                      <a:pt x="17" y="58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7"/>
                      <a:pt x="70" y="7"/>
                    </a:cubicBezTo>
                    <a:cubicBezTo>
                      <a:pt x="70" y="7"/>
                      <a:pt x="70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69" y="7"/>
                      <a:pt x="69" y="7"/>
                    </a:cubicBezTo>
                    <a:close/>
                    <a:moveTo>
                      <a:pt x="53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8"/>
                      <a:pt x="5" y="50"/>
                      <a:pt x="6" y="51"/>
                    </a:cubicBezTo>
                    <a:cubicBezTo>
                      <a:pt x="7" y="52"/>
                      <a:pt x="8" y="52"/>
                      <a:pt x="9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3" y="51"/>
                      <a:pt x="53" y="48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lnTo>
                      <a:pt x="53" y="5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95"/>
                <a:endParaRPr lang="zh-CN" altLang="en-US" sz="1350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39" name="Freeform 373"/>
              <p:cNvSpPr>
                <a:spLocks noEditPoints="1"/>
              </p:cNvSpPr>
              <p:nvPr/>
            </p:nvSpPr>
            <p:spPr bwMode="auto">
              <a:xfrm>
                <a:off x="2778038" y="1898895"/>
                <a:ext cx="301173" cy="304915"/>
              </a:xfrm>
              <a:custGeom>
                <a:avLst/>
                <a:gdLst>
                  <a:gd name="T0" fmla="*/ 65 w 68"/>
                  <a:gd name="T1" fmla="*/ 29 h 69"/>
                  <a:gd name="T2" fmla="*/ 68 w 68"/>
                  <a:gd name="T3" fmla="*/ 34 h 69"/>
                  <a:gd name="T4" fmla="*/ 68 w 68"/>
                  <a:gd name="T5" fmla="*/ 63 h 69"/>
                  <a:gd name="T6" fmla="*/ 61 w 68"/>
                  <a:gd name="T7" fmla="*/ 69 h 69"/>
                  <a:gd name="T8" fmla="*/ 7 w 68"/>
                  <a:gd name="T9" fmla="*/ 69 h 69"/>
                  <a:gd name="T10" fmla="*/ 0 w 68"/>
                  <a:gd name="T11" fmla="*/ 63 h 69"/>
                  <a:gd name="T12" fmla="*/ 0 w 68"/>
                  <a:gd name="T13" fmla="*/ 34 h 69"/>
                  <a:gd name="T14" fmla="*/ 2 w 68"/>
                  <a:gd name="T15" fmla="*/ 30 h 69"/>
                  <a:gd name="T16" fmla="*/ 2 w 68"/>
                  <a:gd name="T17" fmla="*/ 30 h 69"/>
                  <a:gd name="T18" fmla="*/ 2 w 68"/>
                  <a:gd name="T19" fmla="*/ 30 h 69"/>
                  <a:gd name="T20" fmla="*/ 2 w 68"/>
                  <a:gd name="T21" fmla="*/ 29 h 69"/>
                  <a:gd name="T22" fmla="*/ 30 w 68"/>
                  <a:gd name="T23" fmla="*/ 2 h 69"/>
                  <a:gd name="T24" fmla="*/ 38 w 68"/>
                  <a:gd name="T25" fmla="*/ 2 h 69"/>
                  <a:gd name="T26" fmla="*/ 65 w 68"/>
                  <a:gd name="T27" fmla="*/ 29 h 69"/>
                  <a:gd name="T28" fmla="*/ 12 w 68"/>
                  <a:gd name="T29" fmla="*/ 22 h 69"/>
                  <a:gd name="T30" fmla="*/ 12 w 68"/>
                  <a:gd name="T31" fmla="*/ 39 h 69"/>
                  <a:gd name="T32" fmla="*/ 34 w 68"/>
                  <a:gd name="T33" fmla="*/ 56 h 69"/>
                  <a:gd name="T34" fmla="*/ 55 w 68"/>
                  <a:gd name="T35" fmla="*/ 40 h 69"/>
                  <a:gd name="T36" fmla="*/ 55 w 68"/>
                  <a:gd name="T37" fmla="*/ 22 h 69"/>
                  <a:gd name="T38" fmla="*/ 12 w 68"/>
                  <a:gd name="T39" fmla="*/ 22 h 69"/>
                  <a:gd name="T40" fmla="*/ 19 w 68"/>
                  <a:gd name="T41" fmla="*/ 26 h 69"/>
                  <a:gd name="T42" fmla="*/ 19 w 68"/>
                  <a:gd name="T43" fmla="*/ 29 h 69"/>
                  <a:gd name="T44" fmla="*/ 48 w 68"/>
                  <a:gd name="T45" fmla="*/ 29 h 69"/>
                  <a:gd name="T46" fmla="*/ 48 w 68"/>
                  <a:gd name="T47" fmla="*/ 26 h 69"/>
                  <a:gd name="T48" fmla="*/ 19 w 68"/>
                  <a:gd name="T49" fmla="*/ 26 h 69"/>
                  <a:gd name="T50" fmla="*/ 19 w 68"/>
                  <a:gd name="T51" fmla="*/ 38 h 69"/>
                  <a:gd name="T52" fmla="*/ 19 w 68"/>
                  <a:gd name="T53" fmla="*/ 41 h 69"/>
                  <a:gd name="T54" fmla="*/ 48 w 68"/>
                  <a:gd name="T55" fmla="*/ 41 h 69"/>
                  <a:gd name="T56" fmla="*/ 48 w 68"/>
                  <a:gd name="T57" fmla="*/ 38 h 69"/>
                  <a:gd name="T58" fmla="*/ 19 w 68"/>
                  <a:gd name="T59" fmla="*/ 38 h 69"/>
                  <a:gd name="T60" fmla="*/ 19 w 68"/>
                  <a:gd name="T61" fmla="*/ 32 h 69"/>
                  <a:gd name="T62" fmla="*/ 19 w 68"/>
                  <a:gd name="T63" fmla="*/ 35 h 69"/>
                  <a:gd name="T64" fmla="*/ 48 w 68"/>
                  <a:gd name="T65" fmla="*/ 35 h 69"/>
                  <a:gd name="T66" fmla="*/ 48 w 68"/>
                  <a:gd name="T67" fmla="*/ 32 h 69"/>
                  <a:gd name="T68" fmla="*/ 19 w 68"/>
                  <a:gd name="T69" fmla="*/ 32 h 69"/>
                  <a:gd name="T70" fmla="*/ 8 w 68"/>
                  <a:gd name="T71" fmla="*/ 65 h 69"/>
                  <a:gd name="T72" fmla="*/ 21 w 68"/>
                  <a:gd name="T73" fmla="*/ 52 h 69"/>
                  <a:gd name="T74" fmla="*/ 21 w 68"/>
                  <a:gd name="T75" fmla="*/ 50 h 69"/>
                  <a:gd name="T76" fmla="*/ 19 w 68"/>
                  <a:gd name="T77" fmla="*/ 50 h 69"/>
                  <a:gd name="T78" fmla="*/ 6 w 68"/>
                  <a:gd name="T79" fmla="*/ 63 h 69"/>
                  <a:gd name="T80" fmla="*/ 6 w 68"/>
                  <a:gd name="T81" fmla="*/ 65 h 69"/>
                  <a:gd name="T82" fmla="*/ 8 w 68"/>
                  <a:gd name="T83" fmla="*/ 65 h 69"/>
                  <a:gd name="T84" fmla="*/ 63 w 68"/>
                  <a:gd name="T85" fmla="*/ 63 h 69"/>
                  <a:gd name="T86" fmla="*/ 50 w 68"/>
                  <a:gd name="T87" fmla="*/ 50 h 69"/>
                  <a:gd name="T88" fmla="*/ 48 w 68"/>
                  <a:gd name="T89" fmla="*/ 50 h 69"/>
                  <a:gd name="T90" fmla="*/ 48 w 68"/>
                  <a:gd name="T91" fmla="*/ 52 h 69"/>
                  <a:gd name="T92" fmla="*/ 61 w 68"/>
                  <a:gd name="T93" fmla="*/ 65 h 69"/>
                  <a:gd name="T94" fmla="*/ 64 w 68"/>
                  <a:gd name="T95" fmla="*/ 65 h 69"/>
                  <a:gd name="T96" fmla="*/ 63 w 68"/>
                  <a:gd name="T9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" h="69">
                    <a:moveTo>
                      <a:pt x="65" y="29"/>
                    </a:moveTo>
                    <a:cubicBezTo>
                      <a:pt x="67" y="30"/>
                      <a:pt x="68" y="32"/>
                      <a:pt x="68" y="34"/>
                    </a:cubicBezTo>
                    <a:cubicBezTo>
                      <a:pt x="68" y="63"/>
                      <a:pt x="68" y="63"/>
                      <a:pt x="68" y="63"/>
                    </a:cubicBezTo>
                    <a:cubicBezTo>
                      <a:pt x="68" y="66"/>
                      <a:pt x="65" y="69"/>
                      <a:pt x="61" y="69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3" y="69"/>
                      <a:pt x="0" y="66"/>
                      <a:pt x="0" y="6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1" y="31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3" y="0"/>
                      <a:pt x="35" y="0"/>
                      <a:pt x="38" y="2"/>
                    </a:cubicBezTo>
                    <a:cubicBezTo>
                      <a:pt x="65" y="29"/>
                      <a:pt x="65" y="29"/>
                      <a:pt x="65" y="29"/>
                    </a:cubicBezTo>
                    <a:close/>
                    <a:moveTo>
                      <a:pt x="12" y="22"/>
                    </a:moveTo>
                    <a:cubicBezTo>
                      <a:pt x="12" y="39"/>
                      <a:pt x="12" y="39"/>
                      <a:pt x="12" y="39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  <a:moveTo>
                      <a:pt x="19" y="26"/>
                    </a:moveTo>
                    <a:cubicBezTo>
                      <a:pt x="19" y="29"/>
                      <a:pt x="19" y="29"/>
                      <a:pt x="19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9" y="26"/>
                      <a:pt x="19" y="26"/>
                      <a:pt x="19" y="26"/>
                    </a:cubicBezTo>
                    <a:close/>
                    <a:moveTo>
                      <a:pt x="19" y="38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19" y="38"/>
                      <a:pt x="19" y="38"/>
                      <a:pt x="19" y="38"/>
                    </a:cubicBezTo>
                    <a:close/>
                    <a:moveTo>
                      <a:pt x="19" y="32"/>
                    </a:moveTo>
                    <a:cubicBezTo>
                      <a:pt x="19" y="35"/>
                      <a:pt x="19" y="35"/>
                      <a:pt x="1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19" y="32"/>
                      <a:pt x="19" y="32"/>
                      <a:pt x="19" y="32"/>
                    </a:cubicBezTo>
                    <a:close/>
                    <a:moveTo>
                      <a:pt x="8" y="65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2"/>
                      <a:pt x="22" y="51"/>
                      <a:pt x="21" y="50"/>
                    </a:cubicBezTo>
                    <a:cubicBezTo>
                      <a:pt x="21" y="49"/>
                      <a:pt x="20" y="49"/>
                      <a:pt x="19" y="50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5" y="64"/>
                      <a:pt x="5" y="64"/>
                      <a:pt x="6" y="65"/>
                    </a:cubicBezTo>
                    <a:cubicBezTo>
                      <a:pt x="6" y="66"/>
                      <a:pt x="7" y="66"/>
                      <a:pt x="8" y="65"/>
                    </a:cubicBezTo>
                    <a:close/>
                    <a:moveTo>
                      <a:pt x="63" y="63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49" y="49"/>
                      <a:pt x="48" y="49"/>
                      <a:pt x="48" y="50"/>
                    </a:cubicBezTo>
                    <a:cubicBezTo>
                      <a:pt x="47" y="51"/>
                      <a:pt x="47" y="52"/>
                      <a:pt x="48" y="52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2" y="66"/>
                      <a:pt x="63" y="66"/>
                      <a:pt x="64" y="65"/>
                    </a:cubicBezTo>
                    <a:cubicBezTo>
                      <a:pt x="64" y="64"/>
                      <a:pt x="64" y="64"/>
                      <a:pt x="63" y="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95"/>
                <a:endParaRPr lang="zh-CN" altLang="en-US" sz="1350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0" name="Freeform 447"/>
              <p:cNvSpPr>
                <a:spLocks noEditPoints="1"/>
              </p:cNvSpPr>
              <p:nvPr/>
            </p:nvSpPr>
            <p:spPr bwMode="auto">
              <a:xfrm>
                <a:off x="5486235" y="2802290"/>
                <a:ext cx="252537" cy="340454"/>
              </a:xfrm>
              <a:custGeom>
                <a:avLst/>
                <a:gdLst>
                  <a:gd name="T0" fmla="*/ 10 w 57"/>
                  <a:gd name="T1" fmla="*/ 24 h 77"/>
                  <a:gd name="T2" fmla="*/ 26 w 57"/>
                  <a:gd name="T3" fmla="*/ 53 h 77"/>
                  <a:gd name="T4" fmla="*/ 55 w 57"/>
                  <a:gd name="T5" fmla="*/ 38 h 77"/>
                  <a:gd name="T6" fmla="*/ 40 w 57"/>
                  <a:gd name="T7" fmla="*/ 9 h 77"/>
                  <a:gd name="T8" fmla="*/ 23 w 57"/>
                  <a:gd name="T9" fmla="*/ 46 h 77"/>
                  <a:gd name="T10" fmla="*/ 32 w 57"/>
                  <a:gd name="T11" fmla="*/ 49 h 77"/>
                  <a:gd name="T12" fmla="*/ 23 w 57"/>
                  <a:gd name="T13" fmla="*/ 46 h 77"/>
                  <a:gd name="T14" fmla="*/ 38 w 57"/>
                  <a:gd name="T15" fmla="*/ 42 h 77"/>
                  <a:gd name="T16" fmla="*/ 43 w 57"/>
                  <a:gd name="T17" fmla="*/ 41 h 77"/>
                  <a:gd name="T18" fmla="*/ 35 w 57"/>
                  <a:gd name="T19" fmla="*/ 45 h 77"/>
                  <a:gd name="T20" fmla="*/ 47 w 57"/>
                  <a:gd name="T21" fmla="*/ 36 h 77"/>
                  <a:gd name="T22" fmla="*/ 50 w 57"/>
                  <a:gd name="T23" fmla="*/ 36 h 77"/>
                  <a:gd name="T24" fmla="*/ 47 w 57"/>
                  <a:gd name="T25" fmla="*/ 36 h 77"/>
                  <a:gd name="T26" fmla="*/ 37 w 57"/>
                  <a:gd name="T27" fmla="*/ 16 h 77"/>
                  <a:gd name="T28" fmla="*/ 38 w 57"/>
                  <a:gd name="T29" fmla="*/ 14 h 77"/>
                  <a:gd name="T30" fmla="*/ 32 w 57"/>
                  <a:gd name="T31" fmla="*/ 18 h 77"/>
                  <a:gd name="T32" fmla="*/ 23 w 57"/>
                  <a:gd name="T33" fmla="*/ 23 h 77"/>
                  <a:gd name="T34" fmla="*/ 24 w 57"/>
                  <a:gd name="T35" fmla="*/ 15 h 77"/>
                  <a:gd name="T36" fmla="*/ 32 w 57"/>
                  <a:gd name="T37" fmla="*/ 18 h 77"/>
                  <a:gd name="T38" fmla="*/ 15 w 57"/>
                  <a:gd name="T39" fmla="*/ 30 h 77"/>
                  <a:gd name="T40" fmla="*/ 17 w 57"/>
                  <a:gd name="T41" fmla="*/ 22 h 77"/>
                  <a:gd name="T42" fmla="*/ 23 w 57"/>
                  <a:gd name="T43" fmla="*/ 41 h 77"/>
                  <a:gd name="T44" fmla="*/ 19 w 57"/>
                  <a:gd name="T45" fmla="*/ 33 h 77"/>
                  <a:gd name="T46" fmla="*/ 22 w 57"/>
                  <a:gd name="T47" fmla="*/ 37 h 77"/>
                  <a:gd name="T48" fmla="*/ 23 w 57"/>
                  <a:gd name="T49" fmla="*/ 41 h 77"/>
                  <a:gd name="T50" fmla="*/ 29 w 57"/>
                  <a:gd name="T51" fmla="*/ 25 h 77"/>
                  <a:gd name="T52" fmla="*/ 39 w 57"/>
                  <a:gd name="T53" fmla="*/ 28 h 77"/>
                  <a:gd name="T54" fmla="*/ 36 w 57"/>
                  <a:gd name="T55" fmla="*/ 37 h 77"/>
                  <a:gd name="T56" fmla="*/ 27 w 57"/>
                  <a:gd name="T57" fmla="*/ 34 h 77"/>
                  <a:gd name="T58" fmla="*/ 41 w 57"/>
                  <a:gd name="T59" fmla="*/ 21 h 77"/>
                  <a:gd name="T60" fmla="*/ 49 w 57"/>
                  <a:gd name="T61" fmla="*/ 23 h 77"/>
                  <a:gd name="T62" fmla="*/ 46 w 57"/>
                  <a:gd name="T63" fmla="*/ 30 h 77"/>
                  <a:gd name="T64" fmla="*/ 41 w 57"/>
                  <a:gd name="T65" fmla="*/ 21 h 77"/>
                  <a:gd name="T66" fmla="*/ 49 w 57"/>
                  <a:gd name="T67" fmla="*/ 77 h 77"/>
                  <a:gd name="T68" fmla="*/ 21 w 57"/>
                  <a:gd name="T69" fmla="*/ 71 h 77"/>
                  <a:gd name="T70" fmla="*/ 30 w 57"/>
                  <a:gd name="T71" fmla="*/ 64 h 77"/>
                  <a:gd name="T72" fmla="*/ 0 w 57"/>
                  <a:gd name="T73" fmla="*/ 31 h 77"/>
                  <a:gd name="T74" fmla="*/ 22 w 57"/>
                  <a:gd name="T75" fmla="*/ 0 h 77"/>
                  <a:gd name="T76" fmla="*/ 14 w 57"/>
                  <a:gd name="T77" fmla="*/ 13 h 77"/>
                  <a:gd name="T78" fmla="*/ 14 w 57"/>
                  <a:gd name="T79" fmla="*/ 50 h 77"/>
                  <a:gd name="T80" fmla="*/ 49 w 57"/>
                  <a:gd name="T81" fmla="*/ 51 h 77"/>
                  <a:gd name="T82" fmla="*/ 38 w 57"/>
                  <a:gd name="T83" fmla="*/ 63 h 77"/>
                  <a:gd name="T84" fmla="*/ 49 w 57"/>
                  <a:gd name="T85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77">
                    <a:moveTo>
                      <a:pt x="22" y="10"/>
                    </a:moveTo>
                    <a:cubicBezTo>
                      <a:pt x="16" y="13"/>
                      <a:pt x="12" y="18"/>
                      <a:pt x="10" y="24"/>
                    </a:cubicBezTo>
                    <a:cubicBezTo>
                      <a:pt x="9" y="30"/>
                      <a:pt x="9" y="36"/>
                      <a:pt x="12" y="42"/>
                    </a:cubicBezTo>
                    <a:cubicBezTo>
                      <a:pt x="15" y="47"/>
                      <a:pt x="20" y="51"/>
                      <a:pt x="26" y="53"/>
                    </a:cubicBezTo>
                    <a:cubicBezTo>
                      <a:pt x="31" y="55"/>
                      <a:pt x="38" y="55"/>
                      <a:pt x="43" y="52"/>
                    </a:cubicBezTo>
                    <a:cubicBezTo>
                      <a:pt x="49" y="49"/>
                      <a:pt x="53" y="44"/>
                      <a:pt x="55" y="38"/>
                    </a:cubicBezTo>
                    <a:cubicBezTo>
                      <a:pt x="57" y="32"/>
                      <a:pt x="56" y="26"/>
                      <a:pt x="53" y="20"/>
                    </a:cubicBezTo>
                    <a:cubicBezTo>
                      <a:pt x="50" y="14"/>
                      <a:pt x="45" y="11"/>
                      <a:pt x="40" y="9"/>
                    </a:cubicBezTo>
                    <a:cubicBezTo>
                      <a:pt x="34" y="7"/>
                      <a:pt x="28" y="7"/>
                      <a:pt x="22" y="10"/>
                    </a:cubicBezTo>
                    <a:close/>
                    <a:moveTo>
                      <a:pt x="23" y="46"/>
                    </a:moveTo>
                    <a:cubicBezTo>
                      <a:pt x="25" y="46"/>
                      <a:pt x="26" y="46"/>
                      <a:pt x="28" y="46"/>
                    </a:cubicBezTo>
                    <a:cubicBezTo>
                      <a:pt x="29" y="47"/>
                      <a:pt x="31" y="48"/>
                      <a:pt x="32" y="49"/>
                    </a:cubicBezTo>
                    <a:cubicBezTo>
                      <a:pt x="30" y="49"/>
                      <a:pt x="29" y="49"/>
                      <a:pt x="27" y="48"/>
                    </a:cubicBezTo>
                    <a:cubicBezTo>
                      <a:pt x="26" y="48"/>
                      <a:pt x="24" y="47"/>
                      <a:pt x="23" y="46"/>
                    </a:cubicBezTo>
                    <a:close/>
                    <a:moveTo>
                      <a:pt x="34" y="44"/>
                    </a:moveTo>
                    <a:cubicBezTo>
                      <a:pt x="35" y="43"/>
                      <a:pt x="37" y="43"/>
                      <a:pt x="38" y="42"/>
                    </a:cubicBezTo>
                    <a:cubicBezTo>
                      <a:pt x="40" y="41"/>
                      <a:pt x="41" y="40"/>
                      <a:pt x="43" y="39"/>
                    </a:cubicBezTo>
                    <a:cubicBezTo>
                      <a:pt x="43" y="40"/>
                      <a:pt x="43" y="40"/>
                      <a:pt x="43" y="41"/>
                    </a:cubicBezTo>
                    <a:cubicBezTo>
                      <a:pt x="43" y="44"/>
                      <a:pt x="42" y="46"/>
                      <a:pt x="41" y="47"/>
                    </a:cubicBezTo>
                    <a:cubicBezTo>
                      <a:pt x="40" y="48"/>
                      <a:pt x="38" y="47"/>
                      <a:pt x="35" y="45"/>
                    </a:cubicBezTo>
                    <a:cubicBezTo>
                      <a:pt x="35" y="45"/>
                      <a:pt x="34" y="44"/>
                      <a:pt x="34" y="44"/>
                    </a:cubicBezTo>
                    <a:close/>
                    <a:moveTo>
                      <a:pt x="47" y="36"/>
                    </a:moveTo>
                    <a:cubicBezTo>
                      <a:pt x="49" y="34"/>
                      <a:pt x="50" y="33"/>
                      <a:pt x="51" y="32"/>
                    </a:cubicBezTo>
                    <a:cubicBezTo>
                      <a:pt x="51" y="33"/>
                      <a:pt x="50" y="35"/>
                      <a:pt x="50" y="36"/>
                    </a:cubicBezTo>
                    <a:cubicBezTo>
                      <a:pt x="49" y="38"/>
                      <a:pt x="49" y="39"/>
                      <a:pt x="48" y="40"/>
                    </a:cubicBezTo>
                    <a:cubicBezTo>
                      <a:pt x="48" y="39"/>
                      <a:pt x="48" y="37"/>
                      <a:pt x="47" y="36"/>
                    </a:cubicBezTo>
                    <a:close/>
                    <a:moveTo>
                      <a:pt x="42" y="16"/>
                    </a:moveTo>
                    <a:cubicBezTo>
                      <a:pt x="41" y="16"/>
                      <a:pt x="39" y="16"/>
                      <a:pt x="37" y="16"/>
                    </a:cubicBezTo>
                    <a:cubicBezTo>
                      <a:pt x="36" y="15"/>
                      <a:pt x="35" y="14"/>
                      <a:pt x="34" y="13"/>
                    </a:cubicBezTo>
                    <a:cubicBezTo>
                      <a:pt x="35" y="13"/>
                      <a:pt x="37" y="13"/>
                      <a:pt x="38" y="14"/>
                    </a:cubicBezTo>
                    <a:cubicBezTo>
                      <a:pt x="39" y="14"/>
                      <a:pt x="41" y="15"/>
                      <a:pt x="42" y="16"/>
                    </a:cubicBezTo>
                    <a:close/>
                    <a:moveTo>
                      <a:pt x="32" y="18"/>
                    </a:moveTo>
                    <a:cubicBezTo>
                      <a:pt x="30" y="19"/>
                      <a:pt x="29" y="19"/>
                      <a:pt x="27" y="20"/>
                    </a:cubicBezTo>
                    <a:cubicBezTo>
                      <a:pt x="25" y="21"/>
                      <a:pt x="24" y="22"/>
                      <a:pt x="23" y="23"/>
                    </a:cubicBezTo>
                    <a:cubicBezTo>
                      <a:pt x="23" y="22"/>
                      <a:pt x="23" y="22"/>
                      <a:pt x="23" y="21"/>
                    </a:cubicBezTo>
                    <a:cubicBezTo>
                      <a:pt x="22" y="18"/>
                      <a:pt x="23" y="16"/>
                      <a:pt x="24" y="15"/>
                    </a:cubicBezTo>
                    <a:cubicBezTo>
                      <a:pt x="26" y="14"/>
                      <a:pt x="28" y="15"/>
                      <a:pt x="30" y="17"/>
                    </a:cubicBezTo>
                    <a:cubicBezTo>
                      <a:pt x="31" y="17"/>
                      <a:pt x="31" y="18"/>
                      <a:pt x="32" y="18"/>
                    </a:cubicBezTo>
                    <a:close/>
                    <a:moveTo>
                      <a:pt x="18" y="26"/>
                    </a:moveTo>
                    <a:cubicBezTo>
                      <a:pt x="17" y="28"/>
                      <a:pt x="16" y="29"/>
                      <a:pt x="15" y="30"/>
                    </a:cubicBezTo>
                    <a:cubicBezTo>
                      <a:pt x="15" y="29"/>
                      <a:pt x="15" y="27"/>
                      <a:pt x="15" y="26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3"/>
                      <a:pt x="18" y="25"/>
                      <a:pt x="18" y="26"/>
                    </a:cubicBezTo>
                    <a:close/>
                    <a:moveTo>
                      <a:pt x="23" y="41"/>
                    </a:moveTo>
                    <a:cubicBezTo>
                      <a:pt x="20" y="41"/>
                      <a:pt x="17" y="41"/>
                      <a:pt x="17" y="39"/>
                    </a:cubicBezTo>
                    <a:cubicBezTo>
                      <a:pt x="16" y="38"/>
                      <a:pt x="17" y="36"/>
                      <a:pt x="19" y="33"/>
                    </a:cubicBezTo>
                    <a:cubicBezTo>
                      <a:pt x="19" y="33"/>
                      <a:pt x="19" y="32"/>
                      <a:pt x="20" y="32"/>
                    </a:cubicBezTo>
                    <a:cubicBezTo>
                      <a:pt x="20" y="34"/>
                      <a:pt x="21" y="35"/>
                      <a:pt x="22" y="37"/>
                    </a:cubicBezTo>
                    <a:cubicBezTo>
                      <a:pt x="23" y="38"/>
                      <a:pt x="24" y="40"/>
                      <a:pt x="24" y="41"/>
                    </a:cubicBezTo>
                    <a:cubicBezTo>
                      <a:pt x="24" y="41"/>
                      <a:pt x="23" y="41"/>
                      <a:pt x="23" y="41"/>
                    </a:cubicBezTo>
                    <a:close/>
                    <a:moveTo>
                      <a:pt x="24" y="28"/>
                    </a:moveTo>
                    <a:cubicBezTo>
                      <a:pt x="26" y="27"/>
                      <a:pt x="27" y="26"/>
                      <a:pt x="29" y="25"/>
                    </a:cubicBezTo>
                    <a:cubicBezTo>
                      <a:pt x="31" y="24"/>
                      <a:pt x="33" y="23"/>
                      <a:pt x="35" y="22"/>
                    </a:cubicBezTo>
                    <a:cubicBezTo>
                      <a:pt x="37" y="24"/>
                      <a:pt x="38" y="26"/>
                      <a:pt x="39" y="28"/>
                    </a:cubicBezTo>
                    <a:cubicBezTo>
                      <a:pt x="40" y="30"/>
                      <a:pt x="41" y="32"/>
                      <a:pt x="41" y="34"/>
                    </a:cubicBezTo>
                    <a:cubicBezTo>
                      <a:pt x="40" y="35"/>
                      <a:pt x="38" y="36"/>
                      <a:pt x="36" y="37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9" y="38"/>
                      <a:pt x="28" y="36"/>
                      <a:pt x="27" y="34"/>
                    </a:cubicBezTo>
                    <a:cubicBezTo>
                      <a:pt x="25" y="32"/>
                      <a:pt x="25" y="30"/>
                      <a:pt x="24" y="28"/>
                    </a:cubicBezTo>
                    <a:close/>
                    <a:moveTo>
                      <a:pt x="41" y="21"/>
                    </a:moveTo>
                    <a:cubicBezTo>
                      <a:pt x="41" y="21"/>
                      <a:pt x="42" y="21"/>
                      <a:pt x="43" y="21"/>
                    </a:cubicBezTo>
                    <a:cubicBezTo>
                      <a:pt x="46" y="21"/>
                      <a:pt x="48" y="21"/>
                      <a:pt x="49" y="23"/>
                    </a:cubicBezTo>
                    <a:cubicBezTo>
                      <a:pt x="49" y="24"/>
                      <a:pt x="49" y="26"/>
                      <a:pt x="47" y="29"/>
                    </a:cubicBezTo>
                    <a:cubicBezTo>
                      <a:pt x="46" y="29"/>
                      <a:pt x="46" y="29"/>
                      <a:pt x="46" y="30"/>
                    </a:cubicBezTo>
                    <a:cubicBezTo>
                      <a:pt x="45" y="28"/>
                      <a:pt x="44" y="27"/>
                      <a:pt x="43" y="25"/>
                    </a:cubicBezTo>
                    <a:cubicBezTo>
                      <a:pt x="43" y="24"/>
                      <a:pt x="42" y="22"/>
                      <a:pt x="41" y="21"/>
                    </a:cubicBezTo>
                    <a:close/>
                    <a:moveTo>
                      <a:pt x="49" y="71"/>
                    </a:moveTo>
                    <a:cubicBezTo>
                      <a:pt x="49" y="77"/>
                      <a:pt x="49" y="77"/>
                      <a:pt x="49" y="77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22" y="63"/>
                      <a:pt x="15" y="60"/>
                      <a:pt x="9" y="54"/>
                    </a:cubicBezTo>
                    <a:cubicBezTo>
                      <a:pt x="3" y="48"/>
                      <a:pt x="0" y="40"/>
                      <a:pt x="0" y="31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3" y="4"/>
                      <a:pt x="17" y="2"/>
                      <a:pt x="22" y="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1" y="7"/>
                      <a:pt x="17" y="9"/>
                      <a:pt x="14" y="13"/>
                    </a:cubicBezTo>
                    <a:cubicBezTo>
                      <a:pt x="9" y="17"/>
                      <a:pt x="6" y="24"/>
                      <a:pt x="6" y="31"/>
                    </a:cubicBezTo>
                    <a:cubicBezTo>
                      <a:pt x="6" y="38"/>
                      <a:pt x="9" y="45"/>
                      <a:pt x="14" y="50"/>
                    </a:cubicBezTo>
                    <a:cubicBezTo>
                      <a:pt x="19" y="54"/>
                      <a:pt x="25" y="57"/>
                      <a:pt x="33" y="57"/>
                    </a:cubicBezTo>
                    <a:cubicBezTo>
                      <a:pt x="39" y="57"/>
                      <a:pt x="45" y="55"/>
                      <a:pt x="49" y="51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48" y="60"/>
                      <a:pt x="43" y="62"/>
                      <a:pt x="38" y="63"/>
                    </a:cubicBezTo>
                    <a:cubicBezTo>
                      <a:pt x="38" y="71"/>
                      <a:pt x="38" y="71"/>
                      <a:pt x="38" y="71"/>
                    </a:cubicBezTo>
                    <a:lnTo>
                      <a:pt x="49" y="71"/>
                    </a:ln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95"/>
                <a:endParaRPr lang="zh-CN" altLang="en-US" sz="1350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1" name="Freeform 454"/>
              <p:cNvSpPr>
                <a:spLocks noEditPoints="1"/>
              </p:cNvSpPr>
              <p:nvPr/>
            </p:nvSpPr>
            <p:spPr bwMode="auto">
              <a:xfrm>
                <a:off x="6096429" y="1888020"/>
                <a:ext cx="323620" cy="327361"/>
              </a:xfrm>
              <a:custGeom>
                <a:avLst/>
                <a:gdLst>
                  <a:gd name="T0" fmla="*/ 33 w 73"/>
                  <a:gd name="T1" fmla="*/ 12 h 74"/>
                  <a:gd name="T2" fmla="*/ 55 w 73"/>
                  <a:gd name="T3" fmla="*/ 18 h 74"/>
                  <a:gd name="T4" fmla="*/ 66 w 73"/>
                  <a:gd name="T5" fmla="*/ 38 h 74"/>
                  <a:gd name="T6" fmla="*/ 60 w 73"/>
                  <a:gd name="T7" fmla="*/ 59 h 74"/>
                  <a:gd name="T8" fmla="*/ 62 w 73"/>
                  <a:gd name="T9" fmla="*/ 74 h 74"/>
                  <a:gd name="T10" fmla="*/ 58 w 73"/>
                  <a:gd name="T11" fmla="*/ 74 h 74"/>
                  <a:gd name="T12" fmla="*/ 53 w 73"/>
                  <a:gd name="T13" fmla="*/ 67 h 74"/>
                  <a:gd name="T14" fmla="*/ 39 w 73"/>
                  <a:gd name="T15" fmla="*/ 72 h 74"/>
                  <a:gd name="T16" fmla="*/ 39 w 73"/>
                  <a:gd name="T17" fmla="*/ 72 h 74"/>
                  <a:gd name="T18" fmla="*/ 39 w 73"/>
                  <a:gd name="T19" fmla="*/ 72 h 74"/>
                  <a:gd name="T20" fmla="*/ 20 w 73"/>
                  <a:gd name="T21" fmla="*/ 67 h 74"/>
                  <a:gd name="T22" fmla="*/ 15 w 73"/>
                  <a:gd name="T23" fmla="*/ 74 h 74"/>
                  <a:gd name="T24" fmla="*/ 11 w 73"/>
                  <a:gd name="T25" fmla="*/ 74 h 74"/>
                  <a:gd name="T26" fmla="*/ 13 w 73"/>
                  <a:gd name="T27" fmla="*/ 60 h 74"/>
                  <a:gd name="T28" fmla="*/ 6 w 73"/>
                  <a:gd name="T29" fmla="*/ 45 h 74"/>
                  <a:gd name="T30" fmla="*/ 6 w 73"/>
                  <a:gd name="T31" fmla="*/ 45 h 74"/>
                  <a:gd name="T32" fmla="*/ 6 w 73"/>
                  <a:gd name="T33" fmla="*/ 45 h 74"/>
                  <a:gd name="T34" fmla="*/ 33 w 73"/>
                  <a:gd name="T35" fmla="*/ 12 h 74"/>
                  <a:gd name="T36" fmla="*/ 37 w 73"/>
                  <a:gd name="T37" fmla="*/ 37 h 74"/>
                  <a:gd name="T38" fmla="*/ 34 w 73"/>
                  <a:gd name="T39" fmla="*/ 37 h 74"/>
                  <a:gd name="T40" fmla="*/ 26 w 73"/>
                  <a:gd name="T41" fmla="*/ 24 h 74"/>
                  <a:gd name="T42" fmla="*/ 25 w 73"/>
                  <a:gd name="T43" fmla="*/ 24 h 74"/>
                  <a:gd name="T44" fmla="*/ 33 w 73"/>
                  <a:gd name="T45" fmla="*/ 38 h 74"/>
                  <a:gd name="T46" fmla="*/ 32 w 73"/>
                  <a:gd name="T47" fmla="*/ 42 h 74"/>
                  <a:gd name="T48" fmla="*/ 37 w 73"/>
                  <a:gd name="T49" fmla="*/ 47 h 74"/>
                  <a:gd name="T50" fmla="*/ 42 w 73"/>
                  <a:gd name="T51" fmla="*/ 42 h 74"/>
                  <a:gd name="T52" fmla="*/ 42 w 73"/>
                  <a:gd name="T53" fmla="*/ 41 h 74"/>
                  <a:gd name="T54" fmla="*/ 51 w 73"/>
                  <a:gd name="T55" fmla="*/ 31 h 74"/>
                  <a:gd name="T56" fmla="*/ 48 w 73"/>
                  <a:gd name="T57" fmla="*/ 28 h 74"/>
                  <a:gd name="T58" fmla="*/ 39 w 73"/>
                  <a:gd name="T59" fmla="*/ 37 h 74"/>
                  <a:gd name="T60" fmla="*/ 37 w 73"/>
                  <a:gd name="T61" fmla="*/ 37 h 74"/>
                  <a:gd name="T62" fmla="*/ 67 w 73"/>
                  <a:gd name="T63" fmla="*/ 0 h 74"/>
                  <a:gd name="T64" fmla="*/ 63 w 73"/>
                  <a:gd name="T65" fmla="*/ 3 h 74"/>
                  <a:gd name="T66" fmla="*/ 45 w 73"/>
                  <a:gd name="T67" fmla="*/ 7 h 74"/>
                  <a:gd name="T68" fmla="*/ 45 w 73"/>
                  <a:gd name="T69" fmla="*/ 7 h 74"/>
                  <a:gd name="T70" fmla="*/ 68 w 73"/>
                  <a:gd name="T71" fmla="*/ 27 h 74"/>
                  <a:gd name="T72" fmla="*/ 68 w 73"/>
                  <a:gd name="T73" fmla="*/ 26 h 74"/>
                  <a:gd name="T74" fmla="*/ 68 w 73"/>
                  <a:gd name="T75" fmla="*/ 7 h 74"/>
                  <a:gd name="T76" fmla="*/ 70 w 73"/>
                  <a:gd name="T77" fmla="*/ 2 h 74"/>
                  <a:gd name="T78" fmla="*/ 67 w 73"/>
                  <a:gd name="T79" fmla="*/ 0 h 74"/>
                  <a:gd name="T80" fmla="*/ 5 w 73"/>
                  <a:gd name="T81" fmla="*/ 2 h 74"/>
                  <a:gd name="T82" fmla="*/ 6 w 73"/>
                  <a:gd name="T83" fmla="*/ 6 h 74"/>
                  <a:gd name="T84" fmla="*/ 4 w 73"/>
                  <a:gd name="T85" fmla="*/ 25 h 74"/>
                  <a:gd name="T86" fmla="*/ 4 w 73"/>
                  <a:gd name="T87" fmla="*/ 25 h 74"/>
                  <a:gd name="T88" fmla="*/ 29 w 73"/>
                  <a:gd name="T89" fmla="*/ 8 h 74"/>
                  <a:gd name="T90" fmla="*/ 29 w 73"/>
                  <a:gd name="T91" fmla="*/ 8 h 74"/>
                  <a:gd name="T92" fmla="*/ 11 w 73"/>
                  <a:gd name="T93" fmla="*/ 3 h 74"/>
                  <a:gd name="T94" fmla="*/ 7 w 73"/>
                  <a:gd name="T95" fmla="*/ 0 h 74"/>
                  <a:gd name="T96" fmla="*/ 5 w 73"/>
                  <a:gd name="T97" fmla="*/ 2 h 74"/>
                  <a:gd name="T98" fmla="*/ 51 w 73"/>
                  <a:gd name="T99" fmla="*/ 23 h 74"/>
                  <a:gd name="T100" fmla="*/ 33 w 73"/>
                  <a:gd name="T101" fmla="*/ 18 h 74"/>
                  <a:gd name="T102" fmla="*/ 17 w 73"/>
                  <a:gd name="T103" fmla="*/ 27 h 74"/>
                  <a:gd name="T104" fmla="*/ 12 w 73"/>
                  <a:gd name="T105" fmla="*/ 44 h 74"/>
                  <a:gd name="T106" fmla="*/ 12 w 73"/>
                  <a:gd name="T107" fmla="*/ 44 h 74"/>
                  <a:gd name="T108" fmla="*/ 21 w 73"/>
                  <a:gd name="T109" fmla="*/ 60 h 74"/>
                  <a:gd name="T110" fmla="*/ 39 w 73"/>
                  <a:gd name="T111" fmla="*/ 65 h 74"/>
                  <a:gd name="T112" fmla="*/ 39 w 73"/>
                  <a:gd name="T113" fmla="*/ 65 h 74"/>
                  <a:gd name="T114" fmla="*/ 55 w 73"/>
                  <a:gd name="T115" fmla="*/ 57 h 74"/>
                  <a:gd name="T116" fmla="*/ 60 w 73"/>
                  <a:gd name="T117" fmla="*/ 39 h 74"/>
                  <a:gd name="T118" fmla="*/ 51 w 73"/>
                  <a:gd name="T119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3" h="74">
                    <a:moveTo>
                      <a:pt x="33" y="12"/>
                    </a:moveTo>
                    <a:cubicBezTo>
                      <a:pt x="41" y="11"/>
                      <a:pt x="49" y="14"/>
                      <a:pt x="55" y="18"/>
                    </a:cubicBezTo>
                    <a:cubicBezTo>
                      <a:pt x="61" y="23"/>
                      <a:pt x="65" y="30"/>
                      <a:pt x="66" y="38"/>
                    </a:cubicBezTo>
                    <a:cubicBezTo>
                      <a:pt x="67" y="46"/>
                      <a:pt x="65" y="53"/>
                      <a:pt x="60" y="59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49" y="69"/>
                      <a:pt x="44" y="71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2" y="72"/>
                      <a:pt x="26" y="71"/>
                      <a:pt x="20" y="67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9" y="56"/>
                      <a:pt x="7" y="51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29"/>
                      <a:pt x="16" y="14"/>
                      <a:pt x="33" y="12"/>
                    </a:cubicBezTo>
                    <a:close/>
                    <a:moveTo>
                      <a:pt x="37" y="37"/>
                    </a:moveTo>
                    <a:cubicBezTo>
                      <a:pt x="36" y="37"/>
                      <a:pt x="35" y="37"/>
                      <a:pt x="34" y="37"/>
                    </a:cubicBezTo>
                    <a:cubicBezTo>
                      <a:pt x="32" y="33"/>
                      <a:pt x="29" y="28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7" y="29"/>
                      <a:pt x="30" y="34"/>
                      <a:pt x="33" y="38"/>
                    </a:cubicBezTo>
                    <a:cubicBezTo>
                      <a:pt x="32" y="39"/>
                      <a:pt x="32" y="41"/>
                      <a:pt x="32" y="42"/>
                    </a:cubicBezTo>
                    <a:cubicBezTo>
                      <a:pt x="32" y="45"/>
                      <a:pt x="34" y="47"/>
                      <a:pt x="37" y="47"/>
                    </a:cubicBezTo>
                    <a:cubicBezTo>
                      <a:pt x="40" y="47"/>
                      <a:pt x="42" y="45"/>
                      <a:pt x="42" y="42"/>
                    </a:cubicBezTo>
                    <a:cubicBezTo>
                      <a:pt x="42" y="42"/>
                      <a:pt x="42" y="41"/>
                      <a:pt x="42" y="41"/>
                    </a:cubicBezTo>
                    <a:cubicBezTo>
                      <a:pt x="45" y="38"/>
                      <a:pt x="48" y="35"/>
                      <a:pt x="51" y="31"/>
                    </a:cubicBezTo>
                    <a:cubicBezTo>
                      <a:pt x="50" y="30"/>
                      <a:pt x="49" y="29"/>
                      <a:pt x="48" y="28"/>
                    </a:cubicBezTo>
                    <a:cubicBezTo>
                      <a:pt x="45" y="31"/>
                      <a:pt x="42" y="34"/>
                      <a:pt x="39" y="37"/>
                    </a:cubicBezTo>
                    <a:cubicBezTo>
                      <a:pt x="38" y="37"/>
                      <a:pt x="38" y="37"/>
                      <a:pt x="37" y="37"/>
                    </a:cubicBezTo>
                    <a:close/>
                    <a:moveTo>
                      <a:pt x="67" y="0"/>
                    </a:moveTo>
                    <a:cubicBezTo>
                      <a:pt x="63" y="3"/>
                      <a:pt x="63" y="3"/>
                      <a:pt x="63" y="3"/>
                    </a:cubicBezTo>
                    <a:cubicBezTo>
                      <a:pt x="57" y="0"/>
                      <a:pt x="50" y="1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7"/>
                      <a:pt x="68" y="27"/>
                      <a:pt x="68" y="26"/>
                    </a:cubicBezTo>
                    <a:cubicBezTo>
                      <a:pt x="73" y="21"/>
                      <a:pt x="73" y="12"/>
                      <a:pt x="68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lose/>
                    <a:moveTo>
                      <a:pt x="5" y="2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1" y="11"/>
                      <a:pt x="0" y="19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5" y="2"/>
                      <a:pt x="17" y="0"/>
                      <a:pt x="11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5" y="2"/>
                      <a:pt x="5" y="2"/>
                    </a:cubicBezTo>
                    <a:close/>
                    <a:moveTo>
                      <a:pt x="51" y="23"/>
                    </a:moveTo>
                    <a:cubicBezTo>
                      <a:pt x="46" y="19"/>
                      <a:pt x="40" y="17"/>
                      <a:pt x="33" y="18"/>
                    </a:cubicBezTo>
                    <a:cubicBezTo>
                      <a:pt x="27" y="19"/>
                      <a:pt x="21" y="22"/>
                      <a:pt x="17" y="27"/>
                    </a:cubicBezTo>
                    <a:cubicBezTo>
                      <a:pt x="14" y="32"/>
                      <a:pt x="12" y="38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51"/>
                      <a:pt x="16" y="57"/>
                      <a:pt x="21" y="60"/>
                    </a:cubicBezTo>
                    <a:cubicBezTo>
                      <a:pt x="26" y="64"/>
                      <a:pt x="32" y="66"/>
                      <a:pt x="39" y="6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45" y="65"/>
                      <a:pt x="51" y="61"/>
                      <a:pt x="55" y="57"/>
                    </a:cubicBezTo>
                    <a:cubicBezTo>
                      <a:pt x="58" y="52"/>
                      <a:pt x="60" y="46"/>
                      <a:pt x="60" y="39"/>
                    </a:cubicBezTo>
                    <a:cubicBezTo>
                      <a:pt x="59" y="33"/>
                      <a:pt x="56" y="27"/>
                      <a:pt x="51" y="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95"/>
                <a:endParaRPr lang="zh-CN" altLang="en-US" sz="1350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  <p:sp>
            <p:nvSpPr>
              <p:cNvPr id="42" name="Freeform 292"/>
              <p:cNvSpPr>
                <a:spLocks noEditPoints="1"/>
              </p:cNvSpPr>
              <p:nvPr/>
            </p:nvSpPr>
            <p:spPr bwMode="auto">
              <a:xfrm>
                <a:off x="3378268" y="2773294"/>
                <a:ext cx="411539" cy="398447"/>
              </a:xfrm>
              <a:custGeom>
                <a:avLst/>
                <a:gdLst>
                  <a:gd name="T0" fmla="*/ 44 w 93"/>
                  <a:gd name="T1" fmla="*/ 0 h 90"/>
                  <a:gd name="T2" fmla="*/ 83 w 93"/>
                  <a:gd name="T3" fmla="*/ 0 h 90"/>
                  <a:gd name="T4" fmla="*/ 90 w 93"/>
                  <a:gd name="T5" fmla="*/ 3 h 90"/>
                  <a:gd name="T6" fmla="*/ 93 w 93"/>
                  <a:gd name="T7" fmla="*/ 11 h 90"/>
                  <a:gd name="T8" fmla="*/ 93 w 93"/>
                  <a:gd name="T9" fmla="*/ 33 h 90"/>
                  <a:gd name="T10" fmla="*/ 90 w 93"/>
                  <a:gd name="T11" fmla="*/ 40 h 90"/>
                  <a:gd name="T12" fmla="*/ 83 w 93"/>
                  <a:gd name="T13" fmla="*/ 43 h 90"/>
                  <a:gd name="T14" fmla="*/ 61 w 93"/>
                  <a:gd name="T15" fmla="*/ 43 h 90"/>
                  <a:gd name="T16" fmla="*/ 50 w 93"/>
                  <a:gd name="T17" fmla="*/ 53 h 90"/>
                  <a:gd name="T18" fmla="*/ 49 w 93"/>
                  <a:gd name="T19" fmla="*/ 52 h 90"/>
                  <a:gd name="T20" fmla="*/ 46 w 93"/>
                  <a:gd name="T21" fmla="*/ 50 h 90"/>
                  <a:gd name="T22" fmla="*/ 48 w 93"/>
                  <a:gd name="T23" fmla="*/ 43 h 90"/>
                  <a:gd name="T24" fmla="*/ 47 w 93"/>
                  <a:gd name="T25" fmla="*/ 43 h 90"/>
                  <a:gd name="T26" fmla="*/ 48 w 93"/>
                  <a:gd name="T27" fmla="*/ 39 h 90"/>
                  <a:gd name="T28" fmla="*/ 51 w 93"/>
                  <a:gd name="T29" fmla="*/ 39 h 90"/>
                  <a:gd name="T30" fmla="*/ 54 w 93"/>
                  <a:gd name="T31" fmla="*/ 39 h 90"/>
                  <a:gd name="T32" fmla="*/ 53 w 93"/>
                  <a:gd name="T33" fmla="*/ 41 h 90"/>
                  <a:gd name="T34" fmla="*/ 52 w 93"/>
                  <a:gd name="T35" fmla="*/ 44 h 90"/>
                  <a:gd name="T36" fmla="*/ 58 w 93"/>
                  <a:gd name="T37" fmla="*/ 39 h 90"/>
                  <a:gd name="T38" fmla="*/ 59 w 93"/>
                  <a:gd name="T39" fmla="*/ 39 h 90"/>
                  <a:gd name="T40" fmla="*/ 60 w 93"/>
                  <a:gd name="T41" fmla="*/ 39 h 90"/>
                  <a:gd name="T42" fmla="*/ 83 w 93"/>
                  <a:gd name="T43" fmla="*/ 39 h 90"/>
                  <a:gd name="T44" fmla="*/ 87 w 93"/>
                  <a:gd name="T45" fmla="*/ 37 h 90"/>
                  <a:gd name="T46" fmla="*/ 89 w 93"/>
                  <a:gd name="T47" fmla="*/ 33 h 90"/>
                  <a:gd name="T48" fmla="*/ 89 w 93"/>
                  <a:gd name="T49" fmla="*/ 11 h 90"/>
                  <a:gd name="T50" fmla="*/ 87 w 93"/>
                  <a:gd name="T51" fmla="*/ 7 h 90"/>
                  <a:gd name="T52" fmla="*/ 83 w 93"/>
                  <a:gd name="T53" fmla="*/ 5 h 90"/>
                  <a:gd name="T54" fmla="*/ 44 w 93"/>
                  <a:gd name="T55" fmla="*/ 5 h 90"/>
                  <a:gd name="T56" fmla="*/ 39 w 93"/>
                  <a:gd name="T57" fmla="*/ 7 h 90"/>
                  <a:gd name="T58" fmla="*/ 38 w 93"/>
                  <a:gd name="T59" fmla="*/ 11 h 90"/>
                  <a:gd name="T60" fmla="*/ 38 w 93"/>
                  <a:gd name="T61" fmla="*/ 14 h 90"/>
                  <a:gd name="T62" fmla="*/ 33 w 93"/>
                  <a:gd name="T63" fmla="*/ 12 h 90"/>
                  <a:gd name="T64" fmla="*/ 33 w 93"/>
                  <a:gd name="T65" fmla="*/ 11 h 90"/>
                  <a:gd name="T66" fmla="*/ 36 w 93"/>
                  <a:gd name="T67" fmla="*/ 3 h 90"/>
                  <a:gd name="T68" fmla="*/ 44 w 93"/>
                  <a:gd name="T69" fmla="*/ 0 h 90"/>
                  <a:gd name="T70" fmla="*/ 75 w 93"/>
                  <a:gd name="T71" fmla="*/ 18 h 90"/>
                  <a:gd name="T72" fmla="*/ 71 w 93"/>
                  <a:gd name="T73" fmla="*/ 22 h 90"/>
                  <a:gd name="T74" fmla="*/ 75 w 93"/>
                  <a:gd name="T75" fmla="*/ 25 h 90"/>
                  <a:gd name="T76" fmla="*/ 79 w 93"/>
                  <a:gd name="T77" fmla="*/ 22 h 90"/>
                  <a:gd name="T78" fmla="*/ 75 w 93"/>
                  <a:gd name="T79" fmla="*/ 18 h 90"/>
                  <a:gd name="T80" fmla="*/ 63 w 93"/>
                  <a:gd name="T81" fmla="*/ 18 h 90"/>
                  <a:gd name="T82" fmla="*/ 59 w 93"/>
                  <a:gd name="T83" fmla="*/ 22 h 90"/>
                  <a:gd name="T84" fmla="*/ 63 w 93"/>
                  <a:gd name="T85" fmla="*/ 25 h 90"/>
                  <a:gd name="T86" fmla="*/ 67 w 93"/>
                  <a:gd name="T87" fmla="*/ 22 h 90"/>
                  <a:gd name="T88" fmla="*/ 63 w 93"/>
                  <a:gd name="T89" fmla="*/ 18 h 90"/>
                  <a:gd name="T90" fmla="*/ 51 w 93"/>
                  <a:gd name="T91" fmla="*/ 18 h 90"/>
                  <a:gd name="T92" fmla="*/ 48 w 93"/>
                  <a:gd name="T93" fmla="*/ 22 h 90"/>
                  <a:gd name="T94" fmla="*/ 51 w 93"/>
                  <a:gd name="T95" fmla="*/ 25 h 90"/>
                  <a:gd name="T96" fmla="*/ 55 w 93"/>
                  <a:gd name="T97" fmla="*/ 22 h 90"/>
                  <a:gd name="T98" fmla="*/ 51 w 93"/>
                  <a:gd name="T99" fmla="*/ 18 h 90"/>
                  <a:gd name="T100" fmla="*/ 27 w 93"/>
                  <a:gd name="T101" fmla="*/ 18 h 90"/>
                  <a:gd name="T102" fmla="*/ 12 w 93"/>
                  <a:gd name="T103" fmla="*/ 33 h 90"/>
                  <a:gd name="T104" fmla="*/ 27 w 93"/>
                  <a:gd name="T105" fmla="*/ 48 h 90"/>
                  <a:gd name="T106" fmla="*/ 43 w 93"/>
                  <a:gd name="T107" fmla="*/ 33 h 90"/>
                  <a:gd name="T108" fmla="*/ 27 w 93"/>
                  <a:gd name="T109" fmla="*/ 18 h 90"/>
                  <a:gd name="T110" fmla="*/ 55 w 93"/>
                  <a:gd name="T111" fmla="*/ 82 h 90"/>
                  <a:gd name="T112" fmla="*/ 38 w 93"/>
                  <a:gd name="T113" fmla="*/ 53 h 90"/>
                  <a:gd name="T114" fmla="*/ 28 w 93"/>
                  <a:gd name="T115" fmla="*/ 69 h 90"/>
                  <a:gd name="T116" fmla="*/ 18 w 93"/>
                  <a:gd name="T117" fmla="*/ 53 h 90"/>
                  <a:gd name="T118" fmla="*/ 0 w 93"/>
                  <a:gd name="T119" fmla="*/ 82 h 90"/>
                  <a:gd name="T120" fmla="*/ 55 w 93"/>
                  <a:gd name="T121" fmla="*/ 8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90">
                    <a:moveTo>
                      <a:pt x="44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6" y="0"/>
                      <a:pt x="88" y="1"/>
                      <a:pt x="90" y="3"/>
                    </a:cubicBezTo>
                    <a:cubicBezTo>
                      <a:pt x="92" y="5"/>
                      <a:pt x="93" y="8"/>
                      <a:pt x="93" y="11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3" y="36"/>
                      <a:pt x="92" y="38"/>
                      <a:pt x="90" y="40"/>
                    </a:cubicBezTo>
                    <a:cubicBezTo>
                      <a:pt x="88" y="42"/>
                      <a:pt x="86" y="43"/>
                      <a:pt x="83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8" y="52"/>
                      <a:pt x="47" y="51"/>
                      <a:pt x="46" y="50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2"/>
                      <a:pt x="48" y="40"/>
                      <a:pt x="48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39"/>
                      <a:pt x="86" y="38"/>
                      <a:pt x="87" y="37"/>
                    </a:cubicBezTo>
                    <a:cubicBezTo>
                      <a:pt x="88" y="36"/>
                      <a:pt x="89" y="34"/>
                      <a:pt x="89" y="33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9"/>
                      <a:pt x="88" y="8"/>
                      <a:pt x="87" y="7"/>
                    </a:cubicBezTo>
                    <a:cubicBezTo>
                      <a:pt x="86" y="6"/>
                      <a:pt x="84" y="5"/>
                      <a:pt x="83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2" y="5"/>
                      <a:pt x="40" y="6"/>
                      <a:pt x="39" y="7"/>
                    </a:cubicBezTo>
                    <a:cubicBezTo>
                      <a:pt x="38" y="8"/>
                      <a:pt x="38" y="9"/>
                      <a:pt x="38" y="11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6" y="13"/>
                      <a:pt x="35" y="12"/>
                      <a:pt x="33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8"/>
                      <a:pt x="34" y="5"/>
                      <a:pt x="36" y="3"/>
                    </a:cubicBezTo>
                    <a:cubicBezTo>
                      <a:pt x="38" y="1"/>
                      <a:pt x="41" y="0"/>
                      <a:pt x="44" y="0"/>
                    </a:cubicBezTo>
                    <a:close/>
                    <a:moveTo>
                      <a:pt x="75" y="18"/>
                    </a:moveTo>
                    <a:cubicBezTo>
                      <a:pt x="73" y="18"/>
                      <a:pt x="71" y="19"/>
                      <a:pt x="71" y="22"/>
                    </a:cubicBezTo>
                    <a:cubicBezTo>
                      <a:pt x="71" y="24"/>
                      <a:pt x="73" y="25"/>
                      <a:pt x="75" y="25"/>
                    </a:cubicBezTo>
                    <a:cubicBezTo>
                      <a:pt x="77" y="25"/>
                      <a:pt x="79" y="24"/>
                      <a:pt x="79" y="22"/>
                    </a:cubicBezTo>
                    <a:cubicBezTo>
                      <a:pt x="79" y="19"/>
                      <a:pt x="77" y="18"/>
                      <a:pt x="75" y="18"/>
                    </a:cubicBezTo>
                    <a:close/>
                    <a:moveTo>
                      <a:pt x="63" y="18"/>
                    </a:moveTo>
                    <a:cubicBezTo>
                      <a:pt x="61" y="18"/>
                      <a:pt x="59" y="19"/>
                      <a:pt x="59" y="22"/>
                    </a:cubicBezTo>
                    <a:cubicBezTo>
                      <a:pt x="59" y="24"/>
                      <a:pt x="61" y="25"/>
                      <a:pt x="63" y="25"/>
                    </a:cubicBezTo>
                    <a:cubicBezTo>
                      <a:pt x="65" y="25"/>
                      <a:pt x="67" y="24"/>
                      <a:pt x="67" y="22"/>
                    </a:cubicBezTo>
                    <a:cubicBezTo>
                      <a:pt x="67" y="19"/>
                      <a:pt x="65" y="18"/>
                      <a:pt x="63" y="18"/>
                    </a:cubicBezTo>
                    <a:close/>
                    <a:moveTo>
                      <a:pt x="51" y="18"/>
                    </a:moveTo>
                    <a:cubicBezTo>
                      <a:pt x="49" y="18"/>
                      <a:pt x="48" y="19"/>
                      <a:pt x="48" y="22"/>
                    </a:cubicBezTo>
                    <a:cubicBezTo>
                      <a:pt x="48" y="24"/>
                      <a:pt x="49" y="25"/>
                      <a:pt x="51" y="25"/>
                    </a:cubicBezTo>
                    <a:cubicBezTo>
                      <a:pt x="54" y="25"/>
                      <a:pt x="55" y="24"/>
                      <a:pt x="55" y="22"/>
                    </a:cubicBezTo>
                    <a:cubicBezTo>
                      <a:pt x="55" y="19"/>
                      <a:pt x="54" y="18"/>
                      <a:pt x="51" y="18"/>
                    </a:cubicBezTo>
                    <a:close/>
                    <a:moveTo>
                      <a:pt x="27" y="18"/>
                    </a:moveTo>
                    <a:cubicBezTo>
                      <a:pt x="19" y="18"/>
                      <a:pt x="12" y="24"/>
                      <a:pt x="12" y="33"/>
                    </a:cubicBezTo>
                    <a:cubicBezTo>
                      <a:pt x="12" y="42"/>
                      <a:pt x="19" y="48"/>
                      <a:pt x="27" y="48"/>
                    </a:cubicBezTo>
                    <a:cubicBezTo>
                      <a:pt x="36" y="48"/>
                      <a:pt x="43" y="42"/>
                      <a:pt x="43" y="33"/>
                    </a:cubicBezTo>
                    <a:cubicBezTo>
                      <a:pt x="43" y="24"/>
                      <a:pt x="36" y="18"/>
                      <a:pt x="27" y="18"/>
                    </a:cubicBezTo>
                    <a:close/>
                    <a:moveTo>
                      <a:pt x="55" y="82"/>
                    </a:moveTo>
                    <a:cubicBezTo>
                      <a:pt x="55" y="67"/>
                      <a:pt x="47" y="57"/>
                      <a:pt x="38" y="53"/>
                    </a:cubicBezTo>
                    <a:cubicBezTo>
                      <a:pt x="28" y="69"/>
                      <a:pt x="28" y="69"/>
                      <a:pt x="28" y="69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8" y="57"/>
                      <a:pt x="0" y="66"/>
                      <a:pt x="0" y="82"/>
                    </a:cubicBezTo>
                    <a:cubicBezTo>
                      <a:pt x="20" y="90"/>
                      <a:pt x="38" y="89"/>
                      <a:pt x="55" y="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344B"/>
                  </a:gs>
                  <a:gs pos="100000">
                    <a:srgbClr val="21273E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121791" tIns="60896" rIns="121791" bIns="60896" numCol="1" anchor="t" anchorCtr="0" compatLnSpc="1"/>
              <a:lstStyle/>
              <a:p>
                <a:pPr defTabSz="1217295"/>
                <a:endParaRPr lang="zh-CN" altLang="en-US" sz="1350">
                  <a:solidFill>
                    <a:prstClr val="black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4146657" y="8510124"/>
            <a:ext cx="765334" cy="330859"/>
          </a:xfrm>
          <a:prstGeom prst="rect">
            <a:avLst/>
          </a:prstGeom>
          <a:noFill/>
        </p:spPr>
        <p:txBody>
          <a:bodyPr wrap="none" lIns="121791" tIns="60896" rIns="121791" bIns="60896" rtlCol="0">
            <a:spAutoFit/>
          </a:bodyPr>
          <a:lstStyle/>
          <a:p>
            <a:pPr defTabSz="1217295"/>
            <a:r>
              <a:rPr lang="zh-CN" altLang="en-US" sz="135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延时符</a:t>
            </a:r>
            <a:endParaRPr lang="zh-CN" altLang="en-US" sz="13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16825" y="210159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56286" y="363093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25286" y="5208558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232209" y="3630932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48181" y="2101590"/>
            <a:ext cx="2751063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32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3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0" grpId="0"/>
      <p:bldP spid="31" grpId="0"/>
      <p:bldP spid="49" grpId="0"/>
      <p:bldP spid="50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8433477" y="2939947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2700000">
            <a:off x="8757867" y="2893651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018468" y="2940260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6342859" y="2893964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36965" y="2949830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3961357" y="2903535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21957" y="2950143"/>
            <a:ext cx="2363195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546347" y="2903847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2400">
              <a:solidFill>
                <a:prstClr val="black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636967" y="4921544"/>
            <a:ext cx="266194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70887" y="1590220"/>
            <a:ext cx="274890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433477" y="4921544"/>
            <a:ext cx="2661947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256879" y="1572332"/>
            <a:ext cx="2748909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96418" y="346287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54134" y="346287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9709" y="3474975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45557" y="3484859"/>
            <a:ext cx="61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2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8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3" grpId="0" animBg="1"/>
          <p:bldP spid="14" grpId="0" animBg="1"/>
          <p:bldP spid="20" grpId="0" animBg="1"/>
          <p:bldP spid="21" grpId="0" animBg="1"/>
          <p:bldP spid="23" grpId="0" animBg="1"/>
          <p:bldP spid="28" grpId="0" animBg="1"/>
          <p:bldP spid="30" grpId="0" animBg="1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5478077" y="133236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78077" y="251774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7259736" y="291115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 rot="5400000">
            <a:off x="6359387" y="319618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rot="10800000">
            <a:off x="5437355" y="4450648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5437355" y="3835321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rot="16200000">
            <a:off x="3670283" y="2851406"/>
            <a:ext cx="1115632" cy="1679933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-1" fmla="*/ 0 w 980075"/>
              <a:gd name="connsiteY0-2" fmla="*/ 417065 h 1447659"/>
              <a:gd name="connsiteX1-3" fmla="*/ 378895 w 980075"/>
              <a:gd name="connsiteY1-4" fmla="*/ 38170 h 1447659"/>
              <a:gd name="connsiteX2-5" fmla="*/ 601180 w 980075"/>
              <a:gd name="connsiteY2-6" fmla="*/ 38170 h 1447659"/>
              <a:gd name="connsiteX3-7" fmla="*/ 980075 w 980075"/>
              <a:gd name="connsiteY3-8" fmla="*/ 417065 h 1447659"/>
              <a:gd name="connsiteX4-9" fmla="*/ 980075 w 980075"/>
              <a:gd name="connsiteY4-10" fmla="*/ 1447659 h 1447659"/>
              <a:gd name="connsiteX5-11" fmla="*/ 5051 w 980075"/>
              <a:gd name="connsiteY5-12" fmla="*/ 1447659 h 1447659"/>
              <a:gd name="connsiteX6-13" fmla="*/ 0 w 980075"/>
              <a:gd name="connsiteY6-14" fmla="*/ 417065 h 1447659"/>
              <a:gd name="connsiteX0-15" fmla="*/ 0 w 980075"/>
              <a:gd name="connsiteY0-16" fmla="*/ 437760 h 1468354"/>
              <a:gd name="connsiteX1-17" fmla="*/ 378895 w 980075"/>
              <a:gd name="connsiteY1-18" fmla="*/ 58865 h 1468354"/>
              <a:gd name="connsiteX2-19" fmla="*/ 601180 w 980075"/>
              <a:gd name="connsiteY2-20" fmla="*/ 58865 h 1468354"/>
              <a:gd name="connsiteX3-21" fmla="*/ 980075 w 980075"/>
              <a:gd name="connsiteY3-22" fmla="*/ 437760 h 1468354"/>
              <a:gd name="connsiteX4-23" fmla="*/ 980075 w 980075"/>
              <a:gd name="connsiteY4-24" fmla="*/ 1468354 h 1468354"/>
              <a:gd name="connsiteX5-25" fmla="*/ 5051 w 980075"/>
              <a:gd name="connsiteY5-26" fmla="*/ 1468354 h 1468354"/>
              <a:gd name="connsiteX6-27" fmla="*/ 0 w 980075"/>
              <a:gd name="connsiteY6-28" fmla="*/ 437760 h 1468354"/>
              <a:gd name="connsiteX0-29" fmla="*/ 0 w 980075"/>
              <a:gd name="connsiteY0-30" fmla="*/ 439753 h 1470347"/>
              <a:gd name="connsiteX1-31" fmla="*/ 378895 w 980075"/>
              <a:gd name="connsiteY1-32" fmla="*/ 60858 h 1470347"/>
              <a:gd name="connsiteX2-33" fmla="*/ 601180 w 980075"/>
              <a:gd name="connsiteY2-34" fmla="*/ 60858 h 1470347"/>
              <a:gd name="connsiteX3-35" fmla="*/ 980075 w 980075"/>
              <a:gd name="connsiteY3-36" fmla="*/ 439753 h 1470347"/>
              <a:gd name="connsiteX4-37" fmla="*/ 980075 w 980075"/>
              <a:gd name="connsiteY4-38" fmla="*/ 1470347 h 1470347"/>
              <a:gd name="connsiteX5-39" fmla="*/ 5051 w 980075"/>
              <a:gd name="connsiteY5-40" fmla="*/ 1470347 h 1470347"/>
              <a:gd name="connsiteX6-41" fmla="*/ 0 w 980075"/>
              <a:gd name="connsiteY6-42" fmla="*/ 439753 h 1470347"/>
              <a:gd name="connsiteX0-43" fmla="*/ 0 w 980075"/>
              <a:gd name="connsiteY0-44" fmla="*/ 445215 h 1475809"/>
              <a:gd name="connsiteX1-45" fmla="*/ 378895 w 980075"/>
              <a:gd name="connsiteY1-46" fmla="*/ 66320 h 1475809"/>
              <a:gd name="connsiteX2-47" fmla="*/ 601180 w 980075"/>
              <a:gd name="connsiteY2-48" fmla="*/ 66320 h 1475809"/>
              <a:gd name="connsiteX3-49" fmla="*/ 980075 w 980075"/>
              <a:gd name="connsiteY3-50" fmla="*/ 445215 h 1475809"/>
              <a:gd name="connsiteX4-51" fmla="*/ 980075 w 980075"/>
              <a:gd name="connsiteY4-52" fmla="*/ 1475809 h 1475809"/>
              <a:gd name="connsiteX5-53" fmla="*/ 5051 w 980075"/>
              <a:gd name="connsiteY5-54" fmla="*/ 1475809 h 1475809"/>
              <a:gd name="connsiteX6-55" fmla="*/ 0 w 980075"/>
              <a:gd name="connsiteY6-56" fmla="*/ 445215 h 14758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200000">
            <a:off x="4570633" y="3136429"/>
            <a:ext cx="1115632" cy="1109883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7842" y="3413242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32137" y="2825457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91101" y="3492238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8630" y="4141746"/>
            <a:ext cx="618895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rgbClr val="2C344B"/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844190" y="3323109"/>
            <a:ext cx="497052" cy="736524"/>
            <a:chOff x="1788810" y="2276744"/>
            <a:chExt cx="392113" cy="581026"/>
          </a:xfrm>
          <a:solidFill>
            <a:schemeClr val="bg1"/>
          </a:solidFill>
          <a:effectLst/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788810" y="2276744"/>
              <a:ext cx="392113" cy="430213"/>
            </a:xfrm>
            <a:custGeom>
              <a:avLst/>
              <a:gdLst>
                <a:gd name="T0" fmla="*/ 108 w 149"/>
                <a:gd name="T1" fmla="*/ 163 h 163"/>
                <a:gd name="T2" fmla="*/ 35 w 149"/>
                <a:gd name="T3" fmla="*/ 163 h 163"/>
                <a:gd name="T4" fmla="*/ 35 w 149"/>
                <a:gd name="T5" fmla="*/ 158 h 163"/>
                <a:gd name="T6" fmla="*/ 30 w 149"/>
                <a:gd name="T7" fmla="*/ 142 h 163"/>
                <a:gd name="T8" fmla="*/ 21 w 149"/>
                <a:gd name="T9" fmla="*/ 127 h 163"/>
                <a:gd name="T10" fmla="*/ 0 w 149"/>
                <a:gd name="T11" fmla="*/ 74 h 163"/>
                <a:gd name="T12" fmla="*/ 74 w 149"/>
                <a:gd name="T13" fmla="*/ 0 h 163"/>
                <a:gd name="T14" fmla="*/ 149 w 149"/>
                <a:gd name="T15" fmla="*/ 74 h 163"/>
                <a:gd name="T16" fmla="*/ 127 w 149"/>
                <a:gd name="T17" fmla="*/ 127 h 163"/>
                <a:gd name="T18" fmla="*/ 118 w 149"/>
                <a:gd name="T19" fmla="*/ 142 h 163"/>
                <a:gd name="T20" fmla="*/ 114 w 149"/>
                <a:gd name="T21" fmla="*/ 158 h 163"/>
                <a:gd name="T22" fmla="*/ 113 w 149"/>
                <a:gd name="T23" fmla="*/ 163 h 163"/>
                <a:gd name="T24" fmla="*/ 108 w 149"/>
                <a:gd name="T25" fmla="*/ 163 h 163"/>
                <a:gd name="T26" fmla="*/ 46 w 149"/>
                <a:gd name="T27" fmla="*/ 151 h 163"/>
                <a:gd name="T28" fmla="*/ 103 w 149"/>
                <a:gd name="T29" fmla="*/ 151 h 163"/>
                <a:gd name="T30" fmla="*/ 108 w 149"/>
                <a:gd name="T31" fmla="*/ 136 h 163"/>
                <a:gd name="T32" fmla="*/ 117 w 149"/>
                <a:gd name="T33" fmla="*/ 120 h 163"/>
                <a:gd name="T34" fmla="*/ 136 w 149"/>
                <a:gd name="T35" fmla="*/ 74 h 163"/>
                <a:gd name="T36" fmla="*/ 74 w 149"/>
                <a:gd name="T37" fmla="*/ 12 h 163"/>
                <a:gd name="T38" fmla="*/ 12 w 149"/>
                <a:gd name="T39" fmla="*/ 74 h 163"/>
                <a:gd name="T40" fmla="*/ 31 w 149"/>
                <a:gd name="T41" fmla="*/ 120 h 163"/>
                <a:gd name="T42" fmla="*/ 41 w 149"/>
                <a:gd name="T43" fmla="*/ 136 h 163"/>
                <a:gd name="T44" fmla="*/ 46 w 149"/>
                <a:gd name="T45" fmla="*/ 15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9" h="163">
                  <a:moveTo>
                    <a:pt x="108" y="163"/>
                  </a:moveTo>
                  <a:cubicBezTo>
                    <a:pt x="35" y="163"/>
                    <a:pt x="35" y="163"/>
                    <a:pt x="35" y="163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4" y="153"/>
                    <a:pt x="32" y="144"/>
                    <a:pt x="30" y="142"/>
                  </a:cubicBezTo>
                  <a:cubicBezTo>
                    <a:pt x="28" y="137"/>
                    <a:pt x="24" y="132"/>
                    <a:pt x="21" y="127"/>
                  </a:cubicBezTo>
                  <a:cubicBezTo>
                    <a:pt x="11" y="112"/>
                    <a:pt x="0" y="95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115" y="0"/>
                    <a:pt x="149" y="33"/>
                    <a:pt x="149" y="74"/>
                  </a:cubicBezTo>
                  <a:cubicBezTo>
                    <a:pt x="149" y="95"/>
                    <a:pt x="138" y="112"/>
                    <a:pt x="127" y="127"/>
                  </a:cubicBezTo>
                  <a:cubicBezTo>
                    <a:pt x="124" y="132"/>
                    <a:pt x="121" y="137"/>
                    <a:pt x="118" y="142"/>
                  </a:cubicBezTo>
                  <a:cubicBezTo>
                    <a:pt x="117" y="144"/>
                    <a:pt x="115" y="153"/>
                    <a:pt x="114" y="158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08" y="163"/>
                  </a:lnTo>
                  <a:close/>
                  <a:moveTo>
                    <a:pt x="46" y="151"/>
                  </a:moveTo>
                  <a:cubicBezTo>
                    <a:pt x="103" y="151"/>
                    <a:pt x="103" y="151"/>
                    <a:pt x="103" y="151"/>
                  </a:cubicBezTo>
                  <a:cubicBezTo>
                    <a:pt x="104" y="146"/>
                    <a:pt x="105" y="139"/>
                    <a:pt x="108" y="136"/>
                  </a:cubicBezTo>
                  <a:cubicBezTo>
                    <a:pt x="111" y="130"/>
                    <a:pt x="114" y="125"/>
                    <a:pt x="117" y="120"/>
                  </a:cubicBezTo>
                  <a:cubicBezTo>
                    <a:pt x="127" y="106"/>
                    <a:pt x="136" y="92"/>
                    <a:pt x="136" y="74"/>
                  </a:cubicBezTo>
                  <a:cubicBezTo>
                    <a:pt x="136" y="40"/>
                    <a:pt x="109" y="12"/>
                    <a:pt x="74" y="12"/>
                  </a:cubicBezTo>
                  <a:cubicBezTo>
                    <a:pt x="40" y="12"/>
                    <a:pt x="12" y="40"/>
                    <a:pt x="12" y="74"/>
                  </a:cubicBezTo>
                  <a:cubicBezTo>
                    <a:pt x="12" y="92"/>
                    <a:pt x="21" y="106"/>
                    <a:pt x="31" y="120"/>
                  </a:cubicBezTo>
                  <a:cubicBezTo>
                    <a:pt x="35" y="125"/>
                    <a:pt x="38" y="130"/>
                    <a:pt x="41" y="136"/>
                  </a:cubicBezTo>
                  <a:cubicBezTo>
                    <a:pt x="43" y="139"/>
                    <a:pt x="45" y="146"/>
                    <a:pt x="46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1884060" y="2729182"/>
              <a:ext cx="195263" cy="128588"/>
            </a:xfrm>
            <a:custGeom>
              <a:avLst/>
              <a:gdLst>
                <a:gd name="T0" fmla="*/ 0 w 74"/>
                <a:gd name="T1" fmla="*/ 0 h 49"/>
                <a:gd name="T2" fmla="*/ 0 w 74"/>
                <a:gd name="T3" fmla="*/ 20 h 49"/>
                <a:gd name="T4" fmla="*/ 37 w 74"/>
                <a:gd name="T5" fmla="*/ 49 h 49"/>
                <a:gd name="T6" fmla="*/ 41 w 74"/>
                <a:gd name="T7" fmla="*/ 49 h 49"/>
                <a:gd name="T8" fmla="*/ 74 w 74"/>
                <a:gd name="T9" fmla="*/ 20 h 49"/>
                <a:gd name="T10" fmla="*/ 74 w 74"/>
                <a:gd name="T11" fmla="*/ 0 h 49"/>
                <a:gd name="T12" fmla="*/ 0 w 74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9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6"/>
                    <a:pt x="17" y="49"/>
                    <a:pt x="3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61" y="49"/>
                    <a:pt x="74" y="36"/>
                    <a:pt x="74" y="20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1872947" y="2459307"/>
              <a:ext cx="223838" cy="179388"/>
            </a:xfrm>
            <a:custGeom>
              <a:avLst/>
              <a:gdLst>
                <a:gd name="T0" fmla="*/ 83 w 85"/>
                <a:gd name="T1" fmla="*/ 9 h 68"/>
                <a:gd name="T2" fmla="*/ 62 w 85"/>
                <a:gd name="T3" fmla="*/ 66 h 68"/>
                <a:gd name="T4" fmla="*/ 62 w 85"/>
                <a:gd name="T5" fmla="*/ 68 h 68"/>
                <a:gd name="T6" fmla="*/ 52 w 85"/>
                <a:gd name="T7" fmla="*/ 68 h 68"/>
                <a:gd name="T8" fmla="*/ 53 w 85"/>
                <a:gd name="T9" fmla="*/ 66 h 68"/>
                <a:gd name="T10" fmla="*/ 67 w 85"/>
                <a:gd name="T11" fmla="*/ 17 h 68"/>
                <a:gd name="T12" fmla="*/ 67 w 85"/>
                <a:gd name="T13" fmla="*/ 17 h 68"/>
                <a:gd name="T14" fmla="*/ 66 w 85"/>
                <a:gd name="T15" fmla="*/ 17 h 68"/>
                <a:gd name="T16" fmla="*/ 55 w 85"/>
                <a:gd name="T17" fmla="*/ 13 h 68"/>
                <a:gd name="T18" fmla="*/ 44 w 85"/>
                <a:gd name="T19" fmla="*/ 17 h 68"/>
                <a:gd name="T20" fmla="*/ 30 w 85"/>
                <a:gd name="T21" fmla="*/ 12 h 68"/>
                <a:gd name="T22" fmla="*/ 17 w 85"/>
                <a:gd name="T23" fmla="*/ 16 h 68"/>
                <a:gd name="T24" fmla="*/ 30 w 85"/>
                <a:gd name="T25" fmla="*/ 66 h 68"/>
                <a:gd name="T26" fmla="*/ 31 w 85"/>
                <a:gd name="T27" fmla="*/ 68 h 68"/>
                <a:gd name="T28" fmla="*/ 21 w 85"/>
                <a:gd name="T29" fmla="*/ 68 h 68"/>
                <a:gd name="T30" fmla="*/ 21 w 85"/>
                <a:gd name="T31" fmla="*/ 66 h 68"/>
                <a:gd name="T32" fmla="*/ 2 w 85"/>
                <a:gd name="T33" fmla="*/ 9 h 68"/>
                <a:gd name="T34" fmla="*/ 2 w 85"/>
                <a:gd name="T35" fmla="*/ 9 h 68"/>
                <a:gd name="T36" fmla="*/ 1 w 85"/>
                <a:gd name="T37" fmla="*/ 8 h 68"/>
                <a:gd name="T38" fmla="*/ 1 w 85"/>
                <a:gd name="T39" fmla="*/ 8 h 68"/>
                <a:gd name="T40" fmla="*/ 1 w 85"/>
                <a:gd name="T41" fmla="*/ 7 h 68"/>
                <a:gd name="T42" fmla="*/ 2 w 85"/>
                <a:gd name="T43" fmla="*/ 1 h 68"/>
                <a:gd name="T44" fmla="*/ 9 w 85"/>
                <a:gd name="T45" fmla="*/ 3 h 68"/>
                <a:gd name="T46" fmla="*/ 9 w 85"/>
                <a:gd name="T47" fmla="*/ 3 h 68"/>
                <a:gd name="T48" fmla="*/ 16 w 85"/>
                <a:gd name="T49" fmla="*/ 7 h 68"/>
                <a:gd name="T50" fmla="*/ 27 w 85"/>
                <a:gd name="T51" fmla="*/ 2 h 68"/>
                <a:gd name="T52" fmla="*/ 31 w 85"/>
                <a:gd name="T53" fmla="*/ 1 h 68"/>
                <a:gd name="T54" fmla="*/ 34 w 85"/>
                <a:gd name="T55" fmla="*/ 3 h 68"/>
                <a:gd name="T56" fmla="*/ 43 w 85"/>
                <a:gd name="T57" fmla="*/ 8 h 68"/>
                <a:gd name="T58" fmla="*/ 52 w 85"/>
                <a:gd name="T59" fmla="*/ 3 h 68"/>
                <a:gd name="T60" fmla="*/ 55 w 85"/>
                <a:gd name="T61" fmla="*/ 1 h 68"/>
                <a:gd name="T62" fmla="*/ 59 w 85"/>
                <a:gd name="T63" fmla="*/ 3 h 68"/>
                <a:gd name="T64" fmla="*/ 66 w 85"/>
                <a:gd name="T65" fmla="*/ 8 h 68"/>
                <a:gd name="T66" fmla="*/ 66 w 85"/>
                <a:gd name="T67" fmla="*/ 8 h 68"/>
                <a:gd name="T68" fmla="*/ 76 w 85"/>
                <a:gd name="T69" fmla="*/ 3 h 68"/>
                <a:gd name="T70" fmla="*/ 82 w 85"/>
                <a:gd name="T71" fmla="*/ 2 h 68"/>
                <a:gd name="T72" fmla="*/ 83 w 85"/>
                <a:gd name="T73" fmla="*/ 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" h="68">
                  <a:moveTo>
                    <a:pt x="83" y="9"/>
                  </a:moveTo>
                  <a:cubicBezTo>
                    <a:pt x="71" y="25"/>
                    <a:pt x="64" y="44"/>
                    <a:pt x="62" y="6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48"/>
                    <a:pt x="59" y="32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3" y="17"/>
                    <a:pt x="59" y="16"/>
                    <a:pt x="55" y="13"/>
                  </a:cubicBezTo>
                  <a:cubicBezTo>
                    <a:pt x="52" y="16"/>
                    <a:pt x="48" y="17"/>
                    <a:pt x="44" y="17"/>
                  </a:cubicBezTo>
                  <a:cubicBezTo>
                    <a:pt x="39" y="17"/>
                    <a:pt x="34" y="16"/>
                    <a:pt x="30" y="12"/>
                  </a:cubicBezTo>
                  <a:cubicBezTo>
                    <a:pt x="26" y="15"/>
                    <a:pt x="21" y="17"/>
                    <a:pt x="17" y="16"/>
                  </a:cubicBezTo>
                  <a:cubicBezTo>
                    <a:pt x="28" y="38"/>
                    <a:pt x="30" y="59"/>
                    <a:pt x="30" y="66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58"/>
                    <a:pt x="17" y="3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7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5"/>
                    <a:pt x="14" y="7"/>
                    <a:pt x="16" y="7"/>
                  </a:cubicBezTo>
                  <a:cubicBezTo>
                    <a:pt x="20" y="7"/>
                    <a:pt x="23" y="6"/>
                    <a:pt x="27" y="2"/>
                  </a:cubicBezTo>
                  <a:cubicBezTo>
                    <a:pt x="28" y="1"/>
                    <a:pt x="29" y="1"/>
                    <a:pt x="31" y="1"/>
                  </a:cubicBezTo>
                  <a:cubicBezTo>
                    <a:pt x="32" y="1"/>
                    <a:pt x="33" y="2"/>
                    <a:pt x="34" y="3"/>
                  </a:cubicBezTo>
                  <a:cubicBezTo>
                    <a:pt x="37" y="6"/>
                    <a:pt x="40" y="8"/>
                    <a:pt x="43" y="8"/>
                  </a:cubicBezTo>
                  <a:cubicBezTo>
                    <a:pt x="47" y="8"/>
                    <a:pt x="50" y="5"/>
                    <a:pt x="52" y="3"/>
                  </a:cubicBezTo>
                  <a:cubicBezTo>
                    <a:pt x="53" y="2"/>
                    <a:pt x="54" y="1"/>
                    <a:pt x="55" y="1"/>
                  </a:cubicBezTo>
                  <a:cubicBezTo>
                    <a:pt x="57" y="1"/>
                    <a:pt x="58" y="2"/>
                    <a:pt x="59" y="3"/>
                  </a:cubicBezTo>
                  <a:cubicBezTo>
                    <a:pt x="61" y="6"/>
                    <a:pt x="63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70" y="8"/>
                    <a:pt x="73" y="6"/>
                    <a:pt x="76" y="3"/>
                  </a:cubicBezTo>
                  <a:cubicBezTo>
                    <a:pt x="78" y="1"/>
                    <a:pt x="81" y="1"/>
                    <a:pt x="82" y="2"/>
                  </a:cubicBezTo>
                  <a:cubicBezTo>
                    <a:pt x="84" y="4"/>
                    <a:pt x="85" y="7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7718389" y="3387769"/>
            <a:ext cx="434667" cy="744569"/>
          </a:xfrm>
          <a:custGeom>
            <a:avLst/>
            <a:gdLst>
              <a:gd name="T0" fmla="*/ 73 w 130"/>
              <a:gd name="T1" fmla="*/ 98 h 222"/>
              <a:gd name="T2" fmla="*/ 118 w 130"/>
              <a:gd name="T3" fmla="*/ 116 h 222"/>
              <a:gd name="T4" fmla="*/ 130 w 130"/>
              <a:gd name="T5" fmla="*/ 149 h 222"/>
              <a:gd name="T6" fmla="*/ 115 w 130"/>
              <a:gd name="T7" fmla="*/ 186 h 222"/>
              <a:gd name="T8" fmla="*/ 73 w 130"/>
              <a:gd name="T9" fmla="*/ 203 h 222"/>
              <a:gd name="T10" fmla="*/ 73 w 130"/>
              <a:gd name="T11" fmla="*/ 222 h 222"/>
              <a:gd name="T12" fmla="*/ 58 w 130"/>
              <a:gd name="T13" fmla="*/ 222 h 222"/>
              <a:gd name="T14" fmla="*/ 58 w 130"/>
              <a:gd name="T15" fmla="*/ 203 h 222"/>
              <a:gd name="T16" fmla="*/ 0 w 130"/>
              <a:gd name="T17" fmla="*/ 150 h 222"/>
              <a:gd name="T18" fmla="*/ 26 w 130"/>
              <a:gd name="T19" fmla="*/ 150 h 222"/>
              <a:gd name="T20" fmla="*/ 58 w 130"/>
              <a:gd name="T21" fmla="*/ 185 h 222"/>
              <a:gd name="T22" fmla="*/ 58 w 130"/>
              <a:gd name="T23" fmla="*/ 117 h 222"/>
              <a:gd name="T24" fmla="*/ 4 w 130"/>
              <a:gd name="T25" fmla="*/ 69 h 222"/>
              <a:gd name="T26" fmla="*/ 19 w 130"/>
              <a:gd name="T27" fmla="*/ 34 h 222"/>
              <a:gd name="T28" fmla="*/ 58 w 130"/>
              <a:gd name="T29" fmla="*/ 19 h 222"/>
              <a:gd name="T30" fmla="*/ 58 w 130"/>
              <a:gd name="T31" fmla="*/ 0 h 222"/>
              <a:gd name="T32" fmla="*/ 73 w 130"/>
              <a:gd name="T33" fmla="*/ 0 h 222"/>
              <a:gd name="T34" fmla="*/ 73 w 130"/>
              <a:gd name="T35" fmla="*/ 19 h 222"/>
              <a:gd name="T36" fmla="*/ 125 w 130"/>
              <a:gd name="T37" fmla="*/ 63 h 222"/>
              <a:gd name="T38" fmla="*/ 99 w 130"/>
              <a:gd name="T39" fmla="*/ 63 h 222"/>
              <a:gd name="T40" fmla="*/ 73 w 130"/>
              <a:gd name="T41" fmla="*/ 37 h 222"/>
              <a:gd name="T42" fmla="*/ 73 w 130"/>
              <a:gd name="T43" fmla="*/ 98 h 222"/>
              <a:gd name="T44" fmla="*/ 58 w 130"/>
              <a:gd name="T45" fmla="*/ 96 h 222"/>
              <a:gd name="T46" fmla="*/ 58 w 130"/>
              <a:gd name="T47" fmla="*/ 37 h 222"/>
              <a:gd name="T48" fmla="*/ 30 w 130"/>
              <a:gd name="T49" fmla="*/ 67 h 222"/>
              <a:gd name="T50" fmla="*/ 38 w 130"/>
              <a:gd name="T51" fmla="*/ 86 h 222"/>
              <a:gd name="T52" fmla="*/ 58 w 130"/>
              <a:gd name="T53" fmla="*/ 96 h 222"/>
              <a:gd name="T54" fmla="*/ 73 w 130"/>
              <a:gd name="T55" fmla="*/ 185 h 222"/>
              <a:gd name="T56" fmla="*/ 104 w 130"/>
              <a:gd name="T57" fmla="*/ 150 h 222"/>
              <a:gd name="T58" fmla="*/ 97 w 130"/>
              <a:gd name="T59" fmla="*/ 131 h 222"/>
              <a:gd name="T60" fmla="*/ 73 w 130"/>
              <a:gd name="T61" fmla="*/ 120 h 222"/>
              <a:gd name="T62" fmla="*/ 73 w 130"/>
              <a:gd name="T63" fmla="*/ 1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222">
                <a:moveTo>
                  <a:pt x="73" y="98"/>
                </a:moveTo>
                <a:cubicBezTo>
                  <a:pt x="95" y="103"/>
                  <a:pt x="110" y="109"/>
                  <a:pt x="118" y="116"/>
                </a:cubicBezTo>
                <a:cubicBezTo>
                  <a:pt x="126" y="124"/>
                  <a:pt x="130" y="135"/>
                  <a:pt x="130" y="149"/>
                </a:cubicBezTo>
                <a:cubicBezTo>
                  <a:pt x="130" y="163"/>
                  <a:pt x="125" y="175"/>
                  <a:pt x="115" y="186"/>
                </a:cubicBezTo>
                <a:cubicBezTo>
                  <a:pt x="105" y="196"/>
                  <a:pt x="91" y="202"/>
                  <a:pt x="73" y="203"/>
                </a:cubicBezTo>
                <a:cubicBezTo>
                  <a:pt x="73" y="222"/>
                  <a:pt x="73" y="222"/>
                  <a:pt x="73" y="222"/>
                </a:cubicBezTo>
                <a:cubicBezTo>
                  <a:pt x="58" y="222"/>
                  <a:pt x="58" y="222"/>
                  <a:pt x="58" y="222"/>
                </a:cubicBezTo>
                <a:cubicBezTo>
                  <a:pt x="58" y="203"/>
                  <a:pt x="58" y="203"/>
                  <a:pt x="58" y="203"/>
                </a:cubicBezTo>
                <a:cubicBezTo>
                  <a:pt x="22" y="200"/>
                  <a:pt x="2" y="182"/>
                  <a:pt x="0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8" y="170"/>
                  <a:pt x="39" y="182"/>
                  <a:pt x="58" y="185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22" y="110"/>
                  <a:pt x="4" y="94"/>
                  <a:pt x="4" y="69"/>
                </a:cubicBezTo>
                <a:cubicBezTo>
                  <a:pt x="4" y="54"/>
                  <a:pt x="9" y="43"/>
                  <a:pt x="19" y="34"/>
                </a:cubicBezTo>
                <a:cubicBezTo>
                  <a:pt x="28" y="25"/>
                  <a:pt x="42" y="20"/>
                  <a:pt x="58" y="19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73" y="19"/>
                  <a:pt x="73" y="19"/>
                </a:cubicBezTo>
                <a:cubicBezTo>
                  <a:pt x="105" y="21"/>
                  <a:pt x="122" y="35"/>
                  <a:pt x="125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8" y="48"/>
                  <a:pt x="89" y="39"/>
                  <a:pt x="73" y="37"/>
                </a:cubicBezTo>
                <a:lnTo>
                  <a:pt x="73" y="98"/>
                </a:lnTo>
                <a:close/>
                <a:moveTo>
                  <a:pt x="58" y="96"/>
                </a:moveTo>
                <a:cubicBezTo>
                  <a:pt x="58" y="37"/>
                  <a:pt x="58" y="37"/>
                  <a:pt x="58" y="37"/>
                </a:cubicBezTo>
                <a:cubicBezTo>
                  <a:pt x="39" y="40"/>
                  <a:pt x="30" y="50"/>
                  <a:pt x="30" y="67"/>
                </a:cubicBezTo>
                <a:cubicBezTo>
                  <a:pt x="30" y="76"/>
                  <a:pt x="33" y="82"/>
                  <a:pt x="38" y="86"/>
                </a:cubicBezTo>
                <a:cubicBezTo>
                  <a:pt x="43" y="91"/>
                  <a:pt x="50" y="94"/>
                  <a:pt x="58" y="96"/>
                </a:cubicBezTo>
                <a:close/>
                <a:moveTo>
                  <a:pt x="73" y="185"/>
                </a:moveTo>
                <a:cubicBezTo>
                  <a:pt x="93" y="182"/>
                  <a:pt x="104" y="171"/>
                  <a:pt x="104" y="150"/>
                </a:cubicBezTo>
                <a:cubicBezTo>
                  <a:pt x="104" y="142"/>
                  <a:pt x="102" y="135"/>
                  <a:pt x="97" y="131"/>
                </a:cubicBezTo>
                <a:cubicBezTo>
                  <a:pt x="93" y="126"/>
                  <a:pt x="85" y="122"/>
                  <a:pt x="73" y="120"/>
                </a:cubicBezTo>
                <a:lnTo>
                  <a:pt x="73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44" name="Freeform 19"/>
          <p:cNvSpPr>
            <a:spLocks noEditPoints="1"/>
          </p:cNvSpPr>
          <p:nvPr/>
        </p:nvSpPr>
        <p:spPr bwMode="auto">
          <a:xfrm>
            <a:off x="5679825" y="5153846"/>
            <a:ext cx="612827" cy="613652"/>
          </a:xfrm>
          <a:custGeom>
            <a:avLst/>
            <a:gdLst>
              <a:gd name="T0" fmla="*/ 281 w 311"/>
              <a:gd name="T1" fmla="*/ 130 h 312"/>
              <a:gd name="T2" fmla="*/ 311 w 311"/>
              <a:gd name="T3" fmla="*/ 116 h 312"/>
              <a:gd name="T4" fmla="*/ 294 w 311"/>
              <a:gd name="T5" fmla="*/ 75 h 312"/>
              <a:gd name="T6" fmla="*/ 263 w 311"/>
              <a:gd name="T7" fmla="*/ 86 h 312"/>
              <a:gd name="T8" fmla="*/ 226 w 311"/>
              <a:gd name="T9" fmla="*/ 48 h 312"/>
              <a:gd name="T10" fmla="*/ 237 w 311"/>
              <a:gd name="T11" fmla="*/ 17 h 312"/>
              <a:gd name="T12" fmla="*/ 197 w 311"/>
              <a:gd name="T13" fmla="*/ 0 h 312"/>
              <a:gd name="T14" fmla="*/ 183 w 311"/>
              <a:gd name="T15" fmla="*/ 30 h 312"/>
              <a:gd name="T16" fmla="*/ 129 w 311"/>
              <a:gd name="T17" fmla="*/ 30 h 312"/>
              <a:gd name="T18" fmla="*/ 115 w 311"/>
              <a:gd name="T19" fmla="*/ 0 h 312"/>
              <a:gd name="T20" fmla="*/ 75 w 311"/>
              <a:gd name="T21" fmla="*/ 17 h 312"/>
              <a:gd name="T22" fmla="*/ 86 w 311"/>
              <a:gd name="T23" fmla="*/ 48 h 312"/>
              <a:gd name="T24" fmla="*/ 48 w 311"/>
              <a:gd name="T25" fmla="*/ 85 h 312"/>
              <a:gd name="T26" fmla="*/ 17 w 311"/>
              <a:gd name="T27" fmla="*/ 74 h 312"/>
              <a:gd name="T28" fmla="*/ 0 w 311"/>
              <a:gd name="T29" fmla="*/ 114 h 312"/>
              <a:gd name="T30" fmla="*/ 30 w 311"/>
              <a:gd name="T31" fmla="*/ 129 h 312"/>
              <a:gd name="T32" fmla="*/ 30 w 311"/>
              <a:gd name="T33" fmla="*/ 182 h 312"/>
              <a:gd name="T34" fmla="*/ 0 w 311"/>
              <a:gd name="T35" fmla="*/ 196 h 312"/>
              <a:gd name="T36" fmla="*/ 16 w 311"/>
              <a:gd name="T37" fmla="*/ 236 h 312"/>
              <a:gd name="T38" fmla="*/ 47 w 311"/>
              <a:gd name="T39" fmla="*/ 225 h 312"/>
              <a:gd name="T40" fmla="*/ 85 w 311"/>
              <a:gd name="T41" fmla="*/ 263 h 312"/>
              <a:gd name="T42" fmla="*/ 73 w 311"/>
              <a:gd name="T43" fmla="*/ 294 h 312"/>
              <a:gd name="T44" fmla="*/ 114 w 311"/>
              <a:gd name="T45" fmla="*/ 311 h 312"/>
              <a:gd name="T46" fmla="*/ 128 w 311"/>
              <a:gd name="T47" fmla="*/ 281 h 312"/>
              <a:gd name="T48" fmla="*/ 181 w 311"/>
              <a:gd name="T49" fmla="*/ 282 h 312"/>
              <a:gd name="T50" fmla="*/ 195 w 311"/>
              <a:gd name="T51" fmla="*/ 312 h 312"/>
              <a:gd name="T52" fmla="*/ 236 w 311"/>
              <a:gd name="T53" fmla="*/ 295 h 312"/>
              <a:gd name="T54" fmla="*/ 225 w 311"/>
              <a:gd name="T55" fmla="*/ 264 h 312"/>
              <a:gd name="T56" fmla="*/ 263 w 311"/>
              <a:gd name="T57" fmla="*/ 226 h 312"/>
              <a:gd name="T58" fmla="*/ 294 w 311"/>
              <a:gd name="T59" fmla="*/ 238 h 312"/>
              <a:gd name="T60" fmla="*/ 311 w 311"/>
              <a:gd name="T61" fmla="*/ 197 h 312"/>
              <a:gd name="T62" fmla="*/ 281 w 311"/>
              <a:gd name="T63" fmla="*/ 183 h 312"/>
              <a:gd name="T64" fmla="*/ 281 w 311"/>
              <a:gd name="T65" fmla="*/ 130 h 312"/>
              <a:gd name="T66" fmla="*/ 155 w 311"/>
              <a:gd name="T67" fmla="*/ 254 h 312"/>
              <a:gd name="T68" fmla="*/ 57 w 311"/>
              <a:gd name="T69" fmla="*/ 156 h 312"/>
              <a:gd name="T70" fmla="*/ 155 w 311"/>
              <a:gd name="T71" fmla="*/ 57 h 312"/>
              <a:gd name="T72" fmla="*/ 254 w 311"/>
              <a:gd name="T73" fmla="*/ 156 h 312"/>
              <a:gd name="T74" fmla="*/ 155 w 311"/>
              <a:gd name="T75" fmla="*/ 25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1" h="312">
                <a:moveTo>
                  <a:pt x="281" y="130"/>
                </a:moveTo>
                <a:cubicBezTo>
                  <a:pt x="311" y="116"/>
                  <a:pt x="311" y="116"/>
                  <a:pt x="311" y="116"/>
                </a:cubicBezTo>
                <a:cubicBezTo>
                  <a:pt x="294" y="75"/>
                  <a:pt x="294" y="75"/>
                  <a:pt x="294" y="75"/>
                </a:cubicBezTo>
                <a:cubicBezTo>
                  <a:pt x="263" y="86"/>
                  <a:pt x="263" y="86"/>
                  <a:pt x="263" y="86"/>
                </a:cubicBezTo>
                <a:cubicBezTo>
                  <a:pt x="253" y="71"/>
                  <a:pt x="240" y="58"/>
                  <a:pt x="226" y="48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197" y="0"/>
                  <a:pt x="197" y="0"/>
                  <a:pt x="197" y="0"/>
                </a:cubicBezTo>
                <a:cubicBezTo>
                  <a:pt x="183" y="30"/>
                  <a:pt x="183" y="30"/>
                  <a:pt x="183" y="30"/>
                </a:cubicBezTo>
                <a:cubicBezTo>
                  <a:pt x="165" y="27"/>
                  <a:pt x="147" y="26"/>
                  <a:pt x="129" y="30"/>
                </a:cubicBezTo>
                <a:cubicBezTo>
                  <a:pt x="115" y="0"/>
                  <a:pt x="115" y="0"/>
                  <a:pt x="115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86" y="48"/>
                  <a:pt x="86" y="48"/>
                  <a:pt x="86" y="48"/>
                </a:cubicBezTo>
                <a:cubicBezTo>
                  <a:pt x="70" y="58"/>
                  <a:pt x="58" y="71"/>
                  <a:pt x="48" y="85"/>
                </a:cubicBezTo>
                <a:cubicBezTo>
                  <a:pt x="17" y="74"/>
                  <a:pt x="17" y="74"/>
                  <a:pt x="17" y="74"/>
                </a:cubicBezTo>
                <a:cubicBezTo>
                  <a:pt x="0" y="114"/>
                  <a:pt x="0" y="114"/>
                  <a:pt x="0" y="114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26" y="146"/>
                  <a:pt x="26" y="164"/>
                  <a:pt x="30" y="182"/>
                </a:cubicBezTo>
                <a:cubicBezTo>
                  <a:pt x="0" y="196"/>
                  <a:pt x="0" y="196"/>
                  <a:pt x="0" y="19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57" y="241"/>
                  <a:pt x="70" y="253"/>
                  <a:pt x="85" y="263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114" y="311"/>
                  <a:pt x="114" y="311"/>
                  <a:pt x="114" y="311"/>
                </a:cubicBezTo>
                <a:cubicBezTo>
                  <a:pt x="128" y="281"/>
                  <a:pt x="128" y="281"/>
                  <a:pt x="128" y="281"/>
                </a:cubicBezTo>
                <a:cubicBezTo>
                  <a:pt x="145" y="285"/>
                  <a:pt x="163" y="285"/>
                  <a:pt x="181" y="282"/>
                </a:cubicBezTo>
                <a:cubicBezTo>
                  <a:pt x="195" y="312"/>
                  <a:pt x="195" y="312"/>
                  <a:pt x="195" y="312"/>
                </a:cubicBezTo>
                <a:cubicBezTo>
                  <a:pt x="236" y="295"/>
                  <a:pt x="236" y="295"/>
                  <a:pt x="236" y="295"/>
                </a:cubicBezTo>
                <a:cubicBezTo>
                  <a:pt x="225" y="264"/>
                  <a:pt x="225" y="264"/>
                  <a:pt x="225" y="264"/>
                </a:cubicBezTo>
                <a:cubicBezTo>
                  <a:pt x="240" y="254"/>
                  <a:pt x="253" y="241"/>
                  <a:pt x="263" y="226"/>
                </a:cubicBezTo>
                <a:cubicBezTo>
                  <a:pt x="294" y="238"/>
                  <a:pt x="294" y="238"/>
                  <a:pt x="294" y="238"/>
                </a:cubicBezTo>
                <a:cubicBezTo>
                  <a:pt x="311" y="197"/>
                  <a:pt x="311" y="197"/>
                  <a:pt x="311" y="197"/>
                </a:cubicBezTo>
                <a:cubicBezTo>
                  <a:pt x="281" y="183"/>
                  <a:pt x="281" y="183"/>
                  <a:pt x="281" y="183"/>
                </a:cubicBezTo>
                <a:cubicBezTo>
                  <a:pt x="285" y="166"/>
                  <a:pt x="285" y="148"/>
                  <a:pt x="281" y="130"/>
                </a:cubicBezTo>
                <a:close/>
                <a:moveTo>
                  <a:pt x="155" y="254"/>
                </a:moveTo>
                <a:cubicBezTo>
                  <a:pt x="101" y="254"/>
                  <a:pt x="57" y="210"/>
                  <a:pt x="57" y="156"/>
                </a:cubicBezTo>
                <a:cubicBezTo>
                  <a:pt x="57" y="101"/>
                  <a:pt x="101" y="57"/>
                  <a:pt x="155" y="57"/>
                </a:cubicBezTo>
                <a:cubicBezTo>
                  <a:pt x="210" y="57"/>
                  <a:pt x="254" y="101"/>
                  <a:pt x="254" y="156"/>
                </a:cubicBezTo>
                <a:cubicBezTo>
                  <a:pt x="254" y="210"/>
                  <a:pt x="210" y="254"/>
                  <a:pt x="155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5736182" y="1706835"/>
            <a:ext cx="583473" cy="561119"/>
            <a:chOff x="2607983" y="4241292"/>
            <a:chExt cx="490600" cy="471805"/>
          </a:xfrm>
          <a:effectLst/>
        </p:grpSpPr>
        <p:sp>
          <p:nvSpPr>
            <p:cNvPr id="46" name="Oval 131"/>
            <p:cNvSpPr>
              <a:spLocks noChangeArrowheads="1"/>
            </p:cNvSpPr>
            <p:nvPr/>
          </p:nvSpPr>
          <p:spPr bwMode="auto">
            <a:xfrm>
              <a:off x="2742898" y="4241292"/>
              <a:ext cx="220770" cy="223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  <p:sp>
          <p:nvSpPr>
            <p:cNvPr id="47" name="Freeform 134"/>
            <p:cNvSpPr/>
            <p:nvPr/>
          </p:nvSpPr>
          <p:spPr bwMode="auto">
            <a:xfrm>
              <a:off x="2607983" y="4499759"/>
              <a:ext cx="490600" cy="213338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dirty="0">
                <a:solidFill>
                  <a:prstClr val="black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1773409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1767775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477135" y="4952307"/>
            <a:ext cx="3350072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09313" y="4952307"/>
            <a:ext cx="3459515" cy="846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4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投资回报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5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4" grpId="0" animBg="1"/>
          <p:bldP spid="20" grpId="0" animBg="1"/>
          <p:bldP spid="22" grpId="0" animBg="1"/>
          <p:bldP spid="28" grpId="0" animBg="1"/>
          <p:bldP spid="30" grpId="0" animBg="1"/>
          <p:bldP spid="32" grpId="0" animBg="1"/>
          <p:bldP spid="34" grpId="0" animBg="1"/>
          <p:bldP spid="35" grpId="0"/>
          <p:bldP spid="36" grpId="0"/>
          <p:bldP spid="37" grpId="0"/>
          <p:bldP spid="38" grpId="0"/>
          <p:bldP spid="43" grpId="0" animBg="1"/>
          <p:bldP spid="44" grpId="0" animBg="1"/>
          <p:bldP spid="48" grpId="0"/>
          <p:bldP spid="49" grpId="0"/>
          <p:bldP spid="50" grpId="0"/>
          <p:bldP spid="51" grpId="0"/>
        </p:bldLst>
      </p:timing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</a:t>
            </a:r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Microsoft YaHei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Microsoft YaHei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 rot="16200000">
            <a:off x="5379890" y="-1705378"/>
            <a:ext cx="5103289" cy="8516524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oup 1"/>
          <p:cNvGrpSpPr/>
          <p:nvPr/>
        </p:nvGrpSpPr>
        <p:grpSpPr>
          <a:xfrm>
            <a:off x="5880093" y="498081"/>
            <a:ext cx="1782792" cy="3744777"/>
            <a:chOff x="5880014" y="497020"/>
            <a:chExt cx="1783437" cy="3746132"/>
          </a:xfrm>
        </p:grpSpPr>
        <p:sp>
          <p:nvSpPr>
            <p:cNvPr id="4" name="Freeform: Shape 3"/>
            <p:cNvSpPr/>
            <p:nvPr/>
          </p:nvSpPr>
          <p:spPr>
            <a:xfrm flipH="1">
              <a:off x="5880014" y="497020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79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5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sz="649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Freeform 30"/>
            <p:cNvSpPr>
              <a:spLocks noEditPoints="1"/>
            </p:cNvSpPr>
            <p:nvPr/>
          </p:nvSpPr>
          <p:spPr bwMode="auto">
            <a:xfrm>
              <a:off x="6551301" y="1706630"/>
              <a:ext cx="440860" cy="331463"/>
            </a:xfrm>
            <a:custGeom>
              <a:avLst/>
              <a:gdLst>
                <a:gd name="T0" fmla="*/ 212 w 228"/>
                <a:gd name="T1" fmla="*/ 19 h 172"/>
                <a:gd name="T2" fmla="*/ 19 w 228"/>
                <a:gd name="T3" fmla="*/ 0 h 172"/>
                <a:gd name="T4" fmla="*/ 0 w 228"/>
                <a:gd name="T5" fmla="*/ 121 h 172"/>
                <a:gd name="T6" fmla="*/ 86 w 228"/>
                <a:gd name="T7" fmla="*/ 140 h 172"/>
                <a:gd name="T8" fmla="*/ 72 w 228"/>
                <a:gd name="T9" fmla="*/ 164 h 172"/>
                <a:gd name="T10" fmla="*/ 72 w 228"/>
                <a:gd name="T11" fmla="*/ 172 h 172"/>
                <a:gd name="T12" fmla="*/ 144 w 228"/>
                <a:gd name="T13" fmla="*/ 168 h 172"/>
                <a:gd name="T14" fmla="*/ 128 w 228"/>
                <a:gd name="T15" fmla="*/ 164 h 172"/>
                <a:gd name="T16" fmla="*/ 156 w 228"/>
                <a:gd name="T17" fmla="*/ 140 h 172"/>
                <a:gd name="T18" fmla="*/ 175 w 228"/>
                <a:gd name="T19" fmla="*/ 172 h 172"/>
                <a:gd name="T20" fmla="*/ 228 w 228"/>
                <a:gd name="T21" fmla="*/ 153 h 172"/>
                <a:gd name="T22" fmla="*/ 212 w 228"/>
                <a:gd name="T23" fmla="*/ 40 h 172"/>
                <a:gd name="T24" fmla="*/ 94 w 228"/>
                <a:gd name="T25" fmla="*/ 140 h 172"/>
                <a:gd name="T26" fmla="*/ 120 w 228"/>
                <a:gd name="T27" fmla="*/ 164 h 172"/>
                <a:gd name="T28" fmla="*/ 156 w 228"/>
                <a:gd name="T29" fmla="*/ 132 h 172"/>
                <a:gd name="T30" fmla="*/ 8 w 228"/>
                <a:gd name="T31" fmla="*/ 121 h 172"/>
                <a:gd name="T32" fmla="*/ 156 w 228"/>
                <a:gd name="T33" fmla="*/ 120 h 172"/>
                <a:gd name="T34" fmla="*/ 156 w 228"/>
                <a:gd name="T35" fmla="*/ 59 h 172"/>
                <a:gd name="T36" fmla="*/ 8 w 228"/>
                <a:gd name="T37" fmla="*/ 112 h 172"/>
                <a:gd name="T38" fmla="*/ 19 w 228"/>
                <a:gd name="T39" fmla="*/ 8 h 172"/>
                <a:gd name="T40" fmla="*/ 204 w 228"/>
                <a:gd name="T41" fmla="*/ 19 h 172"/>
                <a:gd name="T42" fmla="*/ 175 w 228"/>
                <a:gd name="T43" fmla="*/ 40 h 172"/>
                <a:gd name="T44" fmla="*/ 220 w 228"/>
                <a:gd name="T45" fmla="*/ 153 h 172"/>
                <a:gd name="T46" fmla="*/ 175 w 228"/>
                <a:gd name="T47" fmla="*/ 164 h 172"/>
                <a:gd name="T48" fmla="*/ 164 w 228"/>
                <a:gd name="T49" fmla="*/ 59 h 172"/>
                <a:gd name="T50" fmla="*/ 209 w 228"/>
                <a:gd name="T51" fmla="*/ 48 h 172"/>
                <a:gd name="T52" fmla="*/ 220 w 228"/>
                <a:gd name="T53" fmla="*/ 153 h 172"/>
                <a:gd name="T54" fmla="*/ 188 w 228"/>
                <a:gd name="T55" fmla="*/ 56 h 172"/>
                <a:gd name="T56" fmla="*/ 188 w 228"/>
                <a:gd name="T57" fmla="*/ 64 h 172"/>
                <a:gd name="T58" fmla="*/ 200 w 228"/>
                <a:gd name="T59" fmla="*/ 60 h 172"/>
                <a:gd name="T60" fmla="*/ 193 w 228"/>
                <a:gd name="T61" fmla="*/ 140 h 172"/>
                <a:gd name="T62" fmla="*/ 184 w 228"/>
                <a:gd name="T63" fmla="*/ 148 h 172"/>
                <a:gd name="T64" fmla="*/ 192 w 228"/>
                <a:gd name="T65" fmla="*/ 156 h 172"/>
                <a:gd name="T66" fmla="*/ 200 w 228"/>
                <a:gd name="T67" fmla="*/ 149 h 172"/>
                <a:gd name="T68" fmla="*/ 193 w 228"/>
                <a:gd name="T69" fmla="*/ 14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172">
                  <a:moveTo>
                    <a:pt x="212" y="40"/>
                  </a:moveTo>
                  <a:cubicBezTo>
                    <a:pt x="212" y="19"/>
                    <a:pt x="212" y="19"/>
                    <a:pt x="212" y="19"/>
                  </a:cubicBezTo>
                  <a:cubicBezTo>
                    <a:pt x="212" y="9"/>
                    <a:pt x="203" y="0"/>
                    <a:pt x="19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1"/>
                    <a:pt x="9" y="140"/>
                    <a:pt x="19" y="140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0" y="164"/>
                    <a:pt x="68" y="166"/>
                    <a:pt x="68" y="168"/>
                  </a:cubicBezTo>
                  <a:cubicBezTo>
                    <a:pt x="68" y="170"/>
                    <a:pt x="70" y="172"/>
                    <a:pt x="72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2" y="172"/>
                    <a:pt x="144" y="170"/>
                    <a:pt x="144" y="168"/>
                  </a:cubicBezTo>
                  <a:cubicBezTo>
                    <a:pt x="144" y="166"/>
                    <a:pt x="142" y="164"/>
                    <a:pt x="140" y="164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6" y="140"/>
                    <a:pt x="126" y="140"/>
                    <a:pt x="12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56" y="163"/>
                    <a:pt x="165" y="172"/>
                    <a:pt x="175" y="172"/>
                  </a:cubicBezTo>
                  <a:cubicBezTo>
                    <a:pt x="209" y="172"/>
                    <a:pt x="209" y="172"/>
                    <a:pt x="209" y="172"/>
                  </a:cubicBezTo>
                  <a:cubicBezTo>
                    <a:pt x="219" y="172"/>
                    <a:pt x="228" y="163"/>
                    <a:pt x="228" y="153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0"/>
                    <a:pt x="221" y="42"/>
                    <a:pt x="212" y="40"/>
                  </a:cubicBezTo>
                  <a:close/>
                  <a:moveTo>
                    <a:pt x="92" y="164"/>
                  </a:moveTo>
                  <a:cubicBezTo>
                    <a:pt x="94" y="140"/>
                    <a:pt x="94" y="140"/>
                    <a:pt x="94" y="140"/>
                  </a:cubicBezTo>
                  <a:cubicBezTo>
                    <a:pt x="118" y="140"/>
                    <a:pt x="118" y="140"/>
                    <a:pt x="118" y="140"/>
                  </a:cubicBezTo>
                  <a:cubicBezTo>
                    <a:pt x="120" y="164"/>
                    <a:pt x="120" y="164"/>
                    <a:pt x="120" y="164"/>
                  </a:cubicBezTo>
                  <a:lnTo>
                    <a:pt x="92" y="164"/>
                  </a:lnTo>
                  <a:close/>
                  <a:moveTo>
                    <a:pt x="156" y="132"/>
                  </a:moveTo>
                  <a:cubicBezTo>
                    <a:pt x="19" y="132"/>
                    <a:pt x="19" y="132"/>
                    <a:pt x="19" y="132"/>
                  </a:cubicBezTo>
                  <a:cubicBezTo>
                    <a:pt x="13" y="132"/>
                    <a:pt x="8" y="127"/>
                    <a:pt x="8" y="121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56" y="120"/>
                    <a:pt x="156" y="120"/>
                    <a:pt x="156" y="120"/>
                  </a:cubicBezTo>
                  <a:lnTo>
                    <a:pt x="156" y="132"/>
                  </a:lnTo>
                  <a:close/>
                  <a:moveTo>
                    <a:pt x="156" y="59"/>
                  </a:moveTo>
                  <a:cubicBezTo>
                    <a:pt x="156" y="112"/>
                    <a:pt x="156" y="112"/>
                    <a:pt x="156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193" y="8"/>
                    <a:pt x="193" y="8"/>
                    <a:pt x="193" y="8"/>
                  </a:cubicBezTo>
                  <a:cubicBezTo>
                    <a:pt x="199" y="8"/>
                    <a:pt x="204" y="13"/>
                    <a:pt x="204" y="19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65" y="40"/>
                    <a:pt x="156" y="49"/>
                    <a:pt x="156" y="59"/>
                  </a:cubicBezTo>
                  <a:close/>
                  <a:moveTo>
                    <a:pt x="220" y="153"/>
                  </a:moveTo>
                  <a:cubicBezTo>
                    <a:pt x="220" y="159"/>
                    <a:pt x="215" y="164"/>
                    <a:pt x="209" y="164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69" y="164"/>
                    <a:pt x="164" y="159"/>
                    <a:pt x="164" y="153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53"/>
                    <a:pt x="169" y="48"/>
                    <a:pt x="175" y="48"/>
                  </a:cubicBezTo>
                  <a:cubicBezTo>
                    <a:pt x="209" y="48"/>
                    <a:pt x="209" y="48"/>
                    <a:pt x="209" y="48"/>
                  </a:cubicBezTo>
                  <a:cubicBezTo>
                    <a:pt x="215" y="48"/>
                    <a:pt x="220" y="53"/>
                    <a:pt x="220" y="59"/>
                  </a:cubicBezTo>
                  <a:lnTo>
                    <a:pt x="220" y="153"/>
                  </a:lnTo>
                  <a:close/>
                  <a:moveTo>
                    <a:pt x="196" y="56"/>
                  </a:moveTo>
                  <a:cubicBezTo>
                    <a:pt x="188" y="56"/>
                    <a:pt x="188" y="56"/>
                    <a:pt x="188" y="56"/>
                  </a:cubicBezTo>
                  <a:cubicBezTo>
                    <a:pt x="186" y="56"/>
                    <a:pt x="184" y="58"/>
                    <a:pt x="184" y="60"/>
                  </a:cubicBezTo>
                  <a:cubicBezTo>
                    <a:pt x="184" y="62"/>
                    <a:pt x="186" y="64"/>
                    <a:pt x="188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198" y="64"/>
                    <a:pt x="200" y="62"/>
                    <a:pt x="200" y="60"/>
                  </a:cubicBezTo>
                  <a:cubicBezTo>
                    <a:pt x="200" y="58"/>
                    <a:pt x="198" y="56"/>
                    <a:pt x="196" y="56"/>
                  </a:cubicBezTo>
                  <a:close/>
                  <a:moveTo>
                    <a:pt x="193" y="140"/>
                  </a:moveTo>
                  <a:cubicBezTo>
                    <a:pt x="192" y="140"/>
                    <a:pt x="192" y="140"/>
                    <a:pt x="192" y="140"/>
                  </a:cubicBezTo>
                  <a:cubicBezTo>
                    <a:pt x="187" y="140"/>
                    <a:pt x="184" y="143"/>
                    <a:pt x="184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4" y="153"/>
                    <a:pt x="187" y="156"/>
                    <a:pt x="192" y="156"/>
                  </a:cubicBezTo>
                  <a:cubicBezTo>
                    <a:pt x="193" y="156"/>
                    <a:pt x="193" y="156"/>
                    <a:pt x="193" y="156"/>
                  </a:cubicBezTo>
                  <a:cubicBezTo>
                    <a:pt x="197" y="156"/>
                    <a:pt x="200" y="153"/>
                    <a:pt x="200" y="149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43"/>
                    <a:pt x="197" y="140"/>
                    <a:pt x="193" y="140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0935" y="2189128"/>
              <a:ext cx="1601594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Lato Heavy" panose="020F0902020204030203" pitchFamily="34" charset="0"/>
                </a:rPr>
                <a:t>项目特点</a:t>
              </a:r>
              <a:endParaRPr lang="id-ID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70936" y="2491197"/>
              <a:ext cx="1601593" cy="757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3313" y="1482438"/>
            <a:ext cx="36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项目简介</a:t>
            </a:r>
            <a:endParaRPr lang="zh-CN" altLang="en-US" sz="2400" dirty="0">
              <a:solidFill>
                <a:srgbClr val="2C344B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55907" y="1395565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5873" y="3452216"/>
            <a:ext cx="42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Lorem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ipsum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dolor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,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consectetur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adipiscing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elit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Donec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luctus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nibh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sit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amet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sem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vulputate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venenatis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bibendum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orci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pulvinar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.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6435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920K</a:t>
            </a:r>
            <a:endParaRPr lang="en-US" sz="135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80051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130K</a:t>
            </a:r>
            <a:endParaRPr lang="en-US" sz="135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73668" y="5287064"/>
            <a:ext cx="1201747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160K</a:t>
            </a:r>
            <a:endParaRPr lang="en-US" sz="135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6435" y="5647831"/>
            <a:ext cx="828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80051" y="5647831"/>
            <a:ext cx="828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3667" y="5647831"/>
            <a:ext cx="828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Segoe UI Light" panose="020B0502040204020203" pitchFamily="34" charset="0"/>
              </a:rPr>
              <a:t>Text Here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Segoe UI Light" panose="020B0502040204020203" pitchFamily="34" charset="0"/>
            </a:endParaRPr>
          </a:p>
        </p:txBody>
      </p:sp>
      <p:sp>
        <p:nvSpPr>
          <p:cNvPr id="31" name="Freeform 141"/>
          <p:cNvSpPr>
            <a:spLocks noEditPoints="1"/>
          </p:cNvSpPr>
          <p:nvPr/>
        </p:nvSpPr>
        <p:spPr bwMode="auto">
          <a:xfrm>
            <a:off x="855907" y="2353527"/>
            <a:ext cx="637627" cy="621275"/>
          </a:xfrm>
          <a:custGeom>
            <a:avLst/>
            <a:gdLst>
              <a:gd name="T0" fmla="*/ 144 w 196"/>
              <a:gd name="T1" fmla="*/ 4 h 192"/>
              <a:gd name="T2" fmla="*/ 136 w 196"/>
              <a:gd name="T3" fmla="*/ 20 h 192"/>
              <a:gd name="T4" fmla="*/ 96 w 196"/>
              <a:gd name="T5" fmla="*/ 0 h 192"/>
              <a:gd name="T6" fmla="*/ 56 w 196"/>
              <a:gd name="T7" fmla="*/ 20 h 192"/>
              <a:gd name="T8" fmla="*/ 48 w 196"/>
              <a:gd name="T9" fmla="*/ 4 h 192"/>
              <a:gd name="T10" fmla="*/ 0 w 196"/>
              <a:gd name="T11" fmla="*/ 32 h 192"/>
              <a:gd name="T12" fmla="*/ 184 w 196"/>
              <a:gd name="T13" fmla="*/ 192 h 192"/>
              <a:gd name="T14" fmla="*/ 184 w 196"/>
              <a:gd name="T15" fmla="*/ 20 h 192"/>
              <a:gd name="T16" fmla="*/ 12 w 196"/>
              <a:gd name="T17" fmla="*/ 184 h 192"/>
              <a:gd name="T18" fmla="*/ 12 w 196"/>
              <a:gd name="T19" fmla="*/ 28 h 192"/>
              <a:gd name="T20" fmla="*/ 52 w 196"/>
              <a:gd name="T21" fmla="*/ 44 h 192"/>
              <a:gd name="T22" fmla="*/ 92 w 196"/>
              <a:gd name="T23" fmla="*/ 28 h 192"/>
              <a:gd name="T24" fmla="*/ 100 w 196"/>
              <a:gd name="T25" fmla="*/ 40 h 192"/>
              <a:gd name="T26" fmla="*/ 136 w 196"/>
              <a:gd name="T27" fmla="*/ 40 h 192"/>
              <a:gd name="T28" fmla="*/ 144 w 196"/>
              <a:gd name="T29" fmla="*/ 28 h 192"/>
              <a:gd name="T30" fmla="*/ 188 w 196"/>
              <a:gd name="T31" fmla="*/ 180 h 192"/>
              <a:gd name="T32" fmla="*/ 48 w 196"/>
              <a:gd name="T33" fmla="*/ 60 h 192"/>
              <a:gd name="T34" fmla="*/ 32 w 196"/>
              <a:gd name="T35" fmla="*/ 68 h 192"/>
              <a:gd name="T36" fmla="*/ 32 w 196"/>
              <a:gd name="T37" fmla="*/ 76 h 192"/>
              <a:gd name="T38" fmla="*/ 88 w 196"/>
              <a:gd name="T39" fmla="*/ 84 h 192"/>
              <a:gd name="T40" fmla="*/ 64 w 196"/>
              <a:gd name="T41" fmla="*/ 84 h 192"/>
              <a:gd name="T42" fmla="*/ 80 w 196"/>
              <a:gd name="T43" fmla="*/ 76 h 192"/>
              <a:gd name="T44" fmla="*/ 104 w 196"/>
              <a:gd name="T45" fmla="*/ 84 h 192"/>
              <a:gd name="T46" fmla="*/ 104 w 196"/>
              <a:gd name="T47" fmla="*/ 60 h 192"/>
              <a:gd name="T48" fmla="*/ 120 w 196"/>
              <a:gd name="T49" fmla="*/ 68 h 192"/>
              <a:gd name="T50" fmla="*/ 112 w 196"/>
              <a:gd name="T51" fmla="*/ 68 h 192"/>
              <a:gd name="T52" fmla="*/ 168 w 196"/>
              <a:gd name="T53" fmla="*/ 60 h 192"/>
              <a:gd name="T54" fmla="*/ 152 w 196"/>
              <a:gd name="T55" fmla="*/ 68 h 192"/>
              <a:gd name="T56" fmla="*/ 152 w 196"/>
              <a:gd name="T57" fmla="*/ 76 h 192"/>
              <a:gd name="T58" fmla="*/ 48 w 196"/>
              <a:gd name="T59" fmla="*/ 124 h 192"/>
              <a:gd name="T60" fmla="*/ 24 w 196"/>
              <a:gd name="T61" fmla="*/ 124 h 192"/>
              <a:gd name="T62" fmla="*/ 40 w 196"/>
              <a:gd name="T63" fmla="*/ 116 h 192"/>
              <a:gd name="T64" fmla="*/ 64 w 196"/>
              <a:gd name="T65" fmla="*/ 124 h 192"/>
              <a:gd name="T66" fmla="*/ 64 w 196"/>
              <a:gd name="T67" fmla="*/ 100 h 192"/>
              <a:gd name="T68" fmla="*/ 80 w 196"/>
              <a:gd name="T69" fmla="*/ 108 h 192"/>
              <a:gd name="T70" fmla="*/ 72 w 196"/>
              <a:gd name="T71" fmla="*/ 108 h 192"/>
              <a:gd name="T72" fmla="*/ 128 w 196"/>
              <a:gd name="T73" fmla="*/ 100 h 192"/>
              <a:gd name="T74" fmla="*/ 112 w 196"/>
              <a:gd name="T75" fmla="*/ 108 h 192"/>
              <a:gd name="T76" fmla="*/ 112 w 196"/>
              <a:gd name="T77" fmla="*/ 116 h 192"/>
              <a:gd name="T78" fmla="*/ 168 w 196"/>
              <a:gd name="T79" fmla="*/ 124 h 192"/>
              <a:gd name="T80" fmla="*/ 144 w 196"/>
              <a:gd name="T81" fmla="*/ 124 h 192"/>
              <a:gd name="T82" fmla="*/ 160 w 196"/>
              <a:gd name="T83" fmla="*/ 116 h 192"/>
              <a:gd name="T84" fmla="*/ 24 w 196"/>
              <a:gd name="T85" fmla="*/ 164 h 192"/>
              <a:gd name="T86" fmla="*/ 24 w 196"/>
              <a:gd name="T87" fmla="*/ 140 h 192"/>
              <a:gd name="T88" fmla="*/ 40 w 196"/>
              <a:gd name="T89" fmla="*/ 148 h 192"/>
              <a:gd name="T90" fmla="*/ 32 w 196"/>
              <a:gd name="T91" fmla="*/ 148 h 192"/>
              <a:gd name="T92" fmla="*/ 88 w 196"/>
              <a:gd name="T93" fmla="*/ 140 h 192"/>
              <a:gd name="T94" fmla="*/ 72 w 196"/>
              <a:gd name="T95" fmla="*/ 148 h 192"/>
              <a:gd name="T96" fmla="*/ 72 w 196"/>
              <a:gd name="T97" fmla="*/ 156 h 192"/>
              <a:gd name="T98" fmla="*/ 128 w 196"/>
              <a:gd name="T99" fmla="*/ 164 h 192"/>
              <a:gd name="T100" fmla="*/ 104 w 196"/>
              <a:gd name="T101" fmla="*/ 164 h 192"/>
              <a:gd name="T102" fmla="*/ 120 w 196"/>
              <a:gd name="T103" fmla="*/ 156 h 192"/>
              <a:gd name="T104" fmla="*/ 144 w 196"/>
              <a:gd name="T105" fmla="*/ 164 h 192"/>
              <a:gd name="T106" fmla="*/ 144 w 196"/>
              <a:gd name="T107" fmla="*/ 140 h 192"/>
              <a:gd name="T108" fmla="*/ 160 w 196"/>
              <a:gd name="T109" fmla="*/ 148 h 192"/>
              <a:gd name="T110" fmla="*/ 152 w 196"/>
              <a:gd name="T111" fmla="*/ 1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96" h="192">
                <a:moveTo>
                  <a:pt x="184" y="20"/>
                </a:moveTo>
                <a:cubicBezTo>
                  <a:pt x="144" y="20"/>
                  <a:pt x="144" y="20"/>
                  <a:pt x="144" y="20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20"/>
                  <a:pt x="136" y="20"/>
                  <a:pt x="136" y="20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00" y="4"/>
                  <a:pt x="100" y="4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94" y="0"/>
                  <a:pt x="92" y="2"/>
                  <a:pt x="92" y="4"/>
                </a:cubicBezTo>
                <a:cubicBezTo>
                  <a:pt x="92" y="20"/>
                  <a:pt x="92" y="20"/>
                  <a:pt x="92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20"/>
                  <a:pt x="48" y="20"/>
                  <a:pt x="48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5" y="20"/>
                  <a:pt x="0" y="25"/>
                  <a:pt x="0" y="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7"/>
                  <a:pt x="5" y="192"/>
                  <a:pt x="12" y="192"/>
                </a:cubicBezTo>
                <a:cubicBezTo>
                  <a:pt x="184" y="192"/>
                  <a:pt x="184" y="192"/>
                  <a:pt x="184" y="192"/>
                </a:cubicBezTo>
                <a:cubicBezTo>
                  <a:pt x="191" y="192"/>
                  <a:pt x="196" y="187"/>
                  <a:pt x="196" y="180"/>
                </a:cubicBezTo>
                <a:cubicBezTo>
                  <a:pt x="196" y="32"/>
                  <a:pt x="196" y="32"/>
                  <a:pt x="196" y="32"/>
                </a:cubicBezTo>
                <a:cubicBezTo>
                  <a:pt x="196" y="25"/>
                  <a:pt x="191" y="20"/>
                  <a:pt x="184" y="20"/>
                </a:cubicBezTo>
                <a:close/>
                <a:moveTo>
                  <a:pt x="188" y="180"/>
                </a:moveTo>
                <a:cubicBezTo>
                  <a:pt x="188" y="182"/>
                  <a:pt x="186" y="184"/>
                  <a:pt x="184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10" y="184"/>
                  <a:pt x="8" y="182"/>
                  <a:pt x="8" y="180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0"/>
                  <a:pt x="10" y="28"/>
                  <a:pt x="12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2"/>
                  <a:pt x="50" y="44"/>
                  <a:pt x="52" y="44"/>
                </a:cubicBezTo>
                <a:cubicBezTo>
                  <a:pt x="54" y="44"/>
                  <a:pt x="56" y="42"/>
                  <a:pt x="56" y="40"/>
                </a:cubicBezTo>
                <a:cubicBezTo>
                  <a:pt x="56" y="28"/>
                  <a:pt x="56" y="28"/>
                  <a:pt x="56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40"/>
                  <a:pt x="92" y="40"/>
                  <a:pt x="92" y="40"/>
                </a:cubicBezTo>
                <a:cubicBezTo>
                  <a:pt x="92" y="42"/>
                  <a:pt x="94" y="44"/>
                  <a:pt x="96" y="44"/>
                </a:cubicBezTo>
                <a:cubicBezTo>
                  <a:pt x="98" y="44"/>
                  <a:pt x="100" y="42"/>
                  <a:pt x="100" y="40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36" y="28"/>
                  <a:pt x="136" y="28"/>
                  <a:pt x="136" y="28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42"/>
                  <a:pt x="138" y="44"/>
                  <a:pt x="140" y="44"/>
                </a:cubicBezTo>
                <a:cubicBezTo>
                  <a:pt x="142" y="44"/>
                  <a:pt x="144" y="42"/>
                  <a:pt x="144" y="40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84" y="28"/>
                  <a:pt x="184" y="28"/>
                  <a:pt x="184" y="28"/>
                </a:cubicBezTo>
                <a:cubicBezTo>
                  <a:pt x="186" y="28"/>
                  <a:pt x="188" y="30"/>
                  <a:pt x="188" y="32"/>
                </a:cubicBezTo>
                <a:lnTo>
                  <a:pt x="188" y="180"/>
                </a:lnTo>
                <a:close/>
                <a:moveTo>
                  <a:pt x="2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60"/>
                  <a:pt x="48" y="60"/>
                  <a:pt x="48" y="60"/>
                </a:cubicBezTo>
                <a:cubicBezTo>
                  <a:pt x="24" y="60"/>
                  <a:pt x="24" y="60"/>
                  <a:pt x="24" y="60"/>
                </a:cubicBezTo>
                <a:lnTo>
                  <a:pt x="24" y="84"/>
                </a:lnTo>
                <a:close/>
                <a:moveTo>
                  <a:pt x="32" y="68"/>
                </a:moveTo>
                <a:cubicBezTo>
                  <a:pt x="40" y="68"/>
                  <a:pt x="40" y="68"/>
                  <a:pt x="40" y="68"/>
                </a:cubicBezTo>
                <a:cubicBezTo>
                  <a:pt x="40" y="76"/>
                  <a:pt x="40" y="76"/>
                  <a:pt x="40" y="76"/>
                </a:cubicBezTo>
                <a:cubicBezTo>
                  <a:pt x="32" y="76"/>
                  <a:pt x="32" y="76"/>
                  <a:pt x="32" y="76"/>
                </a:cubicBezTo>
                <a:lnTo>
                  <a:pt x="32" y="68"/>
                </a:lnTo>
                <a:close/>
                <a:moveTo>
                  <a:pt x="64" y="84"/>
                </a:moveTo>
                <a:cubicBezTo>
                  <a:pt x="88" y="84"/>
                  <a:pt x="88" y="84"/>
                  <a:pt x="88" y="84"/>
                </a:cubicBezTo>
                <a:cubicBezTo>
                  <a:pt x="88" y="60"/>
                  <a:pt x="88" y="60"/>
                  <a:pt x="88" y="60"/>
                </a:cubicBezTo>
                <a:cubicBezTo>
                  <a:pt x="64" y="60"/>
                  <a:pt x="64" y="60"/>
                  <a:pt x="64" y="60"/>
                </a:cubicBezTo>
                <a:lnTo>
                  <a:pt x="64" y="84"/>
                </a:lnTo>
                <a:close/>
                <a:moveTo>
                  <a:pt x="72" y="68"/>
                </a:moveTo>
                <a:cubicBezTo>
                  <a:pt x="80" y="68"/>
                  <a:pt x="80" y="6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lnTo>
                  <a:pt x="72" y="68"/>
                </a:lnTo>
                <a:close/>
                <a:moveTo>
                  <a:pt x="104" y="84"/>
                </a:moveTo>
                <a:cubicBezTo>
                  <a:pt x="128" y="84"/>
                  <a:pt x="128" y="84"/>
                  <a:pt x="128" y="84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84"/>
                </a:lnTo>
                <a:close/>
                <a:moveTo>
                  <a:pt x="112" y="68"/>
                </a:moveTo>
                <a:cubicBezTo>
                  <a:pt x="120" y="68"/>
                  <a:pt x="120" y="68"/>
                  <a:pt x="120" y="68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68"/>
                </a:lnTo>
                <a:close/>
                <a:moveTo>
                  <a:pt x="144" y="84"/>
                </a:moveTo>
                <a:cubicBezTo>
                  <a:pt x="168" y="84"/>
                  <a:pt x="168" y="84"/>
                  <a:pt x="168" y="8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44" y="60"/>
                  <a:pt x="144" y="60"/>
                  <a:pt x="144" y="60"/>
                </a:cubicBezTo>
                <a:lnTo>
                  <a:pt x="144" y="84"/>
                </a:lnTo>
                <a:close/>
                <a:moveTo>
                  <a:pt x="152" y="68"/>
                </a:moveTo>
                <a:cubicBezTo>
                  <a:pt x="160" y="68"/>
                  <a:pt x="160" y="68"/>
                  <a:pt x="160" y="68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52" y="76"/>
                  <a:pt x="152" y="76"/>
                  <a:pt x="152" y="76"/>
                </a:cubicBezTo>
                <a:lnTo>
                  <a:pt x="152" y="68"/>
                </a:lnTo>
                <a:close/>
                <a:moveTo>
                  <a:pt x="24" y="124"/>
                </a:moveTo>
                <a:cubicBezTo>
                  <a:pt x="48" y="124"/>
                  <a:pt x="48" y="124"/>
                  <a:pt x="48" y="124"/>
                </a:cubicBezTo>
                <a:cubicBezTo>
                  <a:pt x="48" y="100"/>
                  <a:pt x="48" y="100"/>
                  <a:pt x="48" y="100"/>
                </a:cubicBezTo>
                <a:cubicBezTo>
                  <a:pt x="24" y="100"/>
                  <a:pt x="24" y="100"/>
                  <a:pt x="24" y="100"/>
                </a:cubicBezTo>
                <a:lnTo>
                  <a:pt x="24" y="124"/>
                </a:lnTo>
                <a:close/>
                <a:moveTo>
                  <a:pt x="32" y="108"/>
                </a:moveTo>
                <a:cubicBezTo>
                  <a:pt x="40" y="108"/>
                  <a:pt x="40" y="108"/>
                  <a:pt x="40" y="108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32" y="116"/>
                  <a:pt x="32" y="116"/>
                  <a:pt x="32" y="116"/>
                </a:cubicBezTo>
                <a:lnTo>
                  <a:pt x="32" y="108"/>
                </a:lnTo>
                <a:close/>
                <a:moveTo>
                  <a:pt x="64" y="124"/>
                </a:moveTo>
                <a:cubicBezTo>
                  <a:pt x="88" y="124"/>
                  <a:pt x="88" y="124"/>
                  <a:pt x="88" y="124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64" y="100"/>
                  <a:pt x="64" y="100"/>
                  <a:pt x="64" y="100"/>
                </a:cubicBezTo>
                <a:lnTo>
                  <a:pt x="64" y="124"/>
                </a:lnTo>
                <a:close/>
                <a:moveTo>
                  <a:pt x="72" y="108"/>
                </a:moveTo>
                <a:cubicBezTo>
                  <a:pt x="80" y="108"/>
                  <a:pt x="80" y="108"/>
                  <a:pt x="80" y="108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72" y="116"/>
                  <a:pt x="72" y="116"/>
                  <a:pt x="72" y="116"/>
                </a:cubicBezTo>
                <a:lnTo>
                  <a:pt x="72" y="108"/>
                </a:lnTo>
                <a:close/>
                <a:moveTo>
                  <a:pt x="104" y="124"/>
                </a:moveTo>
                <a:cubicBezTo>
                  <a:pt x="128" y="124"/>
                  <a:pt x="128" y="124"/>
                  <a:pt x="128" y="124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04" y="100"/>
                  <a:pt x="104" y="100"/>
                  <a:pt x="104" y="100"/>
                </a:cubicBezTo>
                <a:lnTo>
                  <a:pt x="104" y="124"/>
                </a:lnTo>
                <a:close/>
                <a:moveTo>
                  <a:pt x="112" y="108"/>
                </a:moveTo>
                <a:cubicBezTo>
                  <a:pt x="120" y="108"/>
                  <a:pt x="120" y="108"/>
                  <a:pt x="120" y="108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12" y="116"/>
                  <a:pt x="112" y="116"/>
                  <a:pt x="112" y="116"/>
                </a:cubicBezTo>
                <a:lnTo>
                  <a:pt x="112" y="108"/>
                </a:lnTo>
                <a:close/>
                <a:moveTo>
                  <a:pt x="144" y="124"/>
                </a:moveTo>
                <a:cubicBezTo>
                  <a:pt x="168" y="124"/>
                  <a:pt x="168" y="124"/>
                  <a:pt x="168" y="124"/>
                </a:cubicBezTo>
                <a:cubicBezTo>
                  <a:pt x="168" y="100"/>
                  <a:pt x="168" y="100"/>
                  <a:pt x="168" y="100"/>
                </a:cubicBezTo>
                <a:cubicBezTo>
                  <a:pt x="144" y="100"/>
                  <a:pt x="144" y="100"/>
                  <a:pt x="144" y="100"/>
                </a:cubicBezTo>
                <a:lnTo>
                  <a:pt x="144" y="124"/>
                </a:lnTo>
                <a:close/>
                <a:moveTo>
                  <a:pt x="152" y="108"/>
                </a:moveTo>
                <a:cubicBezTo>
                  <a:pt x="160" y="108"/>
                  <a:pt x="160" y="108"/>
                  <a:pt x="160" y="108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52" y="116"/>
                  <a:pt x="152" y="116"/>
                  <a:pt x="152" y="116"/>
                </a:cubicBezTo>
                <a:lnTo>
                  <a:pt x="152" y="108"/>
                </a:lnTo>
                <a:close/>
                <a:moveTo>
                  <a:pt x="24" y="164"/>
                </a:moveTo>
                <a:cubicBezTo>
                  <a:pt x="48" y="164"/>
                  <a:pt x="48" y="164"/>
                  <a:pt x="48" y="16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24" y="140"/>
                  <a:pt x="24" y="140"/>
                  <a:pt x="24" y="140"/>
                </a:cubicBezTo>
                <a:lnTo>
                  <a:pt x="24" y="164"/>
                </a:lnTo>
                <a:close/>
                <a:moveTo>
                  <a:pt x="32" y="148"/>
                </a:moveTo>
                <a:cubicBezTo>
                  <a:pt x="40" y="148"/>
                  <a:pt x="40" y="148"/>
                  <a:pt x="40" y="148"/>
                </a:cubicBezTo>
                <a:cubicBezTo>
                  <a:pt x="40" y="156"/>
                  <a:pt x="40" y="156"/>
                  <a:pt x="40" y="156"/>
                </a:cubicBezTo>
                <a:cubicBezTo>
                  <a:pt x="32" y="156"/>
                  <a:pt x="32" y="156"/>
                  <a:pt x="32" y="156"/>
                </a:cubicBezTo>
                <a:lnTo>
                  <a:pt x="32" y="148"/>
                </a:lnTo>
                <a:close/>
                <a:moveTo>
                  <a:pt x="64" y="164"/>
                </a:moveTo>
                <a:cubicBezTo>
                  <a:pt x="88" y="164"/>
                  <a:pt x="88" y="164"/>
                  <a:pt x="88" y="164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64" y="140"/>
                  <a:pt x="64" y="140"/>
                  <a:pt x="64" y="140"/>
                </a:cubicBezTo>
                <a:lnTo>
                  <a:pt x="64" y="164"/>
                </a:lnTo>
                <a:close/>
                <a:moveTo>
                  <a:pt x="72" y="148"/>
                </a:moveTo>
                <a:cubicBezTo>
                  <a:pt x="80" y="148"/>
                  <a:pt x="80" y="148"/>
                  <a:pt x="80" y="148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2" y="156"/>
                  <a:pt x="72" y="156"/>
                  <a:pt x="72" y="156"/>
                </a:cubicBezTo>
                <a:lnTo>
                  <a:pt x="72" y="148"/>
                </a:lnTo>
                <a:close/>
                <a:moveTo>
                  <a:pt x="104" y="164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04" y="140"/>
                  <a:pt x="104" y="140"/>
                  <a:pt x="104" y="140"/>
                </a:cubicBezTo>
                <a:lnTo>
                  <a:pt x="104" y="164"/>
                </a:lnTo>
                <a:close/>
                <a:moveTo>
                  <a:pt x="112" y="148"/>
                </a:moveTo>
                <a:cubicBezTo>
                  <a:pt x="120" y="148"/>
                  <a:pt x="120" y="148"/>
                  <a:pt x="120" y="148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12" y="156"/>
                  <a:pt x="112" y="156"/>
                  <a:pt x="112" y="156"/>
                </a:cubicBezTo>
                <a:lnTo>
                  <a:pt x="112" y="148"/>
                </a:lnTo>
                <a:close/>
                <a:moveTo>
                  <a:pt x="144" y="164"/>
                </a:moveTo>
                <a:cubicBezTo>
                  <a:pt x="168" y="164"/>
                  <a:pt x="168" y="164"/>
                  <a:pt x="168" y="164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44" y="140"/>
                  <a:pt x="144" y="140"/>
                  <a:pt x="144" y="140"/>
                </a:cubicBezTo>
                <a:lnTo>
                  <a:pt x="144" y="164"/>
                </a:lnTo>
                <a:close/>
                <a:moveTo>
                  <a:pt x="152" y="14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52" y="156"/>
                  <a:pt x="152" y="156"/>
                  <a:pt x="152" y="156"/>
                </a:cubicBezTo>
                <a:lnTo>
                  <a:pt x="152" y="148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</p:spPr>
        <p:txBody>
          <a:bodyPr vert="horz" wrap="square" lIns="91407" tIns="45704" rIns="91407" bIns="45704" numCol="1" anchor="t" anchorCtr="0" compatLnSpc="1"/>
          <a:lstStyle/>
          <a:p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7886467" y="1345930"/>
            <a:ext cx="1782792" cy="3744777"/>
            <a:chOff x="7887114" y="1345176"/>
            <a:chExt cx="1783437" cy="3746132"/>
          </a:xfrm>
        </p:grpSpPr>
        <p:sp>
          <p:nvSpPr>
            <p:cNvPr id="6" name="Freeform: Shape 5"/>
            <p:cNvSpPr/>
            <p:nvPr/>
          </p:nvSpPr>
          <p:spPr>
            <a:xfrm flipH="1">
              <a:off x="7887114" y="1345176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79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5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sz="649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78036" y="3352673"/>
              <a:ext cx="1601593" cy="757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90058" y="3050603"/>
              <a:ext cx="1614072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Lato Heavy" panose="020F0902020204030203" pitchFamily="34" charset="0"/>
                </a:rPr>
                <a:t>营销策略</a:t>
              </a:r>
              <a:endParaRPr lang="id-ID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endParaRPr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8545796" y="2538200"/>
              <a:ext cx="466070" cy="350500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841" y="2190726"/>
            <a:ext cx="1782792" cy="3744777"/>
            <a:chOff x="9894213" y="2190278"/>
            <a:chExt cx="1783437" cy="3746132"/>
          </a:xfrm>
        </p:grpSpPr>
        <p:sp>
          <p:nvSpPr>
            <p:cNvPr id="5" name="Freeform: Shape 4"/>
            <p:cNvSpPr/>
            <p:nvPr/>
          </p:nvSpPr>
          <p:spPr>
            <a:xfrm flipH="1">
              <a:off x="9894213" y="2190278"/>
              <a:ext cx="1783437" cy="374613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600" tIns="793488" rIns="412601" bIns="793487" numCol="1" spcCol="1270" anchor="ctr" anchorCtr="0">
              <a:noAutofit/>
            </a:bodyPr>
            <a:lstStyle/>
            <a:p>
              <a:pPr algn="ctr" defTabSz="28879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495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sz="6495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85135" y="4124628"/>
              <a:ext cx="1601593" cy="757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Ut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wisi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enim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ad minim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veniam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quis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nostrud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exerci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Segoe UI Light" panose="020B0502040204020203" pitchFamily="34" charset="0"/>
                </a:rPr>
                <a:t>tation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55188" y="3822559"/>
              <a:ext cx="1661481" cy="297529"/>
            </a:xfrm>
            <a:prstGeom prst="rect">
              <a:avLst/>
            </a:prstGeom>
            <a:noFill/>
          </p:spPr>
          <p:txBody>
            <a:bodyPr wrap="square" lIns="91407" tIns="45704" rIns="91407" bIns="45704" rtlCol="0">
              <a:spAutoFit/>
            </a:bodyPr>
            <a:lstStyle/>
            <a:p>
              <a:pPr algn="ctr"/>
              <a:r>
                <a:rPr lang="zh-CN" altLang="en-US" sz="133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Lato Heavy" panose="020F0902020204030203" pitchFamily="34" charset="0"/>
                </a:rPr>
                <a:t>项目介绍</a:t>
              </a:r>
              <a:endParaRPr lang="id-ID" altLang="zh-CN" sz="1335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endParaRPr>
            </a:p>
          </p:txBody>
        </p:sp>
        <p:sp>
          <p:nvSpPr>
            <p:cNvPr id="36" name="Freeform 54"/>
            <p:cNvSpPr>
              <a:spLocks noEditPoints="1"/>
            </p:cNvSpPr>
            <p:nvPr/>
          </p:nvSpPr>
          <p:spPr bwMode="auto">
            <a:xfrm>
              <a:off x="10602326" y="3318835"/>
              <a:ext cx="367206" cy="36720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7 w 200"/>
                <a:gd name="T35" fmla="*/ 146 h 200"/>
                <a:gd name="T36" fmla="*/ 8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1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1 w 200"/>
                <a:gd name="T69" fmla="*/ 10 h 200"/>
                <a:gd name="T70" fmla="*/ 78 w 200"/>
                <a:gd name="T71" fmla="*/ 10 h 200"/>
                <a:gd name="T72" fmla="*/ 34 w 200"/>
                <a:gd name="T73" fmla="*/ 35 h 200"/>
                <a:gd name="T74" fmla="*/ 34 w 200"/>
                <a:gd name="T75" fmla="*/ 164 h 200"/>
                <a:gd name="T76" fmla="*/ 78 w 200"/>
                <a:gd name="T77" fmla="*/ 189 h 200"/>
                <a:gd name="T78" fmla="*/ 121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3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6" y="51"/>
                    <a:pt x="76" y="50"/>
                    <a:pt x="67" y="48"/>
                  </a:cubicBezTo>
                  <a:cubicBezTo>
                    <a:pt x="74" y="25"/>
                    <a:pt x="85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5" y="59"/>
                    <a:pt x="96" y="59"/>
                  </a:cubicBezTo>
                  <a:close/>
                  <a:moveTo>
                    <a:pt x="52" y="96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7" y="50"/>
                    <a:pt x="57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7" y="146"/>
                  </a:cubicBezTo>
                  <a:cubicBezTo>
                    <a:pt x="47" y="149"/>
                    <a:pt x="38" y="153"/>
                    <a:pt x="29" y="158"/>
                  </a:cubicBezTo>
                  <a:cubicBezTo>
                    <a:pt x="17" y="143"/>
                    <a:pt x="9" y="124"/>
                    <a:pt x="8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5" y="140"/>
                    <a:pt x="75" y="141"/>
                    <a:pt x="65" y="144"/>
                  </a:cubicBezTo>
                  <a:cubicBezTo>
                    <a:pt x="62" y="132"/>
                    <a:pt x="60" y="118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5" y="188"/>
                    <a:pt x="74" y="174"/>
                    <a:pt x="67" y="152"/>
                  </a:cubicBezTo>
                  <a:cubicBezTo>
                    <a:pt x="76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3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3" y="143"/>
                    <a:pt x="171" y="158"/>
                  </a:cubicBezTo>
                  <a:cubicBezTo>
                    <a:pt x="162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2" y="46"/>
                    <a:pt x="171" y="41"/>
                  </a:cubicBezTo>
                  <a:cubicBezTo>
                    <a:pt x="183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49" y="43"/>
                    <a:pt x="140" y="46"/>
                  </a:cubicBezTo>
                  <a:cubicBezTo>
                    <a:pt x="136" y="30"/>
                    <a:pt x="129" y="18"/>
                    <a:pt x="121" y="10"/>
                  </a:cubicBezTo>
                  <a:cubicBezTo>
                    <a:pt x="138" y="14"/>
                    <a:pt x="154" y="23"/>
                    <a:pt x="166" y="35"/>
                  </a:cubicBezTo>
                  <a:close/>
                  <a:moveTo>
                    <a:pt x="78" y="10"/>
                  </a:moveTo>
                  <a:cubicBezTo>
                    <a:pt x="71" y="18"/>
                    <a:pt x="64" y="30"/>
                    <a:pt x="59" y="45"/>
                  </a:cubicBezTo>
                  <a:cubicBezTo>
                    <a:pt x="51" y="43"/>
                    <a:pt x="42" y="39"/>
                    <a:pt x="34" y="35"/>
                  </a:cubicBezTo>
                  <a:cubicBezTo>
                    <a:pt x="46" y="23"/>
                    <a:pt x="61" y="14"/>
                    <a:pt x="78" y="10"/>
                  </a:cubicBezTo>
                  <a:close/>
                  <a:moveTo>
                    <a:pt x="34" y="164"/>
                  </a:moveTo>
                  <a:cubicBezTo>
                    <a:pt x="42" y="160"/>
                    <a:pt x="51" y="156"/>
                    <a:pt x="59" y="154"/>
                  </a:cubicBezTo>
                  <a:cubicBezTo>
                    <a:pt x="64" y="169"/>
                    <a:pt x="71" y="181"/>
                    <a:pt x="78" y="189"/>
                  </a:cubicBezTo>
                  <a:cubicBezTo>
                    <a:pt x="61" y="185"/>
                    <a:pt x="46" y="176"/>
                    <a:pt x="34" y="164"/>
                  </a:cubicBezTo>
                  <a:close/>
                  <a:moveTo>
                    <a:pt x="121" y="189"/>
                  </a:moveTo>
                  <a:cubicBezTo>
                    <a:pt x="129" y="181"/>
                    <a:pt x="136" y="169"/>
                    <a:pt x="140" y="154"/>
                  </a:cubicBezTo>
                  <a:cubicBezTo>
                    <a:pt x="149" y="156"/>
                    <a:pt x="158" y="160"/>
                    <a:pt x="166" y="164"/>
                  </a:cubicBezTo>
                  <a:cubicBezTo>
                    <a:pt x="154" y="176"/>
                    <a:pt x="138" y="185"/>
                    <a:pt x="121" y="189"/>
                  </a:cubicBezTo>
                  <a:close/>
                </a:path>
              </a:pathLst>
            </a:custGeom>
            <a:solidFill>
              <a:srgbClr val="2C344B"/>
            </a:solidFill>
            <a:ln>
              <a:noFill/>
            </a:ln>
          </p:spPr>
          <p:txBody>
            <a:bodyPr vert="horz" wrap="square" lIns="91407" tIns="45704" rIns="91407" bIns="45704" numCol="1" anchor="t" anchorCtr="0" compatLnSpc="1"/>
            <a:lstStyle/>
            <a:p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673598" y="176142"/>
            <a:ext cx="1002244" cy="106865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3847" y="1945718"/>
            <a:ext cx="2621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372" y="2364046"/>
            <a:ext cx="404895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 nisl ut aliquip ex ea commodo consequat. Lorem ipsum dolor sit amet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371" y="4826137"/>
            <a:ext cx="1692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Freeform 31"/>
          <p:cNvSpPr>
            <a:spLocks noEditPoints="1"/>
          </p:cNvSpPr>
          <p:nvPr/>
        </p:nvSpPr>
        <p:spPr bwMode="auto">
          <a:xfrm flipH="1">
            <a:off x="782259" y="4004049"/>
            <a:ext cx="338581" cy="340699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</p:spPr>
        <p:txBody>
          <a:bodyPr vert="horz" wrap="square" lIns="91407" tIns="45704" rIns="91407" bIns="45704" numCol="1" anchor="t" anchorCtr="0" compatLnSpc="1"/>
          <a:lstStyle/>
          <a:p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71373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rgbClr val="2C344B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5849" y="4826137"/>
            <a:ext cx="1692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5850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rgbClr val="2C344B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20325" y="4826137"/>
            <a:ext cx="1692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Freeform 31"/>
          <p:cNvSpPr>
            <a:spLocks noEditPoints="1"/>
          </p:cNvSpPr>
          <p:nvPr/>
        </p:nvSpPr>
        <p:spPr bwMode="auto">
          <a:xfrm flipH="1">
            <a:off x="4831214" y="4004049"/>
            <a:ext cx="338581" cy="340699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rgbClr val="2C344B"/>
          </a:solidFill>
          <a:ln>
            <a:noFill/>
          </a:ln>
        </p:spPr>
        <p:txBody>
          <a:bodyPr vert="horz" wrap="square" lIns="91407" tIns="45704" rIns="91407" bIns="45704" numCol="1" anchor="t" anchorCtr="0" compatLnSpc="1"/>
          <a:lstStyle/>
          <a:p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4620326" y="4518472"/>
            <a:ext cx="169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2C344B"/>
                </a:solidFill>
                <a:latin typeface="Montserrat" panose="00000500000000000000" pitchFamily="50" charset="0"/>
                <a:ea typeface="Adobe 黑体 Std R" panose="020B0400000000000000" pitchFamily="34" charset="-122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rgbClr val="2C344B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3</a:t>
            </a:r>
            <a:endParaRPr lang="id-ID" sz="1400" b="1" dirty="0">
              <a:solidFill>
                <a:srgbClr val="2C344B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3" name="Freeform 18"/>
          <p:cNvSpPr>
            <a:spLocks noEditPoints="1"/>
          </p:cNvSpPr>
          <p:nvPr/>
        </p:nvSpPr>
        <p:spPr bwMode="auto">
          <a:xfrm>
            <a:off x="2738316" y="3997418"/>
            <a:ext cx="465901" cy="350373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rgbClr val="2C344B"/>
          </a:solidFill>
          <a:ln>
            <a:noFill/>
          </a:ln>
        </p:spPr>
        <p:txBody>
          <a:bodyPr vert="horz" wrap="square" lIns="91407" tIns="45704" rIns="91407" bIns="45704" numCol="1" anchor="t" anchorCtr="0" compatLnSpc="1"/>
          <a:lstStyle/>
          <a:p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546135" y="1256512"/>
            <a:ext cx="400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产品介绍文字</a:t>
            </a:r>
            <a:endParaRPr lang="zh-CN" altLang="en-US" sz="2400" dirty="0">
              <a:solidFill>
                <a:srgbClr val="2C344B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69260" y="1136365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占位符 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9" r="15879"/>
          <a:stretch>
            <a:fillRect/>
          </a:stretch>
        </p:blipFill>
        <p:spPr/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/>
      <p:bldP spid="12" grpId="0"/>
      <p:bldP spid="14" grpId="0"/>
      <p:bldP spid="19" grpId="0"/>
      <p:bldP spid="20" grpId="0" animBg="1"/>
      <p:bldP spid="21" grpId="0"/>
      <p:bldP spid="2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15209" y="2180093"/>
            <a:ext cx="2570993" cy="3874576"/>
            <a:chOff x="761406" y="1635070"/>
            <a:chExt cx="1928245" cy="2905932"/>
          </a:xfrm>
        </p:grpSpPr>
        <p:sp>
          <p:nvSpPr>
            <p:cNvPr id="5" name="圆角矩形 4"/>
            <p:cNvSpPr/>
            <p:nvPr/>
          </p:nvSpPr>
          <p:spPr>
            <a:xfrm>
              <a:off x="842416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1220277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426297" y="3125619"/>
              <a:ext cx="528029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  <a:endParaRPr lang="en-US" altLang="zh-CN" sz="1865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100126" y="2877364"/>
              <a:ext cx="1226538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rgbClr val="2C344B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  <a:endParaRPr lang="en-US" altLang="zh-CN" sz="1865" dirty="0">
                <a:solidFill>
                  <a:srgbClr val="2C344B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3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761406" y="3422230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elementum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pretium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Quisque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dolor,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ac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ut.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629788" y="3433396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586202" y="2180093"/>
            <a:ext cx="2570993" cy="3874576"/>
            <a:chOff x="2689651" y="1635070"/>
            <a:chExt cx="1928245" cy="2905932"/>
          </a:xfrm>
        </p:grpSpPr>
        <p:sp>
          <p:nvSpPr>
            <p:cNvPr id="26" name="圆角矩形 25"/>
            <p:cNvSpPr/>
            <p:nvPr/>
          </p:nvSpPr>
          <p:spPr>
            <a:xfrm>
              <a:off x="2763461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9" r="16729"/>
            <a:stretch>
              <a:fillRect/>
            </a:stretch>
          </p:blipFill>
          <p:spPr>
            <a:xfrm>
              <a:off x="3141322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354542" y="3136785"/>
              <a:ext cx="528029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  <a:endParaRPr lang="en-US" altLang="zh-CN" sz="1865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6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3028371" y="2888530"/>
              <a:ext cx="1226538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rgbClr val="2C344B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  <a:endParaRPr lang="en-US" altLang="zh-CN" sz="1865" dirty="0">
                <a:solidFill>
                  <a:srgbClr val="2C344B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7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2689651" y="3433396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 elementum posuere pretium. Quisque nibh dolor, dignissim ac dignissim ut.</a:t>
              </a:r>
              <a:endPara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558033" y="3444562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073284" y="2180093"/>
            <a:ext cx="2570993" cy="3874576"/>
            <a:chOff x="4554962" y="1635070"/>
            <a:chExt cx="1928245" cy="2905932"/>
          </a:xfrm>
        </p:grpSpPr>
        <p:sp>
          <p:nvSpPr>
            <p:cNvPr id="27" name="圆角矩形 26"/>
            <p:cNvSpPr/>
            <p:nvPr/>
          </p:nvSpPr>
          <p:spPr>
            <a:xfrm>
              <a:off x="4660239" y="1635070"/>
              <a:ext cx="1749158" cy="2905932"/>
            </a:xfrm>
            <a:prstGeom prst="roundRect">
              <a:avLst>
                <a:gd name="adj" fmla="val 6343"/>
              </a:avLst>
            </a:prstGeom>
            <a:noFill/>
            <a:ln>
              <a:solidFill>
                <a:srgbClr val="063D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7" r="10111"/>
            <a:stretch>
              <a:fillRect/>
            </a:stretch>
          </p:blipFill>
          <p:spPr>
            <a:xfrm>
              <a:off x="4974769" y="1808779"/>
              <a:ext cx="993436" cy="993436"/>
            </a:xfrm>
            <a:prstGeom prst="ellipse">
              <a:avLst/>
            </a:prstGeom>
            <a:effectLst>
              <a:outerShdw blurRad="127000" dist="762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219853" y="3147951"/>
              <a:ext cx="528029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CEO</a:t>
              </a:r>
              <a:endParaRPr lang="en-US" altLang="zh-CN" sz="1865">
                <a:solidFill>
                  <a:schemeClr val="bg1">
                    <a:lumMod val="65000"/>
                  </a:schemeClr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0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4893682" y="2899696"/>
              <a:ext cx="1226538" cy="28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65" dirty="0">
                  <a:solidFill>
                    <a:srgbClr val="2C344B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rPr>
                <a:t>YOUR NAME</a:t>
              </a:r>
              <a:endParaRPr lang="en-US" altLang="zh-CN" sz="1865" dirty="0">
                <a:solidFill>
                  <a:srgbClr val="2C344B"/>
                </a:solidFill>
                <a:latin typeface="Arial" panose="020B0604020202020204"/>
                <a:ea typeface="方正兰亭黑_GBK" panose="02000000000000000000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1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4554962" y="3444562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 elementum posuere pretium. Quisque nibh dolor, dignissim ac dignissim ut.</a:t>
              </a:r>
              <a:endPara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423344" y="3455728"/>
              <a:ext cx="171511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545864" y="2180093"/>
            <a:ext cx="2570993" cy="3874576"/>
            <a:chOff x="6409397" y="1635070"/>
            <a:chExt cx="1928245" cy="2905932"/>
          </a:xfrm>
        </p:grpSpPr>
        <p:sp>
          <p:nvSpPr>
            <p:cNvPr id="45" name="Content Placeholder 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/>
            <p:nvPr/>
          </p:nvSpPr>
          <p:spPr bwMode="auto">
            <a:xfrm>
              <a:off x="6409397" y="3455728"/>
              <a:ext cx="1928245" cy="80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Curabitur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elementum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posuere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pretium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.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Quisque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nibh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dolor,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ac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dignissim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 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 Light" panose="020F0302020204030204"/>
                  <a:sym typeface="Calibri" panose="020F0502020204030204" pitchFamily="34" charset="0"/>
                </a:rPr>
                <a:t>ut.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sym typeface="Calibri" panose="020F050202020403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557017" y="1635070"/>
              <a:ext cx="1749158" cy="2905932"/>
              <a:chOff x="6557017" y="1635070"/>
              <a:chExt cx="1749158" cy="2905932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6557017" y="1635070"/>
                <a:ext cx="1749158" cy="2905932"/>
              </a:xfrm>
              <a:prstGeom prst="roundRect">
                <a:avLst>
                  <a:gd name="adj" fmla="val 6343"/>
                </a:avLst>
              </a:prstGeom>
              <a:noFill/>
              <a:ln>
                <a:solidFill>
                  <a:srgbClr val="063D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ea typeface="Adobe 黑体 Std R" panose="020B0400000000000000" pitchFamily="34" charset="-122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30" r="16630"/>
              <a:stretch>
                <a:fillRect/>
              </a:stretch>
            </p:blipFill>
            <p:spPr>
              <a:xfrm>
                <a:off x="6940009" y="1808779"/>
                <a:ext cx="993436" cy="993436"/>
              </a:xfrm>
              <a:prstGeom prst="ellipse">
                <a:avLst/>
              </a:prstGeom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3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7074288" y="3159117"/>
                <a:ext cx="528029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65">
                    <a:solidFill>
                      <a:schemeClr val="bg1">
                        <a:lumMod val="65000"/>
                      </a:schemeClr>
                    </a:solidFill>
                    <a:latin typeface="Arial" panose="020B0604020202020204"/>
                    <a:ea typeface="方正兰亭黑_GBK" panose="02000000000000000000" pitchFamily="2" charset="-122"/>
                    <a:sym typeface="Calibri" panose="020F0502020204030204" pitchFamily="34" charset="0"/>
                  </a:rPr>
                  <a:t>CEO</a:t>
                </a:r>
                <a:endParaRPr lang="en-US" altLang="zh-CN" sz="1865">
                  <a:solidFill>
                    <a:schemeClr val="bg1">
                      <a:lumMod val="65000"/>
                    </a:schemeClr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4" name="文本框 2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6748116" y="2910862"/>
                <a:ext cx="1226538" cy="284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65" dirty="0">
                    <a:solidFill>
                      <a:srgbClr val="2C344B"/>
                    </a:solidFill>
                    <a:latin typeface="Arial" panose="020B0604020202020204"/>
                    <a:ea typeface="方正兰亭黑_GBK" panose="02000000000000000000" pitchFamily="2" charset="-122"/>
                    <a:sym typeface="Calibri" panose="020F0502020204030204" pitchFamily="34" charset="0"/>
                  </a:rPr>
                  <a:t>YOUR NAME</a:t>
                </a:r>
                <a:endParaRPr lang="en-US" altLang="zh-CN" sz="1865" dirty="0">
                  <a:solidFill>
                    <a:srgbClr val="2C344B"/>
                  </a:solidFill>
                  <a:latin typeface="Arial" panose="020B0604020202020204"/>
                  <a:ea typeface="方正兰亭黑_GBK" panose="02000000000000000000" pitchFamily="2" charset="-122"/>
                  <a:sym typeface="Calibri" panose="020F0502020204030204" pitchFamily="34" charset="0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7277779" y="3466894"/>
                <a:ext cx="171511" cy="0"/>
              </a:xfrm>
              <a:prstGeom prst="line">
                <a:avLst/>
              </a:prstGeom>
              <a:ln w="19050">
                <a:solidFill>
                  <a:srgbClr val="21273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51" name="PA_文本框 1"/>
            <p:cNvSpPr txBox="1"/>
            <p:nvPr>
              <p:custDataLst>
                <p:tags r:id="rId5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团队介绍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2" name="PA_文本框 1"/>
            <p:cNvSpPr txBox="1"/>
            <p:nvPr>
              <p:custDataLst>
                <p:tags r:id="rId6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1634" y="1978725"/>
            <a:ext cx="3199551" cy="2139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2" y="1978724"/>
            <a:ext cx="3199551" cy="21318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390539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62852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994403" y="4978263"/>
            <a:ext cx="2056781" cy="117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27903" y="1710847"/>
            <a:ext cx="4683856" cy="2667589"/>
            <a:chOff x="3627903" y="1710846"/>
            <a:chExt cx="4683856" cy="2667589"/>
          </a:xfrm>
        </p:grpSpPr>
        <p:pic>
          <p:nvPicPr>
            <p:cNvPr id="11" name="image9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7"/>
            <a:stretch>
              <a:fillRect/>
            </a:stretch>
          </p:blipFill>
          <p:spPr bwMode="auto">
            <a:xfrm>
              <a:off x="3627903" y="1710846"/>
              <a:ext cx="4683856" cy="266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6239" y="1843714"/>
              <a:ext cx="3520441" cy="2245368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6" name="PA_文本框 1"/>
            <p:cNvSpPr txBox="1"/>
            <p:nvPr>
              <p:custDataLst>
                <p:tags r:id="rId5"/>
              </p:custDataLst>
            </p:nvPr>
          </p:nvSpPr>
          <p:spPr>
            <a:xfrm>
              <a:off x="349800" y="307048"/>
              <a:ext cx="947374" cy="3570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团队介绍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PA_文本框 1"/>
            <p:cNvSpPr txBox="1"/>
            <p:nvPr>
              <p:custDataLst>
                <p:tags r:id="rId6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Simple sense of technology business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  <p:bldP spid="19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5.0.2"/>
  <p:tag name="RESOURCELIBID" val="432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PA" val="v3.2.0"/>
</p:tagLst>
</file>

<file path=ppt/tags/tag26.xml><?xml version="1.0" encoding="utf-8"?>
<p:tagLst xmlns:p="http://schemas.openxmlformats.org/presentationml/2006/main">
  <p:tag name="PA" val="v3.2.0"/>
</p:tagLst>
</file>

<file path=ppt/tags/tag27.xml><?xml version="1.0" encoding="utf-8"?>
<p:tagLst xmlns:p="http://schemas.openxmlformats.org/presentationml/2006/main">
  <p:tag name="PA" val="v3.2.0"/>
</p:tagLst>
</file>

<file path=ppt/tags/tag28.xml><?xml version="1.0" encoding="utf-8"?>
<p:tagLst xmlns:p="http://schemas.openxmlformats.org/presentationml/2006/main">
  <p:tag name="PA" val="v3.2.0"/>
</p:tagLst>
</file>

<file path=ppt/tags/tag29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30.xml><?xml version="1.0" encoding="utf-8"?>
<p:tagLst xmlns:p="http://schemas.openxmlformats.org/presentationml/2006/main">
  <p:tag name="PA" val="v3.2.0"/>
</p:tagLst>
</file>

<file path=ppt/tags/tag31.xml><?xml version="1.0" encoding="utf-8"?>
<p:tagLst xmlns:p="http://schemas.openxmlformats.org/presentationml/2006/main">
  <p:tag name="PA" val="v3.2.0"/>
</p:tagLst>
</file>

<file path=ppt/tags/tag32.xml><?xml version="1.0" encoding="utf-8"?>
<p:tagLst xmlns:p="http://schemas.openxmlformats.org/presentationml/2006/main">
  <p:tag name="PA" val="v3.2.0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PA" val="v3.2.0"/>
</p:tagLst>
</file>

<file path=ppt/tags/tag35.xml><?xml version="1.0" encoding="utf-8"?>
<p:tagLst xmlns:p="http://schemas.openxmlformats.org/presentationml/2006/main">
  <p:tag name="PA" val="v3.2.0"/>
</p:tagLst>
</file>

<file path=ppt/tags/tag36.xml><?xml version="1.0" encoding="utf-8"?>
<p:tagLst xmlns:p="http://schemas.openxmlformats.org/presentationml/2006/main">
  <p:tag name="PA" val="v3.2.0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PA" val="v3.2.0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40.xml><?xml version="1.0" encoding="utf-8"?>
<p:tagLst xmlns:p="http://schemas.openxmlformats.org/presentationml/2006/main">
  <p:tag name="PA" val="v5.0.2"/>
  <p:tag name="RESOURCELIBID" val="432"/>
</p:tagLst>
</file>

<file path=ppt/tags/tag41.xml><?xml version="1.0" encoding="utf-8"?>
<p:tagLst xmlns:p="http://schemas.openxmlformats.org/presentationml/2006/main">
  <p:tag name="PA" val="v3.2.0"/>
</p:tagLst>
</file>

<file path=ppt/tags/tag42.xml><?xml version="1.0" encoding="utf-8"?>
<p:tagLst xmlns:p="http://schemas.openxmlformats.org/presentationml/2006/main">
  <p:tag name="PA" val="v3.2.0"/>
</p:tagLst>
</file>

<file path=ppt/tags/tag43.xml><?xml version="1.0" encoding="utf-8"?>
<p:tagLst xmlns:p="http://schemas.openxmlformats.org/presentationml/2006/main">
  <p:tag name="PA" val="v3.2.0"/>
</p:tagLst>
</file>

<file path=ppt/tags/tag44.xml><?xml version="1.0" encoding="utf-8"?>
<p:tagLst xmlns:p="http://schemas.openxmlformats.org/presentationml/2006/main">
  <p:tag name="PA" val="v3.2.0"/>
</p:tagLst>
</file>

<file path=ppt/tags/tag45.xml><?xml version="1.0" encoding="utf-8"?>
<p:tagLst xmlns:p="http://schemas.openxmlformats.org/presentationml/2006/main">
  <p:tag name="PA" val="v3.2.0"/>
</p:tagLst>
</file>

<file path=ppt/tags/tag46.xml><?xml version="1.0" encoding="utf-8"?>
<p:tagLst xmlns:p="http://schemas.openxmlformats.org/presentationml/2006/main">
  <p:tag name="PA" val="v3.2.0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PA" val="v3.2.0"/>
</p:tagLst>
</file>

<file path=ppt/tags/tag49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50.xml><?xml version="1.0" encoding="utf-8"?>
<p:tagLst xmlns:p="http://schemas.openxmlformats.org/presentationml/2006/main">
  <p:tag name="PA" val="v3.2.0"/>
</p:tagLst>
</file>

<file path=ppt/tags/tag51.xml><?xml version="1.0" encoding="utf-8"?>
<p:tagLst xmlns:p="http://schemas.openxmlformats.org/presentationml/2006/main">
  <p:tag name="PA" val="v3.2.0"/>
</p:tagLst>
</file>

<file path=ppt/tags/tag52.xml><?xml version="1.0" encoding="utf-8"?>
<p:tagLst xmlns:p="http://schemas.openxmlformats.org/presentationml/2006/main">
  <p:tag name="PA" val="v3.2.0"/>
</p:tagLst>
</file>

<file path=ppt/tags/tag53.xml><?xml version="1.0" encoding="utf-8"?>
<p:tagLst xmlns:p="http://schemas.openxmlformats.org/presentationml/2006/main">
  <p:tag name="PA" val="v3.2.0"/>
</p:tagLst>
</file>

<file path=ppt/tags/tag54.xml><?xml version="1.0" encoding="utf-8"?>
<p:tagLst xmlns:p="http://schemas.openxmlformats.org/presentationml/2006/main">
  <p:tag name="PA" val="v3.2.0"/>
</p:tagLst>
</file>

<file path=ppt/tags/tag55.xml><?xml version="1.0" encoding="utf-8"?>
<p:tagLst xmlns:p="http://schemas.openxmlformats.org/presentationml/2006/main">
  <p:tag name="PA" val="v3.2.0"/>
</p:tagLst>
</file>

<file path=ppt/tags/tag56.xml><?xml version="1.0" encoding="utf-8"?>
<p:tagLst xmlns:p="http://schemas.openxmlformats.org/presentationml/2006/main">
  <p:tag name="PA" val="v3.2.0"/>
</p:tagLst>
</file>

<file path=ppt/tags/tag57.xml><?xml version="1.0" encoding="utf-8"?>
<p:tagLst xmlns:p="http://schemas.openxmlformats.org/presentationml/2006/main">
  <p:tag name="PA" val="v3.2.0"/>
</p:tagLst>
</file>

<file path=ppt/tags/tag58.xml><?xml version="1.0" encoding="utf-8"?>
<p:tagLst xmlns:p="http://schemas.openxmlformats.org/presentationml/2006/main">
  <p:tag name="PA" val="v3.2.0"/>
</p:tagLst>
</file>

<file path=ppt/tags/tag59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60.xml><?xml version="1.0" encoding="utf-8"?>
<p:tagLst xmlns:p="http://schemas.openxmlformats.org/presentationml/2006/main">
  <p:tag name="PA" val="v3.2.0"/>
</p:tagLst>
</file>

<file path=ppt/tags/tag61.xml><?xml version="1.0" encoding="utf-8"?>
<p:tagLst xmlns:p="http://schemas.openxmlformats.org/presentationml/2006/main">
  <p:tag name="PA" val="v5.0.2"/>
  <p:tag name="RESOURCELIBID" val="432"/>
</p:tagLst>
</file>

<file path=ppt/tags/tag62.xml><?xml version="1.0" encoding="utf-8"?>
<p:tagLst xmlns:p="http://schemas.openxmlformats.org/presentationml/2006/main">
  <p:tag name="PA" val="v3.2.0"/>
</p:tagLst>
</file>

<file path=ppt/tags/tag63.xml><?xml version="1.0" encoding="utf-8"?>
<p:tagLst xmlns:p="http://schemas.openxmlformats.org/presentationml/2006/main">
  <p:tag name="PA" val="v3.2.0"/>
</p:tagLst>
</file>

<file path=ppt/tags/tag64.xml><?xml version="1.0" encoding="utf-8"?>
<p:tagLst xmlns:p="http://schemas.openxmlformats.org/presentationml/2006/main">
  <p:tag name="PA" val="v3.2.0"/>
</p:tagLst>
</file>

<file path=ppt/tags/tag65.xml><?xml version="1.0" encoding="utf-8"?>
<p:tagLst xmlns:p="http://schemas.openxmlformats.org/presentationml/2006/main">
  <p:tag name="PA" val="v3.2.0"/>
</p:tagLst>
</file>

<file path=ppt/tags/tag66.xml><?xml version="1.0" encoding="utf-8"?>
<p:tagLst xmlns:p="http://schemas.openxmlformats.org/presentationml/2006/main">
  <p:tag name="PA" val="v3.2.0"/>
</p:tagLst>
</file>

<file path=ppt/tags/tag67.xml><?xml version="1.0" encoding="utf-8"?>
<p:tagLst xmlns:p="http://schemas.openxmlformats.org/presentationml/2006/main">
  <p:tag name="PA" val="v3.2.0"/>
</p:tagLst>
</file>

<file path=ppt/tags/tag68.xml><?xml version="1.0" encoding="utf-8"?>
<p:tagLst xmlns:p="http://schemas.openxmlformats.org/presentationml/2006/main">
  <p:tag name="ISLIDE.DIAGRAM" val="bda7f75e-8216-4971-af7b-2789dde42643"/>
</p:tagLst>
</file>

<file path=ppt/tags/tag69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70.xml><?xml version="1.0" encoding="utf-8"?>
<p:tagLst xmlns:p="http://schemas.openxmlformats.org/presentationml/2006/main">
  <p:tag name="PA" val="v3.2.0"/>
</p:tagLst>
</file>

<file path=ppt/tags/tag71.xml><?xml version="1.0" encoding="utf-8"?>
<p:tagLst xmlns:p="http://schemas.openxmlformats.org/presentationml/2006/main">
  <p:tag name="PA" val="v3.2.0"/>
</p:tagLst>
</file>

<file path=ppt/tags/tag72.xml><?xml version="1.0" encoding="utf-8"?>
<p:tagLst xmlns:p="http://schemas.openxmlformats.org/presentationml/2006/main">
  <p:tag name="PA" val="v3.2.0"/>
</p:tagLst>
</file>

<file path=ppt/tags/tag73.xml><?xml version="1.0" encoding="utf-8"?>
<p:tagLst xmlns:p="http://schemas.openxmlformats.org/presentationml/2006/main">
  <p:tag name="PA" val="v5.0.2"/>
  <p:tag name="RESOURCELIBID" val="432"/>
</p:tagLst>
</file>

<file path=ppt/tags/tag74.xml><?xml version="1.0" encoding="utf-8"?>
<p:tagLst xmlns:p="http://schemas.openxmlformats.org/presentationml/2006/main">
  <p:tag name="PA" val="v3.2.0"/>
</p:tagLst>
</file>

<file path=ppt/tags/tag75.xml><?xml version="1.0" encoding="utf-8"?>
<p:tagLst xmlns:p="http://schemas.openxmlformats.org/presentationml/2006/main">
  <p:tag name="PA" val="v3.2.0"/>
</p:tagLst>
</file>

<file path=ppt/tags/tag76.xml><?xml version="1.0" encoding="utf-8"?>
<p:tagLst xmlns:p="http://schemas.openxmlformats.org/presentationml/2006/main">
  <p:tag name="PA" val="v3.2.0"/>
</p:tagLst>
</file>

<file path=ppt/tags/tag77.xml><?xml version="1.0" encoding="utf-8"?>
<p:tagLst xmlns:p="http://schemas.openxmlformats.org/presentationml/2006/main">
  <p:tag name="PA" val="v3.2.0"/>
</p:tagLst>
</file>

<file path=ppt/tags/tag78.xml><?xml version="1.0" encoding="utf-8"?>
<p:tagLst xmlns:p="http://schemas.openxmlformats.org/presentationml/2006/main">
  <p:tag name="PA" val="v3.2.0"/>
</p:tagLst>
</file>

<file path=ppt/tags/tag79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80.xml><?xml version="1.0" encoding="utf-8"?>
<p:tagLst xmlns:p="http://schemas.openxmlformats.org/presentationml/2006/main">
  <p:tag name="PA" val="v3.2.0"/>
</p:tagLst>
</file>

<file path=ppt/tags/tag81.xml><?xml version="1.0" encoding="utf-8"?>
<p:tagLst xmlns:p="http://schemas.openxmlformats.org/presentationml/2006/main">
  <p:tag name="PA" val="v3.2.0"/>
</p:tagLst>
</file>

<file path=ppt/tags/tag82.xml><?xml version="1.0" encoding="utf-8"?>
<p:tagLst xmlns:p="http://schemas.openxmlformats.org/presentationml/2006/main">
  <p:tag name="PA" val="v3.2.0"/>
</p:tagLst>
</file>

<file path=ppt/tags/tag83.xml><?xml version="1.0" encoding="utf-8"?>
<p:tagLst xmlns:p="http://schemas.openxmlformats.org/presentationml/2006/main">
  <p:tag name="PA" val="v3.2.0"/>
</p:tagLst>
</file>

<file path=ppt/tags/tag84.xml><?xml version="1.0" encoding="utf-8"?>
<p:tagLst xmlns:p="http://schemas.openxmlformats.org/presentationml/2006/main">
  <p:tag name="PA" val="v3.2.0"/>
</p:tagLst>
</file>

<file path=ppt/tags/tag85.xml><?xml version="1.0" encoding="utf-8"?>
<p:tagLst xmlns:p="http://schemas.openxmlformats.org/presentationml/2006/main">
  <p:tag name="PA" val="v3.2.0"/>
</p:tagLst>
</file>

<file path=ppt/tags/tag86.xml><?xml version="1.0" encoding="utf-8"?>
<p:tagLst xmlns:p="http://schemas.openxmlformats.org/presentationml/2006/main">
  <p:tag name="PA" val="v3.2.0"/>
</p:tagLst>
</file>

<file path=ppt/tags/tag87.xml><?xml version="1.0" encoding="utf-8"?>
<p:tagLst xmlns:p="http://schemas.openxmlformats.org/presentationml/2006/main">
  <p:tag name="PA" val="v3.2.0"/>
</p:tagLst>
</file>

<file path=ppt/tags/tag88.xml><?xml version="1.0" encoding="utf-8"?>
<p:tagLst xmlns:p="http://schemas.openxmlformats.org/presentationml/2006/main">
  <p:tag name="PA" val="v3.2.0"/>
</p:tagLst>
</file>

<file path=ppt/tags/tag89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美度颜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77F00"/>
    </a:accent1>
    <a:accent2>
      <a:srgbClr val="21212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定义 8">
    <a:majorFont>
      <a:latin typeface="Calibri Light"/>
      <a:ea typeface="微软雅黑"/>
      <a:cs typeface=""/>
    </a:majorFont>
    <a:minorFont>
      <a:latin typeface="Calibri"/>
      <a:ea typeface="微软雅黑"/>
      <a:cs typeface=""/>
    </a:minorFont>
  </a:fontScheme>
  <a:fmtScheme name="Office 主题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20552</Words>
  <Application>WPS Presentation</Application>
  <PresentationFormat>Widescreen</PresentationFormat>
  <Paragraphs>1071</Paragraphs>
  <Slides>54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98" baseType="lpstr">
      <vt:lpstr>Arial</vt:lpstr>
      <vt:lpstr>SimSun</vt:lpstr>
      <vt:lpstr>Wingdings</vt:lpstr>
      <vt:lpstr>Aparajita</vt:lpstr>
      <vt:lpstr>Nirmala UI</vt:lpstr>
      <vt:lpstr>Adobe 黑体 Std R</vt:lpstr>
      <vt:lpstr>SimHei</vt:lpstr>
      <vt:lpstr>Times New Roman</vt:lpstr>
      <vt:lpstr>Microsoft YaHei</vt:lpstr>
      <vt:lpstr>造字工房力黑（非商用）常规体</vt:lpstr>
      <vt:lpstr>方正黑体简体</vt:lpstr>
      <vt:lpstr>Microsoft YaHei Light</vt:lpstr>
      <vt:lpstr>Calibri Light</vt:lpstr>
      <vt:lpstr>方正宋刻本秀楷简体</vt:lpstr>
      <vt:lpstr>方正兰亭黑_GBK</vt:lpstr>
      <vt:lpstr>Lato Heavy</vt:lpstr>
      <vt:lpstr>Segoe UI Light</vt:lpstr>
      <vt:lpstr>Montserrat</vt:lpstr>
      <vt:lpstr>JetBrains Mono</vt:lpstr>
      <vt:lpstr>Lato</vt:lpstr>
      <vt:lpstr>Calibri</vt:lpstr>
      <vt:lpstr>Arial</vt:lpstr>
      <vt:lpstr>方正兰亭黑_GBK</vt:lpstr>
      <vt:lpstr>Calibri</vt:lpstr>
      <vt:lpstr>Calibri Light</vt:lpstr>
      <vt:lpstr>Open Sans</vt:lpstr>
      <vt:lpstr>Segoe Print</vt:lpstr>
      <vt:lpstr>Arial Unicode MS</vt:lpstr>
      <vt:lpstr>Gill Sans</vt:lpstr>
      <vt:lpstr>Microsoft YaHei UI</vt:lpstr>
      <vt:lpstr>Segoe UI Semilight</vt:lpstr>
      <vt:lpstr>Dotum</vt:lpstr>
      <vt:lpstr>Malgun Gothic</vt:lpstr>
      <vt:lpstr>Agency FB</vt:lpstr>
      <vt:lpstr>DengXian</vt:lpstr>
      <vt:lpstr>Gill Sans</vt:lpstr>
      <vt:lpstr>FZHei-B01S</vt:lpstr>
      <vt:lpstr>Monotype Corsiva</vt:lpstr>
      <vt:lpstr>Hiragino Sans GB W6</vt:lpstr>
      <vt:lpstr>Meiryo</vt:lpstr>
      <vt:lpstr>Yu Gothic UI</vt:lpstr>
      <vt:lpstr>Arial Narrow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Jinny</cp:lastModifiedBy>
  <cp:revision>109</cp:revision>
  <dcterms:created xsi:type="dcterms:W3CDTF">2020-08-06T03:23:00Z</dcterms:created>
  <dcterms:modified xsi:type="dcterms:W3CDTF">2022-12-16T08:03:54Z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BEAEBF64800D434BB34588DF36E2EDD0</vt:lpwstr>
  </property>
  <property fmtid="{D5CDD505-2E9C-101B-9397-08002B2CF9AE}" pid="3" name="KSOProductBuildVer">
    <vt:lpwstr>1033-11.2.0.11440</vt:lpwstr>
  </property>
</Properties>
</file>