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3FD72-09F3-04DC-11CF-63F7128A1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E84DB5-8D46-18CA-7987-79DB6F56A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0025D0-2D0F-0AA6-E199-037BDEDF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D4E9A-E2CE-8919-3ADE-3A4C1E4B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075FD3-675E-6262-C475-326725C4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56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BA3769-D267-8C87-2DEA-C773F5443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E286513-4340-1881-4CE2-129D583CF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334024-8190-0385-DB09-422F76D2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677643-A48B-A73E-E522-ADF96316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36642-EC82-48B2-12DB-045C63C3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0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CAC86D-C4B1-F0FD-4EEB-C819563298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3DC904-5499-9C72-03D3-B880579EF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2633B3-CF88-DE76-0820-D57DE79B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C9755-5246-E5DE-EA57-B892DFF2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6DA720-5D75-F221-DD37-AE9CF441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8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453F5-4C92-F734-CC69-3C206DAC8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198893-BF96-B0B0-366C-6E2A4CD57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25AB0-D082-9A79-7F59-9B046C571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AA124-2E25-7F38-8E42-69E7945A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E3027F-DCDB-30AC-D0FA-3D728714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4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1C9BC-B9E8-0AC5-C8CE-701791E6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92A4EA-0F34-66BA-86A9-D58D88BF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685D4F-120D-3F01-06FD-27692041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16F6E4-E24D-3D7C-C977-3ED0FE54E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AF19FF-96BC-50ED-544B-69A46280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D5D6E7-4B32-A908-C83F-5914710FD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AEAB2-7B18-A8DF-1700-F07984B57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E5A1F7-8A8A-7784-2CAC-5AA054967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DA904E-3336-B09A-8136-9C812AD06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006152-1455-8E15-EDC4-2F39CA6B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3B7E4-B1C2-BE81-C4A9-57F8C01B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765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A46A9-19FF-861B-4EBE-E8B85059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EB9269-E0B9-35A4-2744-9101C3E0A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93F5F5-FE4B-BD96-9044-B1937E2B4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A59FB6-263C-3494-0D75-32C5FBF8FF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EDF234-49E4-2D14-4F4B-0CA231F440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32E426-65EC-8B0E-AC2F-BA027FFE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03202D-680D-85CE-868C-A9C12D902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CEF701-EF35-9C9D-BE38-23A8253B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6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3DD4B-23C7-38AA-DAF6-E35D7C0D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599897-5547-F65B-B6EB-1EFE44CC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D9EE7C-FD21-888A-1B64-69EEC991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5E86F2-3517-050C-957D-E16ED916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18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16DD5E-BBE6-4E0D-EA22-04DD7C31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FC372BD-CE72-CEC4-510F-31F746B9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138AB8-3B67-7D69-16CC-C17C51DE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587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CFFD-986C-8FC2-5D03-8A941B42E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621C5-1772-E269-A288-0F3DC3F75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F2E18D-6644-A170-DF9A-1D7E68EF0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D00509-93E8-8FCF-EA09-2C5B895B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F32B51-56CE-5864-C5EF-C6CF306F7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26DA9A-6C9E-7150-32A1-A1AF1A028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04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F6D7C0-2ABC-9ECC-4051-AD43DD44A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2B1BD7-817B-EBCD-4E1E-52E0107DF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CA226-9356-AFB3-8E6E-95AADE5FD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9D663D-E3BC-6B92-7302-13F673F34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1B8420-9DB3-2A23-B2C7-CF496395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7CD0D-F015-14C3-E33D-C999AAB6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F8DFC9-D95F-4AB1-B405-77FEFC77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1F2D4-8D11-4E73-2FE1-E6749494F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2B8B91-929F-2C4A-3464-47C337C92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E6FD9-71C8-443E-B866-A87B5A3FE069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41DBF9-9949-C9AD-CB0E-026FDE4F9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15AE0B-4D9D-5972-63F0-B30BD566DE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59FCC-19C1-48F0-AD77-D29C4AD1C2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4D6D-C0FB-28A1-AB0A-AB7A0FEF4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Elastic Search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60B118-2F10-3EBB-B7D0-5BEA8D9C5A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201812167 </a:t>
            </a:r>
            <a:r>
              <a:rPr lang="ko-KR" altLang="en-US" dirty="0"/>
              <a:t>이진형</a:t>
            </a:r>
          </a:p>
        </p:txBody>
      </p:sp>
    </p:spTree>
    <p:extLst>
      <p:ext uri="{BB962C8B-B14F-4D97-AF65-F5344CB8AC3E}">
        <p14:creationId xmlns:p14="http://schemas.microsoft.com/office/powerpoint/2010/main" val="1640692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EF36A-D14B-2B6B-74AD-220A3A193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Elastic Search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445344-8B0E-B58A-D60A-483BE261F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Elastic </a:t>
            </a:r>
            <a:r>
              <a:rPr lang="ko-KR" altLang="en-US" dirty="0"/>
              <a:t>사에서 개발한 검색 엔진 </a:t>
            </a:r>
          </a:p>
        </p:txBody>
      </p:sp>
    </p:spTree>
    <p:extLst>
      <p:ext uri="{BB962C8B-B14F-4D97-AF65-F5344CB8AC3E}">
        <p14:creationId xmlns:p14="http://schemas.microsoft.com/office/powerpoint/2010/main" val="1289185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EB635-D5EE-7661-9C11-FFCB1D62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엘라스틱</a:t>
            </a:r>
            <a:r>
              <a:rPr lang="ko-KR" altLang="en-US" dirty="0"/>
              <a:t> </a:t>
            </a:r>
            <a:r>
              <a:rPr lang="ko-KR" altLang="en-US" dirty="0" err="1"/>
              <a:t>서치</a:t>
            </a:r>
            <a:r>
              <a:rPr lang="ko-KR" altLang="en-US" dirty="0"/>
              <a:t> 클러스터 구성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23AFEB-CADB-5812-BF0C-26DE80A85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서버 내의 보통 </a:t>
            </a:r>
            <a:r>
              <a:rPr lang="en-US" altLang="ko-KR" dirty="0"/>
              <a:t>1</a:t>
            </a:r>
            <a:r>
              <a:rPr lang="ko-KR" altLang="en-US" dirty="0"/>
              <a:t>개의 노드 구성을 추천하나</a:t>
            </a:r>
            <a:r>
              <a:rPr lang="en-US" altLang="ko-KR" dirty="0"/>
              <a:t>, 1</a:t>
            </a:r>
            <a:r>
              <a:rPr lang="ko-KR" altLang="en-US" dirty="0"/>
              <a:t>개의 서버에 여러 개의 노드 구성 가능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노드의 군집체로 클러스터를 구성하고 클러스터 내에서의 데이터 교환은 일어나며</a:t>
            </a:r>
            <a:r>
              <a:rPr lang="en-US" altLang="ko-KR" dirty="0"/>
              <a:t>, </a:t>
            </a:r>
            <a:r>
              <a:rPr lang="ko-KR" altLang="en-US" dirty="0"/>
              <a:t>읽기 쓰기도 가능</a:t>
            </a:r>
            <a:endParaRPr lang="en-US" altLang="ko-KR" dirty="0"/>
          </a:p>
          <a:p>
            <a:r>
              <a:rPr lang="ko-KR" altLang="en-US" dirty="0"/>
              <a:t>그러나 다른 클러스터의 데이터는 읽기 불가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19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12DF5-0E2F-C593-3F99-8C8AEE77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엘라스틱</a:t>
            </a:r>
            <a:r>
              <a:rPr lang="ko-KR" altLang="en-US" dirty="0"/>
              <a:t> </a:t>
            </a:r>
            <a:r>
              <a:rPr lang="ko-KR" altLang="en-US" dirty="0" err="1"/>
              <a:t>서치의</a:t>
            </a:r>
            <a:r>
              <a:rPr lang="ko-KR" altLang="en-US" dirty="0"/>
              <a:t> 인덱싱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BB7BD-05C9-1E46-A795-CF34B60C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144" y="1811986"/>
            <a:ext cx="7270102" cy="77259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43741"/>
                </a:solidFill>
                <a:effectLst/>
                <a:latin typeface="Inter"/>
              </a:rPr>
              <a:t>RDBMS =&gt; </a:t>
            </a:r>
            <a:r>
              <a:rPr lang="ko-KR" altLang="en-US" sz="1800" b="0" i="0" dirty="0">
                <a:solidFill>
                  <a:srgbClr val="343741"/>
                </a:solidFill>
                <a:effectLst/>
                <a:latin typeface="Inter"/>
              </a:rPr>
              <a:t>데이터베이스 </a:t>
            </a:r>
            <a:r>
              <a:rPr lang="en-US" altLang="ko-KR" sz="1800" b="0" i="0" dirty="0">
                <a:solidFill>
                  <a:srgbClr val="343741"/>
                </a:solidFill>
                <a:effectLst/>
                <a:latin typeface="Inter"/>
              </a:rPr>
              <a:t>=&gt; </a:t>
            </a:r>
            <a:r>
              <a:rPr lang="ko-KR" altLang="en-US" sz="1800" b="0" i="0" dirty="0">
                <a:solidFill>
                  <a:srgbClr val="343741"/>
                </a:solidFill>
                <a:effectLst/>
                <a:latin typeface="Inter"/>
              </a:rPr>
              <a:t>표 </a:t>
            </a:r>
            <a:r>
              <a:rPr lang="en-US" altLang="ko-KR" sz="1800" b="0" i="0" dirty="0">
                <a:solidFill>
                  <a:srgbClr val="343741"/>
                </a:solidFill>
                <a:effectLst/>
                <a:latin typeface="Inter"/>
              </a:rPr>
              <a:t>=&gt; </a:t>
            </a:r>
            <a:r>
              <a:rPr lang="ko-KR" altLang="en-US" sz="1800" b="0" i="0" dirty="0">
                <a:solidFill>
                  <a:srgbClr val="343741"/>
                </a:solidFill>
                <a:effectLst/>
                <a:latin typeface="Inter"/>
              </a:rPr>
              <a:t>열</a:t>
            </a:r>
            <a:r>
              <a:rPr lang="en-US" altLang="ko-KR" sz="1800" b="0" i="0" dirty="0">
                <a:solidFill>
                  <a:srgbClr val="343741"/>
                </a:solidFill>
                <a:effectLst/>
                <a:latin typeface="Inter"/>
              </a:rPr>
              <a:t>/</a:t>
            </a:r>
            <a:r>
              <a:rPr lang="ko-KR" altLang="en-US" sz="1800" b="0" i="0" dirty="0">
                <a:solidFill>
                  <a:srgbClr val="343741"/>
                </a:solidFill>
                <a:effectLst/>
                <a:latin typeface="Inter"/>
              </a:rPr>
              <a:t>행</a:t>
            </a:r>
            <a:endParaRPr lang="ko-KR" altLang="en-US" b="0" i="0" dirty="0">
              <a:solidFill>
                <a:srgbClr val="34374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43741"/>
                </a:solidFill>
                <a:effectLst/>
                <a:latin typeface="Inter"/>
              </a:rPr>
              <a:t>Elasticsearch =&gt; </a:t>
            </a:r>
            <a:r>
              <a:rPr lang="ko-KR" altLang="en-US" sz="1800" b="0" i="0" dirty="0">
                <a:solidFill>
                  <a:srgbClr val="343741"/>
                </a:solidFill>
                <a:effectLst/>
                <a:latin typeface="Inter"/>
              </a:rPr>
              <a:t>클러스터 </a:t>
            </a:r>
            <a:r>
              <a:rPr lang="en-US" altLang="ko-KR" sz="1800" b="0" i="0" dirty="0">
                <a:solidFill>
                  <a:srgbClr val="343741"/>
                </a:solidFill>
                <a:effectLst/>
                <a:latin typeface="Inter"/>
              </a:rPr>
              <a:t>=&gt; </a:t>
            </a:r>
            <a:r>
              <a:rPr lang="ko-KR" altLang="en-US" sz="1800" b="0" i="0" dirty="0">
                <a:solidFill>
                  <a:srgbClr val="343741"/>
                </a:solidFill>
                <a:effectLst/>
                <a:latin typeface="Inter"/>
              </a:rPr>
              <a:t>인덱스 </a:t>
            </a:r>
            <a:r>
              <a:rPr lang="en-US" altLang="ko-KR" sz="1800" b="0" i="0" dirty="0">
                <a:solidFill>
                  <a:srgbClr val="343741"/>
                </a:solidFill>
                <a:effectLst/>
                <a:latin typeface="Inter"/>
              </a:rPr>
              <a:t>=&gt; </a:t>
            </a:r>
            <a:r>
              <a:rPr lang="ko-KR" altLang="en-US" sz="1800" b="0" i="0" dirty="0" err="1">
                <a:solidFill>
                  <a:srgbClr val="343741"/>
                </a:solidFill>
                <a:effectLst/>
                <a:latin typeface="Inter"/>
              </a:rPr>
              <a:t>샤드</a:t>
            </a:r>
            <a:r>
              <a:rPr lang="ko-KR" altLang="en-US" sz="1800" b="0" i="0" dirty="0">
                <a:solidFill>
                  <a:srgbClr val="343741"/>
                </a:solidFill>
                <a:effectLst/>
                <a:latin typeface="Inter"/>
              </a:rPr>
              <a:t> </a:t>
            </a:r>
            <a:r>
              <a:rPr lang="en-US" altLang="ko-KR" sz="1800" b="0" i="0" dirty="0">
                <a:solidFill>
                  <a:srgbClr val="343741"/>
                </a:solidFill>
                <a:effectLst/>
                <a:latin typeface="Inter"/>
              </a:rPr>
              <a:t>=&gt; </a:t>
            </a:r>
            <a:r>
              <a:rPr lang="ko-KR" altLang="en-US" sz="1800" b="0" i="0" dirty="0">
                <a:solidFill>
                  <a:srgbClr val="343741"/>
                </a:solidFill>
                <a:effectLst/>
                <a:latin typeface="Inter"/>
              </a:rPr>
              <a:t>키</a:t>
            </a:r>
            <a:r>
              <a:rPr lang="en-US" altLang="ko-KR" sz="1800" b="0" i="0" dirty="0">
                <a:solidFill>
                  <a:srgbClr val="343741"/>
                </a:solidFill>
                <a:effectLst/>
                <a:latin typeface="Inter"/>
              </a:rPr>
              <a:t>-</a:t>
            </a:r>
            <a:r>
              <a:rPr lang="ko-KR" altLang="en-US" sz="1800" b="0" i="0" dirty="0">
                <a:solidFill>
                  <a:srgbClr val="343741"/>
                </a:solidFill>
                <a:effectLst/>
                <a:latin typeface="Inter"/>
              </a:rPr>
              <a:t>값 쌍이 있는 문서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8A97D-91CC-7C60-E677-FC1ED777E29D}"/>
              </a:ext>
            </a:extLst>
          </p:cNvPr>
          <p:cNvSpPr txBox="1"/>
          <p:nvPr/>
        </p:nvSpPr>
        <p:spPr>
          <a:xfrm>
            <a:off x="5640355" y="2971800"/>
            <a:ext cx="91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샤드</a:t>
            </a:r>
            <a:r>
              <a:rPr lang="en-US" altLang="ko-KR" dirty="0"/>
              <a:t>???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960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9609C-89E3-528C-0078-F246AABF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엘라스틱</a:t>
            </a:r>
            <a:r>
              <a:rPr lang="ko-KR" altLang="en-US" dirty="0"/>
              <a:t> </a:t>
            </a:r>
            <a:r>
              <a:rPr lang="ko-KR" altLang="en-US" dirty="0" err="1"/>
              <a:t>서치의</a:t>
            </a:r>
            <a:r>
              <a:rPr lang="ko-KR" altLang="en-US" dirty="0"/>
              <a:t> 인덱싱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9F0BFB-3419-EDCE-3B99-884A15E9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343741"/>
                </a:solidFill>
                <a:effectLst/>
                <a:latin typeface="Inter"/>
              </a:rPr>
              <a:t>RDBMS =&gt; </a:t>
            </a:r>
            <a:r>
              <a:rPr lang="ko-KR" altLang="en-US" sz="2800" b="0" i="0" dirty="0">
                <a:solidFill>
                  <a:srgbClr val="343741"/>
                </a:solidFill>
                <a:effectLst/>
                <a:latin typeface="Inter"/>
              </a:rPr>
              <a:t>데이터베이스 </a:t>
            </a:r>
            <a:r>
              <a:rPr lang="en-US" altLang="ko-KR" sz="2800" b="0" i="0" dirty="0">
                <a:solidFill>
                  <a:srgbClr val="343741"/>
                </a:solidFill>
                <a:effectLst/>
                <a:latin typeface="Inter"/>
              </a:rPr>
              <a:t>=&gt; </a:t>
            </a:r>
            <a:r>
              <a:rPr lang="ko-KR" altLang="en-US" sz="2800" b="0" i="0" dirty="0">
                <a:solidFill>
                  <a:srgbClr val="343741"/>
                </a:solidFill>
                <a:effectLst/>
                <a:latin typeface="Inter"/>
              </a:rPr>
              <a:t>표 </a:t>
            </a:r>
            <a:r>
              <a:rPr lang="en-US" altLang="ko-KR" sz="2800" b="0" i="0" dirty="0">
                <a:solidFill>
                  <a:srgbClr val="343741"/>
                </a:solidFill>
                <a:effectLst/>
                <a:latin typeface="Inter"/>
              </a:rPr>
              <a:t>=&gt; </a:t>
            </a:r>
            <a:r>
              <a:rPr lang="ko-KR" altLang="en-US" sz="2800" b="0" i="0" dirty="0">
                <a:solidFill>
                  <a:srgbClr val="343741"/>
                </a:solidFill>
                <a:effectLst/>
                <a:latin typeface="Inter"/>
              </a:rPr>
              <a:t>열</a:t>
            </a:r>
            <a:r>
              <a:rPr lang="en-US" altLang="ko-KR" sz="2800" b="0" i="0" dirty="0">
                <a:solidFill>
                  <a:srgbClr val="343741"/>
                </a:solidFill>
                <a:effectLst/>
                <a:latin typeface="Inter"/>
              </a:rPr>
              <a:t>/</a:t>
            </a:r>
            <a:r>
              <a:rPr lang="ko-KR" altLang="en-US" sz="2800" b="0" i="0" dirty="0">
                <a:solidFill>
                  <a:srgbClr val="343741"/>
                </a:solidFill>
                <a:effectLst/>
                <a:latin typeface="Inter"/>
              </a:rPr>
              <a:t>행</a:t>
            </a:r>
            <a:endParaRPr lang="ko-KR" altLang="en-US" b="0" i="0" dirty="0">
              <a:solidFill>
                <a:srgbClr val="34374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2800" b="0" i="0" dirty="0">
                <a:solidFill>
                  <a:srgbClr val="343741"/>
                </a:solidFill>
                <a:effectLst/>
                <a:latin typeface="Inter"/>
              </a:rPr>
              <a:t>Elasticsearch =&gt; </a:t>
            </a:r>
            <a:r>
              <a:rPr lang="ko-KR" altLang="en-US" sz="2800" b="0" i="0" dirty="0">
                <a:solidFill>
                  <a:srgbClr val="343741"/>
                </a:solidFill>
                <a:effectLst/>
                <a:latin typeface="Inter"/>
              </a:rPr>
              <a:t>클러스터 </a:t>
            </a:r>
            <a:r>
              <a:rPr lang="en-US" altLang="ko-KR" sz="2800" b="0" i="0" dirty="0">
                <a:solidFill>
                  <a:srgbClr val="343741"/>
                </a:solidFill>
                <a:effectLst/>
                <a:latin typeface="Inter"/>
              </a:rPr>
              <a:t>=&gt; </a:t>
            </a:r>
            <a:r>
              <a:rPr lang="ko-KR" altLang="en-US" sz="2800" b="0" i="0" dirty="0">
                <a:solidFill>
                  <a:srgbClr val="343741"/>
                </a:solidFill>
                <a:effectLst/>
                <a:latin typeface="Inter"/>
              </a:rPr>
              <a:t>인덱스 </a:t>
            </a:r>
            <a:r>
              <a:rPr lang="en-US" altLang="ko-KR" sz="2800" b="0" i="0" dirty="0">
                <a:solidFill>
                  <a:srgbClr val="343741"/>
                </a:solidFill>
                <a:effectLst/>
                <a:latin typeface="Inter"/>
              </a:rPr>
              <a:t>=&gt; </a:t>
            </a:r>
            <a:r>
              <a:rPr lang="ko-KR" altLang="en-US" sz="2800" b="0" i="0" dirty="0" err="1">
                <a:solidFill>
                  <a:srgbClr val="343741"/>
                </a:solidFill>
                <a:effectLst/>
                <a:latin typeface="Inter"/>
              </a:rPr>
              <a:t>샤드</a:t>
            </a:r>
            <a:r>
              <a:rPr lang="ko-KR" altLang="en-US" sz="2800" b="0" i="0" dirty="0">
                <a:solidFill>
                  <a:srgbClr val="343741"/>
                </a:solidFill>
                <a:effectLst/>
                <a:latin typeface="Inter"/>
              </a:rPr>
              <a:t> </a:t>
            </a:r>
            <a:r>
              <a:rPr lang="en-US" altLang="ko-KR" sz="2800" b="0" i="0" dirty="0">
                <a:solidFill>
                  <a:srgbClr val="343741"/>
                </a:solidFill>
                <a:effectLst/>
                <a:latin typeface="Inter"/>
              </a:rPr>
              <a:t>=&gt; </a:t>
            </a:r>
            <a:r>
              <a:rPr lang="ko-KR" altLang="en-US" sz="2800" b="0" i="0" dirty="0">
                <a:solidFill>
                  <a:srgbClr val="343741"/>
                </a:solidFill>
                <a:effectLst/>
                <a:latin typeface="Inter"/>
              </a:rPr>
              <a:t>키</a:t>
            </a:r>
            <a:r>
              <a:rPr lang="en-US" altLang="ko-KR" sz="2800" b="0" i="0" dirty="0">
                <a:solidFill>
                  <a:srgbClr val="343741"/>
                </a:solidFill>
                <a:effectLst/>
                <a:latin typeface="Inter"/>
              </a:rPr>
              <a:t>-</a:t>
            </a:r>
            <a:r>
              <a:rPr lang="ko-KR" altLang="en-US" sz="2800" b="0" i="0" dirty="0">
                <a:solidFill>
                  <a:srgbClr val="343741"/>
                </a:solidFill>
                <a:effectLst/>
                <a:latin typeface="Inter"/>
              </a:rPr>
              <a:t>값 쌍이 있는 문서</a:t>
            </a:r>
            <a:endParaRPr lang="en-US" altLang="ko-KR" sz="2800" b="0" i="0" dirty="0">
              <a:solidFill>
                <a:srgbClr val="343741"/>
              </a:solidFill>
              <a:effectLst/>
              <a:latin typeface="Int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43741"/>
                </a:solidFill>
                <a:latin typeface="Inter"/>
              </a:rPr>
              <a:t>샤드</a:t>
            </a:r>
            <a:r>
              <a:rPr lang="en-US" altLang="ko-KR" dirty="0">
                <a:solidFill>
                  <a:srgbClr val="343741"/>
                </a:solidFill>
                <a:latin typeface="Inter"/>
              </a:rPr>
              <a:t>????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 err="1">
                <a:solidFill>
                  <a:srgbClr val="343741"/>
                </a:solidFill>
                <a:latin typeface="Inter"/>
              </a:rPr>
              <a:t>샤드란</a:t>
            </a:r>
            <a:r>
              <a:rPr lang="ko-KR" altLang="en-US" dirty="0">
                <a:solidFill>
                  <a:srgbClr val="343741"/>
                </a:solidFill>
                <a:latin typeface="Inter"/>
              </a:rPr>
              <a:t> 단일 검색 인스턴스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22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0A1CA-F177-F344-D612-581081ED2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노드와 데이터 노드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3399D-A40C-DE92-14B4-3B2666412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Master Node &amp; Data node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962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651A7-ACEA-7C52-C9C9-C8E75CE8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838EA0-0F40-CC22-ECC0-34E8CC3EE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https://esbook.kimjmin.net/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99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9671</TotalTime>
  <Words>132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Inter</vt:lpstr>
      <vt:lpstr>맑은 고딕</vt:lpstr>
      <vt:lpstr>Arial</vt:lpstr>
      <vt:lpstr>Office 테마</vt:lpstr>
      <vt:lpstr>Elastic Search</vt:lpstr>
      <vt:lpstr>Elastic Search란?</vt:lpstr>
      <vt:lpstr>엘라스틱 서치 클러스터 구성</vt:lpstr>
      <vt:lpstr>엘라스틱 서치의 인덱싱</vt:lpstr>
      <vt:lpstr>엘라스틱 서치의 인덱싱</vt:lpstr>
      <vt:lpstr>마스터 노드와 데이터 노드</vt:lpstr>
      <vt:lpstr>출처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Elastic Search</dc:title>
  <dc:creator>이 진형</dc:creator>
  <cp:lastModifiedBy>이 진형</cp:lastModifiedBy>
  <cp:revision>4</cp:revision>
  <dcterms:created xsi:type="dcterms:W3CDTF">2023-11-14T12:02:55Z</dcterms:created>
  <dcterms:modified xsi:type="dcterms:W3CDTF">2023-11-26T01:33:53Z</dcterms:modified>
</cp:coreProperties>
</file>