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0FAAF-AC9A-BD40-EEA6-BB1FE521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6C29E-B6BD-6432-BAF7-F5F450691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E2C28-2751-DB3C-E544-14272D99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9A306-294E-DC18-D2AC-5E198D3A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9DFEE-8165-F599-58BC-C8019FC0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4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FEB0C-8608-6B0E-C131-44BA6072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402505-5D11-3A1B-E316-D816C4D8E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0795A-5B47-702D-FFCA-B5B43FF2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4288F-4640-41DD-7440-02092A1E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67AE9-4F24-A9F8-128F-17D1F1CC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C4E0B1-60E9-17C0-2646-C58AE578A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EE8085-4EB6-1D4F-FC50-D7BC3F2B0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6EF1-15C4-7F37-963F-80242C49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12C04-8FD8-81A4-FB60-24E923E5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EBACD-8B52-DD96-83AC-A5FD77C0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8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F90D8-FEA3-E002-02AB-49D774F0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93B38-2609-B0F3-0ADD-A2DA9950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AA0E3-48A0-41A1-7A28-27692CC4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55C69-8990-C3F6-8210-EBC2FC04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CAE5C-2DE4-6519-54E4-2E022D8D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5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0AB41-FA01-DA59-9EF7-B072D2F2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77693-E693-A154-EBD8-FF6C529C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5D3AC-EBCD-D3FF-ED0E-18CFA041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631B4-24F1-A89C-EFDB-AAAD0540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0D4AA-B7A9-2ABC-B47B-08529197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4F8A-1A4B-67BA-7A84-9A8B3770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8D12A-5012-A625-09FE-A490EBADA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C37E3-5AC0-CC02-9E05-76C1721C6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73C61-ED9D-CAAC-02E7-FA67C3A1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E0EAD-8416-FDFC-6686-05C63B02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E252A-E70C-F6B9-5FC3-BBDE74FB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E4307-CB8F-796A-9648-193A17A3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016A3-DF26-A5B8-FB36-50881644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F8FC3-6AB5-37D5-142E-FF115DB89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AE9D24-F454-3E93-0BBD-AC60F0309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94CE5D-C92D-33CC-44F3-7E217D035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91417-EACB-C5E1-F8DC-61AB1741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3B577B-ECD7-D584-AF70-35C4AD72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0D77B7-2C0E-A48F-6628-487B68DC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5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425B7-A7CF-795F-CD0D-4D7D314F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BA2865-BD55-0A3C-021D-7148BBF2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427A5E-5C36-AF04-C07C-373AE811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995E8-3C0A-4196-925F-18D1FE08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87C7AB-3732-F961-53A3-AB73CD3F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FCE40-F5EA-FD76-F30D-416E2240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F852E-6A32-47AA-14B2-E25C5230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0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CD37-CFED-EC89-A82B-03FC6CEB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4051C-B261-9081-269B-AEC19228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41852-2D63-F633-6D04-92EC752BF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619CA-8542-3912-4340-393D71D0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1D817-A463-25AD-61D9-676468AC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D2DA3-0459-A77F-CFBE-FBCC2254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3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5198C-EE1A-9AAA-D5AA-55DBC2D4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833BD1-027C-AEC8-9A28-76754ACEB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2E965-FEB1-2C66-0672-32A93CEC4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5E624-9DA2-BFE0-331F-86C643C7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B05D5-C88F-0BB7-00A9-58ECA7CF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D59F2-5794-94B5-1B91-1E9E016A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C76D9C-3B58-3F97-24A4-B71B8ED8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B3F49-74BB-4334-93BF-D8B7F89F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57514-7E12-59DB-DDDD-4CD82E2B2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2BBF-BBAA-4131-AEEB-F253CF7E8E86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892E1-A3AB-E491-EA98-2098BB1BC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8D8A2-DFAE-93EE-337D-C5E592FA7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474A-B175-4BD7-B6DD-1B9FD073C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ntl/ko/search/howsearchworks/how-search-works/ranking-resul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aver_search&amp;logNo=220774795442&amp;proxyReferer=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0DA6D-C7F7-611D-7138-D405FBE84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소셜 랭킹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E6784-9633-06FC-9777-403BFB234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201812167 </a:t>
            </a:r>
            <a:r>
              <a:rPr lang="ko-KR" altLang="en-US" dirty="0"/>
              <a:t>이진형</a:t>
            </a:r>
          </a:p>
        </p:txBody>
      </p:sp>
    </p:spTree>
    <p:extLst>
      <p:ext uri="{BB962C8B-B14F-4D97-AF65-F5344CB8AC3E}">
        <p14:creationId xmlns:p14="http://schemas.microsoft.com/office/powerpoint/2010/main" val="381799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AEBA-D656-506F-74CA-744C3697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C-Rank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DD009-7FAF-2A6A-88CE-C135A0C0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결과가 많이 반영될수록 문서 품질보다 출처 품질의 결과가 강조될 가능성 높다</a:t>
            </a:r>
            <a:endParaRPr lang="en-US" altLang="ko-KR" dirty="0"/>
          </a:p>
          <a:p>
            <a:r>
              <a:rPr lang="en-US" altLang="ko-KR" dirty="0"/>
              <a:t>PageRank</a:t>
            </a:r>
            <a:r>
              <a:rPr lang="ko-KR" altLang="en-US" dirty="0"/>
              <a:t>에서도 동일한 문제는 존재</a:t>
            </a:r>
          </a:p>
        </p:txBody>
      </p:sp>
    </p:spTree>
    <p:extLst>
      <p:ext uri="{BB962C8B-B14F-4D97-AF65-F5344CB8AC3E}">
        <p14:creationId xmlns:p14="http://schemas.microsoft.com/office/powerpoint/2010/main" val="4569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05143-1435-4BCC-B47F-596F34E4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구글 검색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A5576-A599-F441-0F31-7394504C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Google </a:t>
            </a:r>
            <a:r>
              <a:rPr lang="ko-KR" altLang="en-US" dirty="0">
                <a:hlinkClick r:id="rId2"/>
              </a:rPr>
              <a:t>검색 알고리즘</a:t>
            </a:r>
            <a:endParaRPr lang="en-US" altLang="ko-KR" dirty="0"/>
          </a:p>
          <a:p>
            <a:r>
              <a:rPr lang="ko-KR" altLang="en-US" dirty="0"/>
              <a:t>의미</a:t>
            </a:r>
            <a:endParaRPr lang="en-US" altLang="ko-KR" dirty="0"/>
          </a:p>
          <a:p>
            <a:r>
              <a:rPr lang="ko-KR" altLang="en-US" dirty="0"/>
              <a:t>연관성</a:t>
            </a:r>
            <a:endParaRPr lang="en-US" altLang="ko-KR" dirty="0"/>
          </a:p>
          <a:p>
            <a:r>
              <a:rPr lang="ko-KR" altLang="en-US" dirty="0"/>
              <a:t>품질</a:t>
            </a:r>
            <a:endParaRPr lang="en-US" altLang="ko-KR" dirty="0"/>
          </a:p>
          <a:p>
            <a:r>
              <a:rPr lang="ko-KR" altLang="en-US" dirty="0"/>
              <a:t>사용성</a:t>
            </a:r>
            <a:endParaRPr lang="en-US" altLang="ko-KR" dirty="0"/>
          </a:p>
          <a:p>
            <a:r>
              <a:rPr lang="ko-KR" altLang="en-US" dirty="0"/>
              <a:t>관련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220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1A299-88A1-ABF6-7CF4-E9D1CFAA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D7843-60BA-5A8B-344B-1FD08325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최근 사용자 관심사를 고려한 소셜 검색 알고리즘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논문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)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5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25ADE-3B32-9710-ABD8-07AC6233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추천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36426-E473-31E9-75A1-C9F1D0B3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2005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~ 2011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클릭과 조회수를 최적화하는 방향으로 발전했지만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단점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어뷰징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2012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-apple-system"/>
              </a:rPr>
              <a:t>시청 시간</a:t>
            </a:r>
            <a:endParaRPr lang="en-US" altLang="ko-KR" dirty="0">
              <a:solidFill>
                <a:schemeClr val="accent1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2015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년부터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2016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사용자 만족도를 직접 측정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chemeClr val="accent1"/>
                </a:solidFill>
                <a:effectLst/>
                <a:latin typeface="-apple-system"/>
              </a:rPr>
              <a:t>좋아요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-apple-system"/>
              </a:rPr>
              <a:t>싫어요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및 </a:t>
            </a:r>
            <a:r>
              <a:rPr lang="ko-KR" altLang="en-US" b="0" i="0" dirty="0">
                <a:solidFill>
                  <a:srgbClr val="00B050"/>
                </a:solidFill>
                <a:effectLst/>
                <a:latin typeface="-apple-system"/>
              </a:rPr>
              <a:t>공유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와 같은 직접적인 반응을 중요하게 여김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9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761F-EDEB-DFAB-6333-C59BA956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2005</a:t>
            </a:r>
            <a:r>
              <a:rPr lang="ko-KR" altLang="en-US" dirty="0"/>
              <a:t>년 </a:t>
            </a:r>
            <a:r>
              <a:rPr lang="en-US" altLang="ko-KR" dirty="0" err="1"/>
              <a:t>Youtube</a:t>
            </a:r>
            <a:r>
              <a:rPr lang="ko-KR" altLang="en-US" dirty="0"/>
              <a:t>의 최초 알고리즘</a:t>
            </a:r>
          </a:p>
        </p:txBody>
      </p:sp>
      <p:pic>
        <p:nvPicPr>
          <p:cNvPr id="1026" name="Picture 2" descr="유튜브가 사용자에게 비디오를 추천하는 알고리즘">
            <a:extLst>
              <a:ext uri="{FF2B5EF4-FFF2-40B4-BE49-F238E27FC236}">
                <a16:creationId xmlns:a16="http://schemas.microsoft.com/office/drawing/2014/main" id="{01AFBFEA-6EC4-A2C6-99A1-D5ADC31248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2" y="1931477"/>
            <a:ext cx="5948296" cy="396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313CB-8C9F-DA0B-53C6-960DE644DC20}"/>
              </a:ext>
            </a:extLst>
          </p:cNvPr>
          <p:cNvSpPr txBox="1"/>
          <p:nvPr/>
        </p:nvSpPr>
        <p:spPr>
          <a:xfrm>
            <a:off x="7286625" y="2105025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조회수 기준 추천 알고리즘</a:t>
            </a:r>
          </a:p>
        </p:txBody>
      </p:sp>
    </p:spTree>
    <p:extLst>
      <p:ext uri="{BB962C8B-B14F-4D97-AF65-F5344CB8AC3E}">
        <p14:creationId xmlns:p14="http://schemas.microsoft.com/office/powerpoint/2010/main" val="197821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91800-DF1B-FE95-D2E7-66F48B90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2012</a:t>
            </a:r>
            <a:r>
              <a:rPr lang="ko-KR" altLang="en-US" dirty="0"/>
              <a:t>년부터 </a:t>
            </a:r>
            <a:r>
              <a:rPr lang="en-US" altLang="ko-KR" dirty="0"/>
              <a:t>2016</a:t>
            </a:r>
            <a:r>
              <a:rPr lang="ko-KR" altLang="en-US" dirty="0"/>
              <a:t>년까지는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EC85B-1B7D-F2DC-FFC5-59323C2D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시청 시간에 집중</a:t>
            </a:r>
            <a:endParaRPr lang="en-US" altLang="ko-KR" dirty="0"/>
          </a:p>
          <a:p>
            <a:r>
              <a:rPr lang="ko-KR" altLang="en-US" dirty="0"/>
              <a:t>영상 시청 이후 직접 어땠는지 만족도 조사 </a:t>
            </a:r>
            <a:r>
              <a:rPr lang="ko-KR" altLang="en-US" dirty="0" err="1"/>
              <a:t>시행ㅌ</a:t>
            </a:r>
            <a:r>
              <a:rPr lang="en-US" altLang="ko-KR" dirty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02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45A32-1E4B-9096-A3DB-37DD3277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유튜브의 핵심 구조 </a:t>
            </a:r>
            <a:r>
              <a:rPr lang="en-US" altLang="ko-KR" dirty="0"/>
              <a:t>: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3B541-B629-1C76-F572-4CC456D1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effectLst/>
                <a:latin typeface="Pretendard"/>
              </a:rPr>
              <a:t>임베딩은</a:t>
            </a:r>
            <a:r>
              <a:rPr lang="ko-KR" altLang="en-US" b="0" i="0" dirty="0">
                <a:effectLst/>
                <a:latin typeface="Pretendard"/>
              </a:rPr>
              <a:t> 의미론적 의미를 보존하는 방식으로</a:t>
            </a:r>
            <a:r>
              <a:rPr lang="en-US" altLang="ko-KR" b="0" i="0" dirty="0">
                <a:effectLst/>
                <a:latin typeface="Pretendard"/>
              </a:rPr>
              <a:t>, </a:t>
            </a:r>
            <a:r>
              <a:rPr lang="ko-KR" altLang="en-US" b="0" i="0" dirty="0">
                <a:effectLst/>
                <a:latin typeface="Pretendard"/>
              </a:rPr>
              <a:t>데이터를 표현하기 위해 머신러닝에 사용하는 기술입니다</a:t>
            </a:r>
            <a:r>
              <a:rPr lang="en-US" altLang="ko-KR" b="0" i="0" dirty="0">
                <a:effectLst/>
                <a:latin typeface="Pretendard"/>
              </a:rPr>
              <a:t>.</a:t>
            </a:r>
          </a:p>
          <a:p>
            <a:r>
              <a:rPr lang="ko-KR" altLang="en-US" b="0" i="0" dirty="0">
                <a:effectLst/>
                <a:latin typeface="Pretendard"/>
              </a:rPr>
              <a:t>비디오에 대한 메타데이터와 사용자에 대한 정보를 신경망에서 처리할 수 있도록 고차원의 벡터로 변환하는 데에 사용하고 있습니다</a:t>
            </a:r>
            <a:r>
              <a:rPr lang="en-US" altLang="ko-KR" b="0" i="0" dirty="0">
                <a:effectLst/>
                <a:latin typeface="Pretendard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39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2B702-A20C-651B-AA74-996B63E3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소셜 네트워크 구조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2F013-EC67-7DF9-C75E-27D6B5A4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PeopleRank</a:t>
            </a:r>
            <a:r>
              <a:rPr lang="en-US" altLang="ko-KR" dirty="0"/>
              <a:t> : </a:t>
            </a:r>
            <a:r>
              <a:rPr lang="ko-KR" altLang="en-US" dirty="0"/>
              <a:t>구글의 </a:t>
            </a:r>
            <a:r>
              <a:rPr lang="en-US" altLang="ko-KR" dirty="0"/>
              <a:t>PageRank </a:t>
            </a:r>
            <a:r>
              <a:rPr lang="ko-KR" altLang="en-US" dirty="0"/>
              <a:t>알고리즘을 </a:t>
            </a:r>
            <a:br>
              <a:rPr lang="en-US" altLang="ko-KR" dirty="0"/>
            </a:br>
            <a:r>
              <a:rPr lang="ko-KR" altLang="en-US" dirty="0"/>
              <a:t>소셜 네트워크에 적용한 구조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정보의 양이 적어질 경우 분류의 정확도가 급격하게 낮아지는 특성이 있다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AardVark</a:t>
            </a:r>
            <a:r>
              <a:rPr lang="en-US" altLang="ko-KR" dirty="0"/>
              <a:t> : </a:t>
            </a:r>
            <a:r>
              <a:rPr lang="ko-KR" altLang="en-US" dirty="0"/>
              <a:t>사용자가 질문을 하면 사용자의 소셜 네트워크를 분석해 질문을 전달해주는 소셜 </a:t>
            </a:r>
            <a:r>
              <a:rPr lang="ko-KR" altLang="en-US" dirty="0" err="1"/>
              <a:t>질답</a:t>
            </a:r>
            <a:r>
              <a:rPr lang="ko-KR" altLang="en-US" dirty="0"/>
              <a:t> 시스템</a:t>
            </a:r>
          </a:p>
        </p:txBody>
      </p:sp>
    </p:spTree>
    <p:extLst>
      <p:ext uri="{BB962C8B-B14F-4D97-AF65-F5344CB8AC3E}">
        <p14:creationId xmlns:p14="http://schemas.microsoft.com/office/powerpoint/2010/main" val="89772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0C06E-AD62-D516-2CEE-10CAE081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관심사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5D900-A59A-B2CA-AFF0-CC3D33A3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FolkRank</a:t>
            </a:r>
            <a:endParaRPr lang="en-US" altLang="ko-KR" dirty="0"/>
          </a:p>
          <a:p>
            <a:r>
              <a:rPr lang="en-US" altLang="ko-KR" dirty="0" err="1"/>
              <a:t>SNDocRank</a:t>
            </a:r>
            <a:endParaRPr lang="en-US" altLang="ko-KR" dirty="0"/>
          </a:p>
          <a:p>
            <a:r>
              <a:rPr lang="en-US" altLang="ko-KR" dirty="0" err="1"/>
              <a:t>SocialSIMRank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6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3A5AA-5F63-DC10-7AA9-9D0DBA49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검색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A480D-3AF1-E5A8-7963-11B4F9D9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네이버 공식 알고리즘 소개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C-Rank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년대 네이버를 이끌던 힘 </a:t>
            </a:r>
            <a:r>
              <a:rPr lang="en-US" altLang="ko-KR" dirty="0"/>
              <a:t>: </a:t>
            </a:r>
            <a:r>
              <a:rPr lang="ko-KR" altLang="en-US" dirty="0"/>
              <a:t>블로그 </a:t>
            </a:r>
            <a:r>
              <a:rPr lang="en-US" altLang="ko-KR" dirty="0"/>
              <a:t>&amp; </a:t>
            </a:r>
            <a:r>
              <a:rPr lang="ko-KR" altLang="en-US" dirty="0"/>
              <a:t>지식</a:t>
            </a:r>
            <a:r>
              <a:rPr lang="en-US" altLang="ko-KR" dirty="0"/>
              <a:t>in</a:t>
            </a:r>
          </a:p>
          <a:p>
            <a:r>
              <a:rPr lang="ko-KR" altLang="en-US" dirty="0"/>
              <a:t>관련도 순과 최신 순으로 검색 결과를 나누어서 사용했다</a:t>
            </a:r>
            <a:endParaRPr lang="en-US" altLang="ko-KR" dirty="0"/>
          </a:p>
          <a:p>
            <a:r>
              <a:rPr lang="ko-KR" altLang="en-US" dirty="0"/>
              <a:t>맥락 </a:t>
            </a:r>
            <a:r>
              <a:rPr lang="en-US" altLang="ko-KR" dirty="0"/>
              <a:t>+ </a:t>
            </a:r>
            <a:r>
              <a:rPr lang="ko-KR" altLang="en-US" dirty="0"/>
              <a:t>내용 </a:t>
            </a:r>
            <a:r>
              <a:rPr lang="en-US" altLang="ko-KR" dirty="0"/>
              <a:t>+ </a:t>
            </a:r>
            <a:r>
              <a:rPr lang="ko-KR" altLang="en-US" dirty="0"/>
              <a:t>연결 링크 </a:t>
            </a:r>
            <a:r>
              <a:rPr lang="en-US" altLang="ko-KR" dirty="0"/>
              <a:t>-&gt; </a:t>
            </a:r>
            <a:r>
              <a:rPr lang="ko-KR" altLang="en-US" dirty="0"/>
              <a:t>출처의 인기도</a:t>
            </a:r>
          </a:p>
        </p:txBody>
      </p:sp>
    </p:spTree>
    <p:extLst>
      <p:ext uri="{BB962C8B-B14F-4D97-AF65-F5344CB8AC3E}">
        <p14:creationId xmlns:p14="http://schemas.microsoft.com/office/powerpoint/2010/main" val="46493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0A19A-AFCE-4737-3F72-3DDCB31C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C-Rank</a:t>
            </a:r>
            <a:r>
              <a:rPr lang="ko-KR" altLang="en-US" dirty="0"/>
              <a:t>의 참고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FBF7A-84A5-F7BF-3C89-63166DE1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BLOG Collection</a:t>
            </a:r>
          </a:p>
          <a:p>
            <a:r>
              <a:rPr lang="en-US" altLang="ko-KR" dirty="0"/>
              <a:t>Naver DB</a:t>
            </a:r>
          </a:p>
          <a:p>
            <a:r>
              <a:rPr lang="en-US" altLang="ko-KR" dirty="0"/>
              <a:t>Search Log</a:t>
            </a:r>
          </a:p>
          <a:p>
            <a:r>
              <a:rPr lang="en-US" altLang="ko-KR" dirty="0"/>
              <a:t>Chain Score</a:t>
            </a:r>
          </a:p>
          <a:p>
            <a:r>
              <a:rPr lang="en-US" altLang="ko-KR" dirty="0"/>
              <a:t>Blog Activity</a:t>
            </a:r>
          </a:p>
          <a:p>
            <a:r>
              <a:rPr lang="en-US" altLang="ko-KR" dirty="0"/>
              <a:t>Blog Editor </a:t>
            </a:r>
            <a:r>
              <a:rPr lang="ko-KR" altLang="en-US" dirty="0"/>
              <a:t>주제 점수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80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254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Noto Sans KR</vt:lpstr>
      <vt:lpstr>Pretendard</vt:lpstr>
      <vt:lpstr>맑은 고딕</vt:lpstr>
      <vt:lpstr>Arial</vt:lpstr>
      <vt:lpstr>Office 테마</vt:lpstr>
      <vt:lpstr>소셜 랭킹 알고리즘</vt:lpstr>
      <vt:lpstr>Youtube 추천 알고리즘</vt:lpstr>
      <vt:lpstr>2005년 Youtube의 최초 알고리즘</vt:lpstr>
      <vt:lpstr>2012년부터 2016년까지는 </vt:lpstr>
      <vt:lpstr>유튜브의 핵심 구조 : 임베딩</vt:lpstr>
      <vt:lpstr>소셜 네트워크 구조 이용</vt:lpstr>
      <vt:lpstr>공통 관심사 이용</vt:lpstr>
      <vt:lpstr>네이버 검색 알고리즘</vt:lpstr>
      <vt:lpstr>C-Rank의 참고 알고리즘</vt:lpstr>
      <vt:lpstr>C-Rank의 한계</vt:lpstr>
      <vt:lpstr>구글 검색 알고리즘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소셜 랭킹 알고리즘</dc:title>
  <dc:creator>이 진형</dc:creator>
  <cp:lastModifiedBy>이 진형</cp:lastModifiedBy>
  <cp:revision>3</cp:revision>
  <dcterms:created xsi:type="dcterms:W3CDTF">2023-11-14T10:58:06Z</dcterms:created>
  <dcterms:modified xsi:type="dcterms:W3CDTF">2023-11-20T08:09:56Z</dcterms:modified>
</cp:coreProperties>
</file>