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930" y="1945766"/>
            <a:ext cx="8791575" cy="1655762"/>
          </a:xfrm>
        </p:spPr>
        <p:txBody>
          <a:bodyPr/>
          <a:lstStyle/>
          <a:p>
            <a:r>
              <a:rPr lang="en-US" dirty="0" smtClean="0"/>
              <a:t>This is just a demo </a:t>
            </a:r>
            <a:r>
              <a:rPr lang="en-US" smtClean="0"/>
              <a:t>ppt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31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jinoy varghese</dc:creator>
  <cp:lastModifiedBy>jinoy varghese</cp:lastModifiedBy>
  <cp:revision>1</cp:revision>
  <dcterms:created xsi:type="dcterms:W3CDTF">2021-03-23T04:46:42Z</dcterms:created>
  <dcterms:modified xsi:type="dcterms:W3CDTF">2021-03-23T04:48:01Z</dcterms:modified>
</cp:coreProperties>
</file>