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7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81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30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8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6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3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1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3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6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2F2A-2D0E-493D-91F8-E96E7A6C8C2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2F2A-2D0E-493D-91F8-E96E7A6C8C2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D26E1-C443-444D-ADC8-8BDEA3268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4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操作系统简介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微内核</a:t>
            </a:r>
            <a:endParaRPr lang="en-US" altLang="zh-CN" dirty="0" smtClean="0"/>
          </a:p>
          <a:p>
            <a:r>
              <a:rPr lang="zh-CN" altLang="en-US" dirty="0" smtClean="0"/>
              <a:t>硬件基础知识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liteos</a:t>
            </a:r>
            <a:r>
              <a:rPr lang="zh-CN" altLang="en-US" dirty="0" smtClean="0"/>
              <a:t>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任务控制块和任务上下文的关系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249949"/>
              </p:ext>
            </p:extLst>
          </p:nvPr>
        </p:nvGraphicFramePr>
        <p:xfrm>
          <a:off x="2165230" y="1690688"/>
          <a:ext cx="7479102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3" imgW="6486525" imgH="6381798" progId="Visio.Drawing.15">
                  <p:embed/>
                </p:oleObj>
              </mc:Choice>
              <mc:Fallback>
                <p:oleObj name="Visio" r:id="rId3" imgW="6486525" imgH="638179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5230" y="1690688"/>
                        <a:ext cx="7479102" cy="448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9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放入等待丢列的关系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842210"/>
              </p:ext>
            </p:extLst>
          </p:nvPr>
        </p:nvGraphicFramePr>
        <p:xfrm>
          <a:off x="2587925" y="1604512"/>
          <a:ext cx="6901131" cy="492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3" imgW="6486525" imgH="6762845" progId="Visio.Drawing.15">
                  <p:embed/>
                </p:oleObj>
              </mc:Choice>
              <mc:Fallback>
                <p:oleObj name="Visio" r:id="rId3" imgW="6486525" imgH="676284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7925" y="1604512"/>
                        <a:ext cx="6901131" cy="4925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取出等待队列的关系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097015"/>
              </p:ext>
            </p:extLst>
          </p:nvPr>
        </p:nvGraphicFramePr>
        <p:xfrm>
          <a:off x="2760453" y="1825625"/>
          <a:ext cx="6668219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3" imgW="6486525" imgH="6762845" progId="Visio.Drawing.15">
                  <p:embed/>
                </p:oleObj>
              </mc:Choice>
              <mc:Fallback>
                <p:oleObj name="Visio" r:id="rId3" imgW="6486525" imgH="676284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0453" y="1825625"/>
                        <a:ext cx="6668219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4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微内核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，内存管理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，任务管理与任务调度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，中断管理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，时间管理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，任务通信与任务同步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，其他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3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硬件基础知识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的运算单元，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，主要寄存器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xPSR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R2</a:t>
            </a:r>
            <a:r>
              <a:rPr lang="zh-CN" altLang="en-US" dirty="0" smtClean="0"/>
              <a:t>等通用寄存器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是指令寄存器，获取指令执行</a:t>
            </a:r>
            <a:endParaRPr lang="en-US" altLang="zh-CN" dirty="0" smtClean="0"/>
          </a:p>
          <a:p>
            <a:r>
              <a:rPr lang="en-US" altLang="zh-CN" dirty="0" smtClean="0"/>
              <a:t>SP</a:t>
            </a:r>
            <a:r>
              <a:rPr lang="zh-CN" altLang="en-US" dirty="0" smtClean="0"/>
              <a:t>是栈指针，任务运行的堆栈</a:t>
            </a:r>
            <a:endParaRPr lang="en-US" altLang="zh-CN" dirty="0" smtClean="0"/>
          </a:p>
          <a:p>
            <a:r>
              <a:rPr lang="en-US" altLang="zh-CN" dirty="0" smtClean="0"/>
              <a:t>LR</a:t>
            </a:r>
            <a:r>
              <a:rPr lang="zh-CN" altLang="en-US" dirty="0" smtClean="0"/>
              <a:t>函数切换的返回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9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以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liteos</a:t>
            </a:r>
            <a:r>
              <a:rPr lang="zh-CN" altLang="en-US" dirty="0" smtClean="0"/>
              <a:t>为例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STM32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Cortex-m</a:t>
            </a:r>
            <a:r>
              <a:rPr lang="zh-CN" altLang="en-US" dirty="0" smtClean="0"/>
              <a:t>系列，单核</a:t>
            </a:r>
            <a:endParaRPr lang="en-US" altLang="zh-CN" dirty="0" smtClean="0"/>
          </a:p>
          <a:p>
            <a:r>
              <a:rPr lang="zh-CN" altLang="en-US" dirty="0" smtClean="0"/>
              <a:t>课件讲解相关的主要几个寄存器，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PSP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xPSR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liteos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，内存管理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，任务管理和任务调度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80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Liteos</a:t>
            </a:r>
            <a:r>
              <a:rPr lang="zh-CN" altLang="en-US" dirty="0" smtClean="0"/>
              <a:t>基础内核框图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048734"/>
              </p:ext>
            </p:extLst>
          </p:nvPr>
        </p:nvGraphicFramePr>
        <p:xfrm>
          <a:off x="4256088" y="1825625"/>
          <a:ext cx="367982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3" imgW="4019359" imgH="4753023" progId="Visio.Drawing.15">
                  <p:embed/>
                </p:oleObj>
              </mc:Choice>
              <mc:Fallback>
                <p:oleObj name="Visio" r:id="rId3" imgW="4019359" imgH="475302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6088" y="1825625"/>
                        <a:ext cx="3679825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9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Liteos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伙伴系统，</a:t>
            </a:r>
            <a:r>
              <a:rPr lang="en-US" altLang="zh-CN" dirty="0" err="1" smtClean="0"/>
              <a:t>dlink</a:t>
            </a:r>
            <a:endParaRPr lang="en-US" altLang="zh-CN" dirty="0" smtClean="0"/>
          </a:p>
          <a:p>
            <a:r>
              <a:rPr lang="en-US" altLang="zh-CN" dirty="0" smtClean="0"/>
              <a:t>Slab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bestfit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2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类伙伴系统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dlink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391713"/>
              </p:ext>
            </p:extLst>
          </p:nvPr>
        </p:nvGraphicFramePr>
        <p:xfrm>
          <a:off x="2895600" y="1825625"/>
          <a:ext cx="64008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3" imgW="6753416" imgH="4591002" progId="Visio.Drawing.15">
                  <p:embed/>
                </p:oleObj>
              </mc:Choice>
              <mc:Fallback>
                <p:oleObj name="Visio" r:id="rId3" imgW="6753416" imgH="45910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1825625"/>
                        <a:ext cx="64008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2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Slab</a:t>
            </a:r>
            <a:r>
              <a:rPr lang="zh-CN" altLang="en-US" dirty="0" smtClean="0"/>
              <a:t>和</a:t>
            </a:r>
            <a:r>
              <a:rPr lang="en-US" altLang="zh-CN" dirty="0" err="1"/>
              <a:t>bestfit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901048"/>
              </p:ext>
            </p:extLst>
          </p:nvPr>
        </p:nvGraphicFramePr>
        <p:xfrm>
          <a:off x="2846717" y="1825625"/>
          <a:ext cx="6236898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3" imgW="6819710" imgH="5781723" progId="Visio.Drawing.15">
                  <p:embed/>
                </p:oleObj>
              </mc:Choice>
              <mc:Fallback>
                <p:oleObj name="Visio" r:id="rId3" imgW="6819710" imgH="578172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6717" y="1825625"/>
                        <a:ext cx="6236898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9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Liteos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，任务控制块和任务上下文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，初始化的控制块和上下文之间的关系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，放入等待队列的关系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，取出等待队列的关系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9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210</Words>
  <Application>Microsoft Office PowerPoint</Application>
  <PresentationFormat>宽屏</PresentationFormat>
  <Paragraphs>40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Microsoft Visio Drawing</vt:lpstr>
      <vt:lpstr>操作系统简介</vt:lpstr>
      <vt:lpstr>微内核</vt:lpstr>
      <vt:lpstr>硬件基础知识</vt:lpstr>
      <vt:lpstr>以stm32，liteos为例</vt:lpstr>
      <vt:lpstr>Liteos基础内核框图</vt:lpstr>
      <vt:lpstr>Liteos内存管理</vt:lpstr>
      <vt:lpstr>类伙伴系统-dlink</vt:lpstr>
      <vt:lpstr>Slab和bestfit</vt:lpstr>
      <vt:lpstr>Liteos任务</vt:lpstr>
      <vt:lpstr>任务控制块和任务上下文的关系</vt:lpstr>
      <vt:lpstr>放入等待丢列的关系</vt:lpstr>
      <vt:lpstr>取出等待队列的关系</vt:lpstr>
    </vt:vector>
  </TitlesOfParts>
  <Company>WORKGROUP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操作系统简介</dc:title>
  <dc:creator>何金朋</dc:creator>
  <cp:lastModifiedBy>何金朋</cp:lastModifiedBy>
  <cp:revision>57</cp:revision>
  <dcterms:created xsi:type="dcterms:W3CDTF">2019-06-18T09:33:44Z</dcterms:created>
  <dcterms:modified xsi:type="dcterms:W3CDTF">2019-06-19T05:55:19Z</dcterms:modified>
</cp:coreProperties>
</file>