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4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0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9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6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6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8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258D-CE91-46E1-83E8-D5FEA3F178B8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6381-4DCB-4F94-AF8E-63A7B5384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y_life/articles/190855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公网打洞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，为什么需要打洞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，常见的打洞方式都有什么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，各个打洞方式的区别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71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，没有使用打洞，信令和流没有实质的分离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linphone</a:t>
            </a:r>
            <a:r>
              <a:rPr lang="zh-CN" altLang="en-US" dirty="0" smtClean="0"/>
              <a:t>本身支持</a:t>
            </a:r>
            <a:r>
              <a:rPr lang="en-US" altLang="zh-CN" dirty="0" smtClean="0"/>
              <a:t>ICE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STUN</a:t>
            </a:r>
            <a:r>
              <a:rPr lang="zh-CN" altLang="en-US" dirty="0" smtClean="0"/>
              <a:t>等，没有启用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13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为什么需要打洞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地址限制，</a:t>
            </a:r>
            <a:r>
              <a:rPr lang="zh-CN" altLang="en-US" dirty="0" smtClean="0">
                <a:solidFill>
                  <a:srgbClr val="FF0000"/>
                </a:solidFill>
              </a:rPr>
              <a:t>丰富的终端设备</a:t>
            </a:r>
            <a:r>
              <a:rPr lang="zh-CN" altLang="en-US" dirty="0" smtClean="0"/>
              <a:t>，所以</a:t>
            </a:r>
            <a:r>
              <a:rPr lang="zh-CN" altLang="en-US" dirty="0" smtClean="0">
                <a:solidFill>
                  <a:srgbClr val="FF0000"/>
                </a:solidFill>
              </a:rPr>
              <a:t>需要扩展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设备会根据策略</a:t>
            </a:r>
            <a:r>
              <a:rPr lang="zh-CN" altLang="en-US" dirty="0" smtClean="0">
                <a:solidFill>
                  <a:srgbClr val="FF0000"/>
                </a:solidFill>
              </a:rPr>
              <a:t>转换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包的</a:t>
            </a:r>
            <a:r>
              <a:rPr lang="zh-CN" altLang="en-US" dirty="0" smtClean="0"/>
              <a:t>源地址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，由于设备和设备的网络环境不一样，因此不同的域中的设备不能直接通信，需要经过防火墙</a:t>
            </a:r>
            <a:r>
              <a:rPr lang="en-US" altLang="zh-CN" dirty="0" smtClean="0"/>
              <a:t>NAT</a:t>
            </a:r>
            <a:r>
              <a:rPr lang="zh-CN" altLang="en-US" dirty="0" smtClean="0"/>
              <a:t>等设备的协助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62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常见的打洞方式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NAT </a:t>
            </a:r>
            <a:r>
              <a:rPr lang="zh-CN" altLang="en-US" dirty="0" smtClean="0"/>
              <a:t>（</a:t>
            </a:r>
            <a:r>
              <a:rPr lang="en-US" altLang="zh-CN" dirty="0"/>
              <a:t>Network Address Translation</a:t>
            </a:r>
            <a:r>
              <a:rPr lang="zh-CN" altLang="en-US" dirty="0" smtClean="0"/>
              <a:t>）设备类型</a:t>
            </a:r>
            <a:endParaRPr lang="en-US" altLang="zh-CN" dirty="0" smtClean="0"/>
          </a:p>
          <a:p>
            <a:r>
              <a:rPr lang="en-US" altLang="zh-CN" dirty="0" smtClean="0"/>
              <a:t>2,STUN (</a:t>
            </a:r>
            <a:r>
              <a:rPr lang="en-US" altLang="zh-CN" dirty="0"/>
              <a:t>Simple Traversal of UDP over NATs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UPNP (</a:t>
            </a:r>
            <a:r>
              <a:rPr lang="en-US" altLang="zh-CN" dirty="0"/>
              <a:t>Universal Plug and Play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TURN</a:t>
            </a:r>
          </a:p>
          <a:p>
            <a:r>
              <a:rPr lang="en-US" altLang="zh-CN" dirty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ICE (Interactive Connectivity Establishment)</a:t>
            </a:r>
          </a:p>
          <a:p>
            <a:r>
              <a:rPr lang="en-US" altLang="zh-CN" dirty="0"/>
              <a:t>6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88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/>
          <a:lstStyle/>
          <a:p>
            <a:pPr algn="ctr"/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8468"/>
            <a:ext cx="10515600" cy="5331124"/>
          </a:xfrm>
        </p:spPr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为了接入公网通常在接入公网的路由器上面会有</a:t>
            </a:r>
            <a:r>
              <a:rPr lang="en-US" altLang="zh-CN" dirty="0" smtClean="0"/>
              <a:t>NAT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en-US" altLang="zh-CN" dirty="0" smtClean="0"/>
              <a:t>2,NAT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全</a:t>
            </a:r>
            <a:r>
              <a:rPr lang="zh-CN" altLang="en-US" dirty="0"/>
              <a:t>克隆</a:t>
            </a:r>
            <a:r>
              <a:rPr lang="en-US" altLang="zh-CN" dirty="0"/>
              <a:t>( Full Clone) </a:t>
            </a:r>
            <a:r>
              <a:rPr lang="en-US" altLang="zh-CN" dirty="0" smtClean="0"/>
              <a:t>:</a:t>
            </a:r>
            <a:r>
              <a:rPr lang="zh-CN" altLang="en-US" dirty="0" smtClean="0"/>
              <a:t>没有限制</a:t>
            </a:r>
            <a:endParaRPr lang="en-US" altLang="zh-CN" dirty="0" smtClean="0"/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限制性克隆</a:t>
            </a:r>
            <a:r>
              <a:rPr lang="en-US" altLang="zh-CN" dirty="0"/>
              <a:t>(Restricted Clone) </a:t>
            </a:r>
            <a:r>
              <a:rPr lang="en-US" altLang="zh-CN" dirty="0" smtClean="0"/>
              <a:t>:</a:t>
            </a:r>
            <a:r>
              <a:rPr lang="zh-CN" altLang="en-US" dirty="0" smtClean="0"/>
              <a:t>内部先发送，外部才能向内发送</a:t>
            </a:r>
            <a:endParaRPr lang="en-US" altLang="zh-CN" dirty="0" smtClean="0"/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端口限制性克隆</a:t>
            </a:r>
            <a:r>
              <a:rPr lang="en-US" altLang="zh-CN" dirty="0"/>
              <a:t>( Port Restricted Clone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：先向外部发送，外部对应的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和端口才能发过来发送</a:t>
            </a:r>
            <a:endParaRPr lang="en-US" altLang="zh-CN" dirty="0" smtClean="0"/>
          </a:p>
          <a:p>
            <a:pPr lvl="1"/>
            <a:r>
              <a:rPr lang="en-US" altLang="zh-CN" dirty="0"/>
              <a:t>(4)</a:t>
            </a:r>
            <a:r>
              <a:rPr lang="zh-CN" altLang="en-US" dirty="0"/>
              <a:t>对称式</a:t>
            </a:r>
            <a:r>
              <a:rPr lang="en-US" altLang="zh-CN" dirty="0"/>
              <a:t>NAT ( Symmetric NAT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：相同内部，不同外部，映射不同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无法打洞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>
                <a:hlinkClick r:id="rId2"/>
              </a:rPr>
              <a:t>https://www.cnblogs.com/my_life/articles/1908552.html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/>
          <a:lstStyle/>
          <a:p>
            <a:pPr algn="ctr"/>
            <a:r>
              <a:rPr lang="en-US" altLang="zh-CN" dirty="0" smtClean="0"/>
              <a:t>NAT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8468"/>
            <a:ext cx="10515600" cy="5331124"/>
          </a:xfrm>
        </p:spPr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>
                <a:solidFill>
                  <a:srgbClr val="FF0000"/>
                </a:solidFill>
              </a:rPr>
              <a:t>存在性检测</a:t>
            </a:r>
            <a:r>
              <a:rPr lang="en-US" altLang="zh-CN" dirty="0" smtClean="0"/>
              <a:t>(</a:t>
            </a:r>
            <a:r>
              <a:rPr lang="zh-CN" altLang="en-US" dirty="0" smtClean="0"/>
              <a:t>发送的源地址，和回应内容里面地址是否相同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2,</a:t>
            </a:r>
            <a:r>
              <a:rPr lang="zh-CN" altLang="en-US" dirty="0" smtClean="0">
                <a:solidFill>
                  <a:srgbClr val="FF0000"/>
                </a:solidFill>
              </a:rPr>
              <a:t>类型检测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9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，部署</a:t>
            </a:r>
            <a:r>
              <a:rPr lang="en-US" altLang="zh-CN" dirty="0" smtClean="0"/>
              <a:t>STUN</a:t>
            </a:r>
            <a:r>
              <a:rPr lang="zh-CN" altLang="en-US" dirty="0" smtClean="0"/>
              <a:t>打洞服务器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rfc3489</a:t>
            </a:r>
          </a:p>
        </p:txBody>
      </p:sp>
    </p:spTree>
    <p:extLst>
      <p:ext uri="{BB962C8B-B14F-4D97-AF65-F5344CB8AC3E}">
        <p14:creationId xmlns:p14="http://schemas.microsoft.com/office/powerpoint/2010/main" val="75951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UPNP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不需要公网部署打洞服务器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，网关需要支持</a:t>
            </a:r>
            <a:r>
              <a:rPr lang="en-US" altLang="zh-CN" dirty="0" err="1" smtClean="0"/>
              <a:t>upnp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upnp</a:t>
            </a:r>
            <a:r>
              <a:rPr lang="en-US" altLang="zh-CN" dirty="0" smtClean="0"/>
              <a:t>(</a:t>
            </a:r>
            <a:r>
              <a:rPr lang="en-US" altLang="zh-CN" dirty="0"/>
              <a:t>Universal Plug and Play</a:t>
            </a:r>
            <a:r>
              <a:rPr lang="en-US" altLang="zh-CN" dirty="0" smtClean="0"/>
              <a:t>):</a:t>
            </a:r>
            <a:r>
              <a:rPr lang="zh-CN" altLang="en-US" dirty="0" smtClean="0"/>
              <a:t>常见的应用，智能家居等，</a:t>
            </a:r>
            <a:r>
              <a:rPr lang="zh-CN" altLang="en-US" dirty="0"/>
              <a:t>如</a:t>
            </a:r>
            <a:r>
              <a:rPr lang="zh-CN" altLang="en-US" dirty="0" smtClean="0"/>
              <a:t>智能电视的投屏功能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dlna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，消息格式类似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，使用组播地址，支持发布订阅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59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TURN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coturn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，通常是先打洞，如果打洞不行，然后选择中继，</a:t>
            </a:r>
            <a:r>
              <a:rPr lang="en-US" altLang="zh-CN" dirty="0" smtClean="0"/>
              <a:t>TURN</a:t>
            </a:r>
            <a:r>
              <a:rPr lang="zh-CN" altLang="en-US" dirty="0" smtClean="0"/>
              <a:t>就是用来作为中继的，</a:t>
            </a:r>
            <a:r>
              <a:rPr lang="zh-CN" altLang="en-US" dirty="0" smtClean="0">
                <a:solidFill>
                  <a:srgbClr val="FF0000"/>
                </a:solidFill>
              </a:rPr>
              <a:t>消息格式为</a:t>
            </a:r>
            <a:r>
              <a:rPr lang="en-US" altLang="zh-CN" dirty="0" smtClean="0">
                <a:solidFill>
                  <a:srgbClr val="FF0000"/>
                </a:solidFill>
              </a:rPr>
              <a:t>STUN</a:t>
            </a:r>
            <a:r>
              <a:rPr lang="zh-CN" altLang="en-US" dirty="0" smtClean="0">
                <a:solidFill>
                  <a:srgbClr val="FF0000"/>
                </a:solidFill>
              </a:rPr>
              <a:t>的扩展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，需要搭建</a:t>
            </a:r>
            <a:r>
              <a:rPr lang="en-US" altLang="zh-CN" dirty="0" smtClean="0"/>
              <a:t>TURN</a:t>
            </a:r>
            <a:r>
              <a:rPr lang="zh-CN" altLang="en-US" dirty="0" smtClean="0"/>
              <a:t>服务器，而且</a:t>
            </a:r>
            <a:r>
              <a:rPr lang="en-US" altLang="zh-CN" dirty="0" smtClean="0"/>
              <a:t>TURN</a:t>
            </a:r>
            <a:r>
              <a:rPr lang="zh-CN" altLang="en-US" dirty="0" smtClean="0"/>
              <a:t>服务器的带宽要足够大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48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ICE</a:t>
            </a:r>
            <a:r>
              <a:rPr lang="zh-CN" altLang="en-US" dirty="0" smtClean="0"/>
              <a:t>结合了</a:t>
            </a:r>
            <a:r>
              <a:rPr lang="en-US" altLang="zh-CN" dirty="0" smtClean="0"/>
              <a:t>STUN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TURN</a:t>
            </a:r>
            <a:r>
              <a:rPr lang="zh-CN" altLang="en-US" dirty="0" smtClean="0"/>
              <a:t>实现的一种通信方式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STUN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TURN</a:t>
            </a:r>
            <a:r>
              <a:rPr lang="zh-CN" altLang="en-US" dirty="0" smtClean="0"/>
              <a:t>综合判断是使用</a:t>
            </a:r>
            <a:r>
              <a:rPr lang="en-US" altLang="zh-CN" dirty="0" smtClean="0"/>
              <a:t>p2p</a:t>
            </a:r>
            <a:r>
              <a:rPr lang="zh-CN" altLang="en-US" dirty="0" smtClean="0"/>
              <a:t>，还是使用</a:t>
            </a:r>
            <a:r>
              <a:rPr lang="zh-CN" altLang="en-US" dirty="0" smtClean="0"/>
              <a:t>中继</a:t>
            </a:r>
            <a:endParaRPr lang="en-US" altLang="zh-CN" dirty="0" smtClean="0"/>
          </a:p>
          <a:p>
            <a:r>
              <a:rPr lang="en-US" altLang="zh-CN" dirty="0" smtClean="0"/>
              <a:t>3,candidate-&gt;pairs-&gt;checklist-&gt;</a:t>
            </a:r>
            <a:r>
              <a:rPr lang="en-US" altLang="zh-CN" dirty="0" err="1" smtClean="0"/>
              <a:t>vaild</a:t>
            </a:r>
            <a:r>
              <a:rPr lang="en-US" altLang="zh-CN" dirty="0" smtClean="0"/>
              <a:t> list-&gt;selected pairs</a:t>
            </a:r>
          </a:p>
          <a:p>
            <a:r>
              <a:rPr lang="en-US" altLang="zh-CN" dirty="0" smtClean="0"/>
              <a:t>4,</a:t>
            </a:r>
            <a:r>
              <a:rPr lang="zh-CN" altLang="en-US" dirty="0" smtClean="0"/>
              <a:t>候选收集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交换候选信息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连通性检查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选中候选</a:t>
            </a:r>
            <a:r>
              <a:rPr lang="en-US" altLang="zh-CN" dirty="0" smtClean="0"/>
              <a:t>-&gt;</a:t>
            </a:r>
            <a:r>
              <a:rPr lang="zh-CN" altLang="en-US" smtClean="0"/>
              <a:t>开始通信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411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461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公网打洞</vt:lpstr>
      <vt:lpstr>为什么需要打洞</vt:lpstr>
      <vt:lpstr>常见的打洞方式</vt:lpstr>
      <vt:lpstr>NAT</vt:lpstr>
      <vt:lpstr>NAT检测</vt:lpstr>
      <vt:lpstr>STUN</vt:lpstr>
      <vt:lpstr>UPNP</vt:lpstr>
      <vt:lpstr>TURN</vt:lpstr>
      <vt:lpstr>ICE</vt:lpstr>
      <vt:lpstr>当前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公网打洞</dc:title>
  <dc:creator>何金朋</dc:creator>
  <cp:lastModifiedBy>何金朋</cp:lastModifiedBy>
  <cp:revision>167</cp:revision>
  <dcterms:created xsi:type="dcterms:W3CDTF">2019-07-04T05:56:52Z</dcterms:created>
  <dcterms:modified xsi:type="dcterms:W3CDTF">2019-07-11T06:31:09Z</dcterms:modified>
</cp:coreProperties>
</file>