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AA7A-4AF9-49CF-BCDA-2E44229E0A6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5B16-C7B9-4068-BC52-6ACF7242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4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5B16-C7B9-4068-BC52-6ACF7242E5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F2A-2D0E-493D-91F8-E96E7A6C8C2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操作系统简介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微内核</a:t>
            </a:r>
            <a:endParaRPr lang="en-US" altLang="zh-CN" dirty="0" smtClean="0"/>
          </a:p>
          <a:p>
            <a:r>
              <a:rPr lang="zh-CN" altLang="en-US" dirty="0" smtClean="0"/>
              <a:t>硬件基础知识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任务控制块和任务上下文的关系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49949"/>
              </p:ext>
            </p:extLst>
          </p:nvPr>
        </p:nvGraphicFramePr>
        <p:xfrm>
          <a:off x="2165230" y="1690688"/>
          <a:ext cx="7479102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Visio" r:id="rId3" imgW="6486525" imgH="6381798" progId="Visio.Drawing.15">
                  <p:embed/>
                </p:oleObj>
              </mc:Choice>
              <mc:Fallback>
                <p:oleObj name="Visio" r:id="rId3" imgW="6486525" imgH="63817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230" y="1690688"/>
                        <a:ext cx="7479102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9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放入等待丢列的关系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42210"/>
              </p:ext>
            </p:extLst>
          </p:nvPr>
        </p:nvGraphicFramePr>
        <p:xfrm>
          <a:off x="2587925" y="1604512"/>
          <a:ext cx="6901131" cy="492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925" y="1604512"/>
                        <a:ext cx="6901131" cy="492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取出等待队列的关系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97015"/>
              </p:ext>
            </p:extLst>
          </p:nvPr>
        </p:nvGraphicFramePr>
        <p:xfrm>
          <a:off x="2760453" y="1825625"/>
          <a:ext cx="666821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453" y="1825625"/>
                        <a:ext cx="6668219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任务调度可能的点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813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LOS_StartToRun</a:t>
            </a:r>
            <a:r>
              <a:rPr lang="zh-CN" altLang="en-US" sz="2400" dirty="0" smtClean="0"/>
              <a:t>：开启调度总开关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系统最初调用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LOS_TaskYield</a:t>
            </a:r>
            <a:r>
              <a:rPr lang="zh-CN" altLang="en-US" sz="2400" dirty="0" smtClean="0"/>
              <a:t>：任务主动释放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调度权，重新开始调度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LOS_TaskDelay</a:t>
            </a:r>
            <a:r>
              <a:rPr lang="zh-CN" altLang="en-US" sz="2400" dirty="0" smtClean="0"/>
              <a:t>：任务放入延时队列，重新等待超时进入优先级队列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LOS_MuxPend</a:t>
            </a:r>
            <a:r>
              <a:rPr lang="zh-CN" altLang="en-US" sz="2400" dirty="0" smtClean="0"/>
              <a:t>：抢占锁，没有抢到进入延时队列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LOS_SemPend</a:t>
            </a:r>
            <a:r>
              <a:rPr lang="zh-CN" altLang="en-US" sz="2400" dirty="0" smtClean="0"/>
              <a:t>：等待信号量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LOS_EventRead</a:t>
            </a:r>
            <a:r>
              <a:rPr lang="zh-CN" altLang="en-US" sz="2400" dirty="0" smtClean="0"/>
              <a:t>：等待事件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LOS_Schedule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上面的</a:t>
            </a:r>
            <a:r>
              <a:rPr lang="en-US" altLang="zh-CN" sz="2400" dirty="0" smtClean="0">
                <a:solidFill>
                  <a:srgbClr val="FF0000"/>
                </a:solidFill>
              </a:rPr>
              <a:t>2-6</a:t>
            </a:r>
            <a:r>
              <a:rPr lang="zh-CN" altLang="en-US" sz="2400" dirty="0" smtClean="0">
                <a:solidFill>
                  <a:srgbClr val="FF0000"/>
                </a:solidFill>
              </a:rPr>
              <a:t>都是通过主动调用该接口释放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osSchedule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osTaskSchedule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综合主要分析</a:t>
            </a:r>
            <a:r>
              <a:rPr lang="en-US" altLang="zh-CN" sz="2400" dirty="0" err="1">
                <a:solidFill>
                  <a:srgbClr val="FF0000"/>
                </a:solidFill>
              </a:rPr>
              <a:t>LOS_StartToRun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osTaskSchedule</a:t>
            </a:r>
            <a:r>
              <a:rPr lang="zh-CN" altLang="en-US" sz="2400" dirty="0" smtClean="0">
                <a:solidFill>
                  <a:srgbClr val="FF0000"/>
                </a:solidFill>
              </a:rPr>
              <a:t>这两个接口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主要</a:t>
            </a:r>
            <a:r>
              <a:rPr lang="en-US" altLang="zh-CN" sz="2400" dirty="0" err="1"/>
              <a:t>TaskSwitch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8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微内核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，任务管理与任务调度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，中断管理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，时间管理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，任务通信与任务同步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的运算单元，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，主要寄存器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等通用寄存器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是指令寄存器，获取指令执行</a:t>
            </a:r>
            <a:endParaRPr lang="en-US" altLang="zh-CN" dirty="0" smtClean="0"/>
          </a:p>
          <a:p>
            <a:r>
              <a:rPr lang="en-US" altLang="zh-CN" dirty="0" smtClean="0"/>
              <a:t>SP</a:t>
            </a:r>
            <a:r>
              <a:rPr lang="zh-CN" altLang="en-US" dirty="0" smtClean="0"/>
              <a:t>是栈指针，任务运行的堆栈</a:t>
            </a:r>
            <a:endParaRPr lang="en-US" altLang="zh-CN" dirty="0" smtClean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函数切换的返回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Cortex-m</a:t>
            </a:r>
            <a:r>
              <a:rPr lang="zh-CN" altLang="en-US" dirty="0" smtClean="0"/>
              <a:t>系列，单核</a:t>
            </a:r>
            <a:endParaRPr lang="en-US" altLang="zh-CN" dirty="0" smtClean="0"/>
          </a:p>
          <a:p>
            <a:r>
              <a:rPr lang="zh-CN" altLang="en-US" dirty="0" smtClean="0"/>
              <a:t>课件讲解相关的主要几个寄存器，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PSP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，任务管理和任务调度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基础内核框图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048734"/>
              </p:ext>
            </p:extLst>
          </p:nvPr>
        </p:nvGraphicFramePr>
        <p:xfrm>
          <a:off x="4256088" y="1825625"/>
          <a:ext cx="36798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3" imgW="4019359" imgH="4753023" progId="Visio.Drawing.15">
                  <p:embed/>
                </p:oleObj>
              </mc:Choice>
              <mc:Fallback>
                <p:oleObj name="Visio" r:id="rId3" imgW="4019359" imgH="47530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6088" y="1825625"/>
                        <a:ext cx="36798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伙伴系统，</a:t>
            </a:r>
            <a:r>
              <a:rPr lang="en-US" altLang="zh-CN" dirty="0" err="1" smtClean="0"/>
              <a:t>dlink</a:t>
            </a:r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bestfit</a:t>
            </a:r>
            <a:endParaRPr lang="en-US" altLang="zh-CN" dirty="0" smtClean="0"/>
          </a:p>
          <a:p>
            <a:r>
              <a:rPr lang="zh-CN" altLang="en-US" smtClean="0"/>
              <a:t>减少碎片基本的原则：</a:t>
            </a:r>
            <a:r>
              <a:rPr lang="zh-CN" altLang="en-US" dirty="0" smtClean="0">
                <a:solidFill>
                  <a:srgbClr val="FF0000"/>
                </a:solidFill>
              </a:rPr>
              <a:t>只要不用，尽早释放，越快越好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类伙伴系统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dlink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91713"/>
              </p:ext>
            </p:extLst>
          </p:nvPr>
        </p:nvGraphicFramePr>
        <p:xfrm>
          <a:off x="2895600" y="1825625"/>
          <a:ext cx="64008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3" imgW="6753416" imgH="4591002" progId="Visio.Drawing.15">
                  <p:embed/>
                </p:oleObj>
              </mc:Choice>
              <mc:Fallback>
                <p:oleObj name="Visio" r:id="rId3" imgW="6753416" imgH="45910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825625"/>
                        <a:ext cx="64008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Slab</a:t>
            </a:r>
            <a:r>
              <a:rPr lang="zh-CN" altLang="en-US" dirty="0" smtClean="0"/>
              <a:t>和</a:t>
            </a:r>
            <a:r>
              <a:rPr lang="en-US" altLang="zh-CN" dirty="0" err="1"/>
              <a:t>bestfit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01048"/>
              </p:ext>
            </p:extLst>
          </p:nvPr>
        </p:nvGraphicFramePr>
        <p:xfrm>
          <a:off x="2846717" y="1825625"/>
          <a:ext cx="623689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Visio" r:id="rId3" imgW="6819710" imgH="5781723" progId="Visio.Drawing.15">
                  <p:embed/>
                </p:oleObj>
              </mc:Choice>
              <mc:Fallback>
                <p:oleObj name="Visio" r:id="rId3" imgW="6819710" imgH="57817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717" y="1825625"/>
                        <a:ext cx="6236898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，任务控制块和任务上下文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，初始化的控制块和上下文之间的关系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，放入等待队列的关系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，取出等待队列的关系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328</Words>
  <Application>Microsoft Office PowerPoint</Application>
  <PresentationFormat>宽屏</PresentationFormat>
  <Paragraphs>53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Visio</vt:lpstr>
      <vt:lpstr>操作系统简介</vt:lpstr>
      <vt:lpstr>微内核</vt:lpstr>
      <vt:lpstr>硬件基础知识</vt:lpstr>
      <vt:lpstr>以stm32，liteos为例</vt:lpstr>
      <vt:lpstr>Liteos基础内核框图</vt:lpstr>
      <vt:lpstr>Liteos内存管理</vt:lpstr>
      <vt:lpstr>类伙伴系统-dlink</vt:lpstr>
      <vt:lpstr>Slab和bestfit</vt:lpstr>
      <vt:lpstr>Liteos任务</vt:lpstr>
      <vt:lpstr>任务控制块和任务上下文的关系</vt:lpstr>
      <vt:lpstr>放入等待丢列的关系</vt:lpstr>
      <vt:lpstr>取出等待队列的关系</vt:lpstr>
      <vt:lpstr>Liteos任务调度可能的点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操作系统简介</dc:title>
  <dc:creator>何金朋</dc:creator>
  <cp:lastModifiedBy>何金朋</cp:lastModifiedBy>
  <cp:revision>104</cp:revision>
  <dcterms:created xsi:type="dcterms:W3CDTF">2019-06-18T09:33:44Z</dcterms:created>
  <dcterms:modified xsi:type="dcterms:W3CDTF">2019-07-01T06:08:34Z</dcterms:modified>
</cp:coreProperties>
</file>