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19B4-5F11-4789-9DAF-3DFF821DB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B21F8-DB17-4C2A-85EF-4B860B4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CC89C-F593-447F-BFD5-D4F70C70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67B48-6159-4A15-AFD8-9DEC8FEB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F65CE-0A64-4D4A-8472-EBAFE90D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4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1BED-024E-4F9F-BF3E-C2B5FA06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04EA3-06CA-43F2-9188-C4580BA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0BBF5-F0E2-4AD1-ACDF-0D1732E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2E1F6-49BA-4755-83BB-D8A366A1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CDD5C-72A6-4667-A704-6FBF2933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4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F0222-8E59-43FC-B931-BF48FEDA8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B3DEB-55AB-48CF-8CED-9C30E91B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E901D-58E9-42F9-A910-F39E771A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F631-A510-4FBC-92D3-9238401D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A570D-CFD5-4820-ABB8-7A4D443E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D228-E791-4A83-B4ED-BC584793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1C986-9623-4439-8525-8272DD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8D0B-1C88-44CB-B094-D27FB11C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FE43A-1254-42D2-9446-89DA2009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7766F-4F7B-4301-8313-03A1B89B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84806-B08A-4F2B-87F5-BE43A418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2E8F-622C-432E-93F7-DC956692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051B-855F-43B1-9F84-09A53CE9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C6C31-7345-4895-8B7D-9F35B101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9A36A-D2FB-4F4E-8E69-38877490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3908E-A2D9-4302-94B7-9DE3DF1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AC5D4-4D98-4C5C-8C01-839E56A3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54F6F-8F77-4AB9-A32A-080AD018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0B8A4-BF80-43F5-B8DA-D6C07952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13E1A-A4E6-4991-8FB1-5BED83F9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F9F2D-C8DF-4423-8DA5-312A884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7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8CD7-4FA3-4D5B-B28C-FFF193D8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8A50E-66E0-4598-A614-E55E9AD0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DD709-C47A-43FC-A146-57A1435E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573F6-A014-474F-8C87-855E8324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36484-1576-44B2-A90A-974FDF65B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15E8D-A5B4-4B97-AECF-ED24E02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F81BA1-DF90-4244-9BBF-BA733625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401F1-FE27-4F2E-8793-77EF4654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1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28DA-923B-4985-8878-40ACA0D7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B06B3F-DCD0-447E-B22D-37C680FB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3B654-FA95-465B-9648-364353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69A8C7-15A2-437D-90DD-863F6953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D7364-00B0-4B0C-9E3F-EBB6A4C0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17836-DFDE-409C-A371-CB08FB4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725A3-B18A-457A-BE45-F15307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EF00-B007-4B2F-829F-35BDB610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66888-0E69-43A3-8AFF-381A5BF4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67610-0497-406D-B9CF-E68D5E5F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BDCB9-3466-41C4-B916-58D7133F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8089B-D278-4097-A0AD-E0017B2D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81323-E7A8-4ED6-9C8D-0FB00F7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2F7B-291F-4D41-A731-A8B75787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42DE08-7B49-49C9-8070-FF7AE262F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90FC9-C7B5-45EE-93A6-A94339975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DF0B58-3E78-47B0-82A4-875137ED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1512C-1590-427D-8D67-3222EE9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5F775-969E-4879-9F82-BEB17DE7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5B9A2-1192-4788-9451-6A1B997E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9E5BF-1FF7-4329-83AB-E5163139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F1B15-D6F6-46BE-888B-8A86FA0CF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432-9CDD-42D1-9EFC-5BCB653DB5E4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C51A6-DD1F-4CF7-9D6E-9BDE01586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5D2B1-2C4C-4649-9869-7E300D07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771B-382D-4E2F-9813-75EBFD15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6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63C0921-33BA-4632-9A70-E8C9D86AE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054" y="4964297"/>
            <a:ext cx="9144000" cy="1655762"/>
          </a:xfrm>
        </p:spPr>
        <p:txBody>
          <a:bodyPr/>
          <a:lstStyle/>
          <a:p>
            <a:r>
              <a:rPr lang="en-US" altLang="zh-CN" dirty="0"/>
              <a:t>Wen Liu</a:t>
            </a:r>
          </a:p>
          <a:p>
            <a:r>
              <a:rPr lang="en-US" altLang="zh-CN" dirty="0"/>
              <a:t>2021/3/28</a:t>
            </a:r>
          </a:p>
          <a:p>
            <a:r>
              <a:rPr lang="en-US" altLang="zh-CN" dirty="0"/>
              <a:t>http://xxx.itp.ac.cn/pdf/2010.06647.pdf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C3A96B-B396-44B9-9EA5-228E6C02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64" y="104951"/>
            <a:ext cx="9632222" cy="47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144F-96AF-40CE-BD4E-5D26281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EA54B3-6AAA-46A9-B23F-5B7E4902E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14" y="520767"/>
            <a:ext cx="11857254" cy="5348254"/>
          </a:xfrm>
        </p:spPr>
      </p:pic>
    </p:spTree>
    <p:extLst>
      <p:ext uri="{BB962C8B-B14F-4D97-AF65-F5344CB8AC3E}">
        <p14:creationId xmlns:p14="http://schemas.microsoft.com/office/powerpoint/2010/main" val="114174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Understanding</dc:title>
  <dc:creator>liu wen</dc:creator>
  <cp:lastModifiedBy>liu wen</cp:lastModifiedBy>
  <cp:revision>5</cp:revision>
  <dcterms:created xsi:type="dcterms:W3CDTF">2021-03-28T05:24:53Z</dcterms:created>
  <dcterms:modified xsi:type="dcterms:W3CDTF">2021-03-28T05:27:49Z</dcterms:modified>
</cp:coreProperties>
</file>