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09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7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7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1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1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04C6-1583-4E2D-9248-C3CC8660B434}" type="datetimeFigureOut">
              <a:rPr lang="zh-CN" altLang="en-US" smtClean="0"/>
              <a:t>2018/7/25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6519-06FD-42ED-B296-5B533CDE9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45753" cy="782111"/>
          </a:xfrm>
        </p:spPr>
        <p:txBody>
          <a:bodyPr>
            <a:normAutofit/>
          </a:bodyPr>
          <a:lstStyle/>
          <a:p>
            <a:r>
              <a:rPr lang="en-US" altLang="zh-CN" sz="4400" dirty="0" err="1"/>
              <a:t>DetNet</a:t>
            </a:r>
            <a:r>
              <a:rPr lang="en-US" altLang="zh-CN" sz="4400" dirty="0"/>
              <a:t>: A Backbone network for </a:t>
            </a:r>
            <a:r>
              <a:rPr lang="en-US" altLang="zh-CN" sz="4400" dirty="0" smtClean="0"/>
              <a:t>Object Detection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3854" y="3576813"/>
            <a:ext cx="9305860" cy="1655762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Zeming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Li, </a:t>
            </a:r>
            <a:r>
              <a:rPr lang="en-US" altLang="zh-CN" sz="2800" dirty="0"/>
              <a:t>Chao </a:t>
            </a:r>
            <a:r>
              <a:rPr lang="en-US" altLang="zh-CN" sz="2800" dirty="0" smtClean="0"/>
              <a:t>Peng, </a:t>
            </a:r>
            <a:r>
              <a:rPr lang="en-US" altLang="zh-CN" sz="2800" dirty="0"/>
              <a:t>Gang </a:t>
            </a:r>
            <a:r>
              <a:rPr lang="en-US" altLang="zh-CN" sz="2800" dirty="0" smtClean="0"/>
              <a:t>Yu, </a:t>
            </a:r>
            <a:r>
              <a:rPr lang="en-US" altLang="zh-CN" sz="2800" dirty="0" err="1"/>
              <a:t>Xiangyu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Zhang, </a:t>
            </a:r>
            <a:r>
              <a:rPr lang="en-US" altLang="zh-CN" sz="2800" dirty="0" err="1"/>
              <a:t>Yangdong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Deng, Jian Sun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1" y="0"/>
            <a:ext cx="11158739" cy="33980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3398066"/>
            <a:ext cx="10311384" cy="33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" y="702454"/>
            <a:ext cx="12186026" cy="40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There are two </a:t>
            </a:r>
            <a:r>
              <a:rPr lang="en-US" altLang="zh-CN" b="1" dirty="0" smtClean="0"/>
              <a:t>problems</a:t>
            </a:r>
            <a:r>
              <a:rPr lang="en-US" altLang="zh-CN" dirty="0" smtClean="0"/>
              <a:t> using the</a:t>
            </a:r>
            <a:br>
              <a:rPr lang="en-US" altLang="zh-CN" dirty="0" smtClean="0"/>
            </a:br>
            <a:r>
              <a:rPr lang="en-US" altLang="zh-CN" dirty="0" smtClean="0"/>
              <a:t>classification </a:t>
            </a:r>
            <a:r>
              <a:rPr lang="en-US" altLang="zh-CN" dirty="0" smtClean="0"/>
              <a:t>backbone for object detection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Recent </a:t>
            </a:r>
            <a:r>
              <a:rPr lang="en-US" altLang="zh-CN" dirty="0"/>
              <a:t>detectors, e.g., </a:t>
            </a:r>
            <a:r>
              <a:rPr lang="en-US" altLang="zh-CN" dirty="0" smtClean="0"/>
              <a:t>FPN, involve </a:t>
            </a:r>
            <a:r>
              <a:rPr lang="en-US" altLang="zh-CN" dirty="0"/>
              <a:t>extra stages compared with the backbone network for </a:t>
            </a:r>
            <a:r>
              <a:rPr lang="en-US" altLang="zh-CN" dirty="0" err="1"/>
              <a:t>ImageNet</a:t>
            </a:r>
            <a:r>
              <a:rPr lang="en-US" altLang="zh-CN" dirty="0"/>
              <a:t> </a:t>
            </a:r>
            <a:r>
              <a:rPr lang="en-US" altLang="zh-CN" dirty="0" err="1" smtClean="0"/>
              <a:t>classication</a:t>
            </a:r>
            <a:r>
              <a:rPr lang="en-US" altLang="zh-CN" dirty="0" smtClean="0"/>
              <a:t> </a:t>
            </a:r>
            <a:r>
              <a:rPr lang="en-US" altLang="zh-CN" dirty="0"/>
              <a:t>in order to detect objects with various sizes. </a:t>
            </a:r>
          </a:p>
          <a:p>
            <a:r>
              <a:rPr lang="en-US" altLang="zh-CN" dirty="0" smtClean="0"/>
              <a:t>large </a:t>
            </a:r>
            <a:r>
              <a:rPr lang="en-US" altLang="zh-CN" dirty="0" err="1" smtClean="0"/>
              <a:t>downsampling</a:t>
            </a:r>
            <a:r>
              <a:rPr lang="en-US" altLang="zh-CN" dirty="0" smtClean="0"/>
              <a:t> factor causes compromised </a:t>
            </a:r>
            <a:r>
              <a:rPr lang="en-US" altLang="zh-CN" dirty="0"/>
              <a:t>spatial </a:t>
            </a:r>
            <a:r>
              <a:rPr lang="en-US" altLang="zh-CN" dirty="0" smtClean="0"/>
              <a:t>resolution </a:t>
            </a:r>
            <a:r>
              <a:rPr lang="en-US" altLang="zh-CN" dirty="0"/>
              <a:t>which will fail to accurately localize the large objects and recognize </a:t>
            </a:r>
            <a:r>
              <a:rPr lang="en-US" altLang="zh-CN" dirty="0" smtClean="0"/>
              <a:t>the small </a:t>
            </a:r>
            <a:r>
              <a:rPr lang="en-US" altLang="zh-CN" dirty="0"/>
              <a:t>objects.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problems in FPN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The number of network stages is different. Extra stages like P6 are not pre-trained in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dataset.</a:t>
            </a:r>
          </a:p>
          <a:p>
            <a:r>
              <a:rPr lang="en-US" altLang="zh-CN" dirty="0"/>
              <a:t>Weak visibility of large objects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boundary of </a:t>
            </a:r>
            <a:r>
              <a:rPr lang="en-US" altLang="zh-CN" dirty="0" smtClean="0"/>
              <a:t>large object may </a:t>
            </a:r>
            <a:r>
              <a:rPr lang="en-US" altLang="zh-CN" dirty="0"/>
              <a:t>be too blurry to get an accurate regression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Invisibility of small </a:t>
            </a:r>
            <a:r>
              <a:rPr lang="en-US" altLang="zh-CN" dirty="0" smtClean="0"/>
              <a:t>objects.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information from the small objects will be easily weaken </a:t>
            </a:r>
            <a:r>
              <a:rPr lang="en-US" altLang="zh-CN" dirty="0" smtClean="0"/>
              <a:t>as the </a:t>
            </a:r>
            <a:r>
              <a:rPr lang="en-US" altLang="zh-CN" dirty="0"/>
              <a:t>spatial resolution of the feature maps is </a:t>
            </a:r>
            <a:r>
              <a:rPr lang="en-US" altLang="zh-CN" dirty="0" smtClean="0"/>
              <a:t>decreased.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hallow layers usually only have low semantic information which may be not </a:t>
            </a:r>
            <a:r>
              <a:rPr lang="en-US" altLang="zh-CN" dirty="0" err="1" smtClean="0"/>
              <a:t>sucient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recognizethe</a:t>
            </a:r>
            <a:r>
              <a:rPr lang="en-US" altLang="zh-CN" dirty="0" smtClean="0"/>
              <a:t> category of the object instances.</a:t>
            </a:r>
          </a:p>
          <a:p>
            <a:pPr lvl="1"/>
            <a:r>
              <a:rPr lang="en-US" altLang="zh-CN" dirty="0" smtClean="0"/>
              <a:t>In FPN, if the small objects is missing in deeper layers, these context cues will miss simultaneously.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6" y="1253515"/>
            <a:ext cx="11270034" cy="3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DetNet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2700" dirty="0" smtClean="0"/>
              <a:t>More </a:t>
            </a:r>
            <a:r>
              <a:rPr lang="en-US" altLang="zh-CN" sz="2700" dirty="0"/>
              <a:t>stages for object detection with high spatial resolution of the feature maps, and large receptive </a:t>
            </a:r>
            <a:r>
              <a:rPr lang="en-US" altLang="zh-CN" sz="2700" dirty="0" smtClean="0"/>
              <a:t>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 </a:t>
            </a:r>
            <a:r>
              <a:rPr lang="en-US" altLang="zh-CN" dirty="0"/>
              <a:t>stages like P6 can be pre-trained in </a:t>
            </a:r>
            <a:r>
              <a:rPr lang="en-US" altLang="zh-CN" dirty="0" err="1" smtClean="0"/>
              <a:t>ImageNet</a:t>
            </a:r>
            <a:r>
              <a:rPr lang="en-US" altLang="zh-CN" dirty="0" smtClean="0"/>
              <a:t> dataset.</a:t>
            </a:r>
          </a:p>
          <a:p>
            <a:r>
              <a:rPr lang="en-US" altLang="zh-CN" dirty="0" smtClean="0"/>
              <a:t>Benefited </a:t>
            </a:r>
            <a:r>
              <a:rPr lang="en-US" altLang="zh-CN" dirty="0"/>
              <a:t>by high resolution feature maps in last stage, </a:t>
            </a:r>
            <a:r>
              <a:rPr lang="en-US" altLang="zh-CN" dirty="0" err="1" smtClean="0"/>
              <a:t>DetNet</a:t>
            </a:r>
            <a:r>
              <a:rPr lang="en-US" altLang="zh-CN" dirty="0" smtClean="0"/>
              <a:t> </a:t>
            </a:r>
            <a:r>
              <a:rPr lang="en-US" altLang="zh-CN" dirty="0"/>
              <a:t>is more powerful in locating the boundary of large objects and </a:t>
            </a:r>
            <a:r>
              <a:rPr lang="en-US" altLang="zh-CN" dirty="0" smtClean="0"/>
              <a:t>finding the missing </a:t>
            </a:r>
            <a:r>
              <a:rPr lang="en-US" altLang="zh-CN" dirty="0"/>
              <a:t>small objects.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3" y="3511580"/>
            <a:ext cx="10700949" cy="33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keep </a:t>
            </a:r>
            <a:r>
              <a:rPr lang="en-US" altLang="zh-CN" dirty="0" smtClean="0"/>
              <a:t>stage1,2,3,4 </a:t>
            </a:r>
            <a:r>
              <a:rPr lang="en-US" altLang="zh-CN" dirty="0"/>
              <a:t>the same as original </a:t>
            </a:r>
            <a:r>
              <a:rPr lang="en-US" altLang="zh-CN" dirty="0" smtClean="0"/>
              <a:t>ResNet-50</a:t>
            </a:r>
          </a:p>
          <a:p>
            <a:r>
              <a:rPr lang="en-US" altLang="zh-CN" dirty="0" smtClean="0"/>
              <a:t>fix </a:t>
            </a:r>
            <a:r>
              <a:rPr lang="en-US" altLang="zh-CN" dirty="0"/>
              <a:t>the spatial </a:t>
            </a:r>
            <a:r>
              <a:rPr lang="en-US" altLang="zh-CN" dirty="0" smtClean="0"/>
              <a:t>resolution </a:t>
            </a:r>
            <a:r>
              <a:rPr lang="en-US" altLang="zh-CN" dirty="0"/>
              <a:t>as 16x </a:t>
            </a:r>
            <a:r>
              <a:rPr lang="en-US" altLang="zh-CN" dirty="0" err="1"/>
              <a:t>downsampling</a:t>
            </a:r>
            <a:r>
              <a:rPr lang="en-US" altLang="zh-CN" dirty="0"/>
              <a:t> even after stage 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after stage 4, </a:t>
            </a:r>
            <a:r>
              <a:rPr lang="en-US" altLang="zh-CN" dirty="0" smtClean="0"/>
              <a:t>employ </a:t>
            </a:r>
            <a:r>
              <a:rPr lang="en-US" altLang="zh-CN" dirty="0"/>
              <a:t>a dilated </a:t>
            </a:r>
            <a:r>
              <a:rPr lang="en-US" altLang="zh-CN" dirty="0" smtClean="0"/>
              <a:t>bottleneck </a:t>
            </a:r>
            <a:r>
              <a:rPr lang="en-US" altLang="zh-CN" dirty="0"/>
              <a:t>with 1x1 convolution </a:t>
            </a:r>
            <a:r>
              <a:rPr lang="en-US" altLang="zh-CN" dirty="0" smtClean="0"/>
              <a:t>projection to introduce a </a:t>
            </a:r>
            <a:r>
              <a:rPr lang="en-US" altLang="zh-CN" dirty="0"/>
              <a:t>later</a:t>
            </a:r>
            <a:r>
              <a:rPr lang="en-US" altLang="zh-CN" dirty="0" smtClean="0"/>
              <a:t> </a:t>
            </a:r>
            <a:r>
              <a:rPr lang="en-US" altLang="zh-CN" dirty="0"/>
              <a:t>stage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stage 5 and stage 6 keep the same channels as stage </a:t>
            </a:r>
            <a:r>
              <a:rPr lang="en-US" altLang="zh-CN" dirty="0" smtClean="0"/>
              <a:t>4.(Traditional </a:t>
            </a:r>
            <a:r>
              <a:rPr lang="en-US" altLang="zh-CN" dirty="0"/>
              <a:t>backbone </a:t>
            </a:r>
            <a:r>
              <a:rPr lang="en-US" altLang="zh-CN" dirty="0" smtClean="0"/>
              <a:t>design will </a:t>
            </a:r>
            <a:r>
              <a:rPr lang="en-US" altLang="zh-CN" dirty="0"/>
              <a:t>double channels in a later stage</a:t>
            </a:r>
            <a:r>
              <a:rPr lang="en-US" altLang="zh-CN" dirty="0" smtClean="0"/>
              <a:t>.)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5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91" y="3706569"/>
            <a:ext cx="10553280" cy="29701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79" y="0"/>
            <a:ext cx="7800644" cy="37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685"/>
            <a:ext cx="12177422" cy="40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" y="1756134"/>
            <a:ext cx="12054830" cy="30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10" y="0"/>
            <a:ext cx="7756237" cy="3119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10" y="3119827"/>
            <a:ext cx="7756237" cy="31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293</Words>
  <Application>Microsoft Office PowerPoint</Application>
  <PresentationFormat>宽屏</PresentationFormat>
  <Paragraphs>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DetNet: A Backbone network for Object Detection</vt:lpstr>
      <vt:lpstr>There are two problems using the classification backbone for object detection tasks</vt:lpstr>
      <vt:lpstr>Three problems in FPN</vt:lpstr>
      <vt:lpstr>DetNet  More stages for object detection with high spatial resolution of the feature maps, and large receptive field</vt:lpstr>
      <vt:lpstr>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DetNet: A Backbone network for Object Detection</dc:title>
  <dc:creator>Hu Shingo</dc:creator>
  <cp:lastModifiedBy>Hu Shingo</cp:lastModifiedBy>
  <cp:revision>20</cp:revision>
  <dcterms:created xsi:type="dcterms:W3CDTF">2018-07-25T04:49:06Z</dcterms:created>
  <dcterms:modified xsi:type="dcterms:W3CDTF">2018-07-25T08:46:44Z</dcterms:modified>
</cp:coreProperties>
</file>