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EEE76-BDF4-48D9-9C52-E49FC1E87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4D4D0-EEAF-4155-9C5D-E051EB2F5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FB74E-05C2-4423-909A-9597907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4B6E0-382F-40A8-A199-E7DDE26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737CD-748D-40BD-B03D-43CE01A6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8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95E4-56B0-40D3-A825-D892A61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18212-BA8D-41E4-B3A5-B3805F63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AE7D2-7844-43A4-A528-4BE9518D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14DD8-FCD3-46FF-BDE3-032A96C5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D968B-133B-4485-86BD-535845B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00199-B960-49F7-8400-692693B7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9C3DB-6E47-4501-9D6D-22260FEF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5437-1107-47F8-B59A-10877539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59C33-E599-4E4C-9761-6D8A1653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D0219-E050-4268-8B92-21AFFD7C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F8D52-7AD8-4155-B268-3D7C5288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6E027-061C-4C49-94AF-06AB29F1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FC5C-E036-436F-B357-52764FA8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38BBF-0210-4713-9090-C287B079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8C0A6-F6FA-4D6C-BD2D-8B71050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50F8-FCA4-40A1-95D6-78E10646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53F21-CD15-4E4B-9402-5141CC9C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E30DF-E73F-4968-916E-C776D392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AD051-5890-4EFD-A091-6ED03681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5078-AC5E-452B-905C-D33FAEC5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CFAA-F705-41B6-9AB3-C9A95084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6928B-8666-46AA-A6D4-0A6859C6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A4170-FEFE-4BB4-8426-330446B0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EDEBD-7F37-4034-8801-54E144F4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C47F1-DCBC-4DE5-8DA9-2268B33B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5DD07-EBC4-4C88-8AFA-F3A0B1D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8A271-8728-4588-B30D-5BBF7B78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13F5F-5500-4630-B979-FCE66D27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8D070-CA5C-4296-B645-711C9D09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4CEDAC-4173-42B7-B701-F2AF1EE3E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A1FB10-79B4-42D5-BFEC-88FFEFBC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323079-A00E-4F5C-BD62-7DA5632A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7C3DA9-2FEE-4EDD-B51F-CC8E29B8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ED253-691F-465E-9EFD-5D95976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C879-9C48-4F0B-8372-C1568359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D95C7-F344-4546-9D21-1FC263BC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B2FE9-5CDA-4002-8A2F-6FB758DD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1C45B-4BC1-4DE2-A2AE-BC58DBCE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C2DC6-8372-491A-8A40-8F70F23D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B93B5-30F0-4E09-855C-62E9C736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B1C81-B190-45D9-BEBE-5B29EDA5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F77C-4094-4601-86B1-4F8AC1D7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8F5E0-C95E-4107-9452-CA3A13AB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53096-0D03-4C7A-900B-4280C046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92F57-33B5-4259-A33A-C6E021F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A6ED5-C5B6-4261-B3DD-D8CA72E6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FD517-0F33-41DF-870A-E0D95E6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D60E-202D-490B-AB33-BF330BD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15A04-4334-47D8-B7B3-6D0E9D80A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A2C6C-829A-4968-B20E-2DF994FC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69018-371E-4864-B4AB-15A2540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7E654-4608-4EC6-87DF-ADA437CD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99AE5-AD1C-47E6-8C8F-AB7F8549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F0CA1-90D9-4044-A003-F4638DAE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BA5B7-80C3-4214-94DE-4C632381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94D1-38AC-489F-98D2-576A46C4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3108-5652-4B3B-A817-D34618979ED4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8DBCD-3674-42ED-A25A-DDA4B6023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B48B1-B391-4513-A663-9E61D59B9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2C75-8A15-4FE3-9362-339FA3766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3C996-479D-4EC6-B8F5-920B3DCF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/>
          <a:lstStyle/>
          <a:p>
            <a:r>
              <a:rPr lang="en-US" altLang="zh-CN" dirty="0"/>
              <a:t>Temporal Cycle-Consistency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6A5E5-06B0-437A-B3D7-192B55C0D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Debidatta</a:t>
            </a:r>
            <a:r>
              <a:rPr lang="en-US" altLang="zh-CN" dirty="0"/>
              <a:t> </a:t>
            </a:r>
            <a:r>
              <a:rPr lang="en-US" altLang="zh-CN" dirty="0" err="1"/>
              <a:t>Dwibedi</a:t>
            </a:r>
            <a:r>
              <a:rPr lang="en-US" altLang="zh-CN" dirty="0"/>
              <a:t>, Yusuf </a:t>
            </a:r>
            <a:r>
              <a:rPr lang="en-US" altLang="zh-CN" dirty="0" err="1"/>
              <a:t>Aytar</a:t>
            </a:r>
            <a:r>
              <a:rPr lang="en-US" altLang="zh-CN" dirty="0"/>
              <a:t> , Jonathan </a:t>
            </a:r>
            <a:r>
              <a:rPr lang="en-US" altLang="zh-CN" dirty="0" err="1"/>
              <a:t>Tompson</a:t>
            </a:r>
            <a:r>
              <a:rPr lang="en-US" altLang="zh-CN" dirty="0"/>
              <a:t>, Pierre </a:t>
            </a:r>
            <a:r>
              <a:rPr lang="en-US" altLang="zh-CN" dirty="0" err="1"/>
              <a:t>Sermanet</a:t>
            </a:r>
            <a:r>
              <a:rPr lang="en-US" altLang="zh-CN" dirty="0"/>
              <a:t>, and Andrew Zisserman</a:t>
            </a:r>
          </a:p>
          <a:p>
            <a:endParaRPr lang="en-US" altLang="zh-CN" dirty="0"/>
          </a:p>
          <a:p>
            <a:r>
              <a:rPr lang="en-US" altLang="zh-CN" dirty="0"/>
              <a:t>Wen Liu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925CCA-A0B5-4AAA-8DDC-76EA0E8CFB67}"/>
              </a:ext>
            </a:extLst>
          </p:cNvPr>
          <p:cNvSpPr txBox="1"/>
          <p:nvPr/>
        </p:nvSpPr>
        <p:spPr>
          <a:xfrm>
            <a:off x="320220" y="6461760"/>
            <a:ext cx="1155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http://openaccess.thecvf.com/content_CVPR_2019/papers/Dwibedi_Temporal_Cycle-Consistency_Learning_CVPR_2019_paper.pdf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6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7E0-2CD1-4960-81A4-1E4F6A7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47C5F-BB56-4BAB-B4F9-8AFF617B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Finding correspondences across times in multiple videos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0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7E0-2CD1-4960-81A4-1E4F6A7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Cycle-Consistent embedding learning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7F6F76-FEEB-4245-8EE7-EB82299E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873" y="1777245"/>
            <a:ext cx="4048864" cy="231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C433A4-4841-4FF5-A7CD-F03B43C38947}"/>
                  </a:ext>
                </a:extLst>
              </p:cNvPr>
              <p:cNvSpPr txBox="1"/>
              <p:nvPr/>
            </p:nvSpPr>
            <p:spPr>
              <a:xfrm>
                <a:off x="983945" y="1454079"/>
                <a:ext cx="4003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video sequences,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…,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embeddings,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C433A4-4841-4FF5-A7CD-F03B43C3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1454079"/>
                <a:ext cx="4003532" cy="646331"/>
              </a:xfrm>
              <a:prstGeom prst="rect">
                <a:avLst/>
              </a:prstGeom>
              <a:blipFill>
                <a:blip r:embed="rId3"/>
                <a:stretch>
                  <a:fillRect l="-121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/>
              <p:nvPr/>
            </p:nvSpPr>
            <p:spPr>
              <a:xfrm>
                <a:off x="983945" y="2574496"/>
                <a:ext cx="4812536" cy="96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two  sequences, and their embedded features: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2574496"/>
                <a:ext cx="4812536" cy="964751"/>
              </a:xfrm>
              <a:prstGeom prst="rect">
                <a:avLst/>
              </a:prstGeom>
              <a:blipFill>
                <a:blip r:embed="rId4"/>
                <a:stretch>
                  <a:fillRect l="-1013" t="-3145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/>
              <p:nvPr/>
            </p:nvSpPr>
            <p:spPr>
              <a:xfrm>
                <a:off x="983945" y="4174476"/>
                <a:ext cx="7387535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Cycle-consistent,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4174476"/>
                <a:ext cx="7387535" cy="967957"/>
              </a:xfrm>
              <a:prstGeom prst="rect">
                <a:avLst/>
              </a:prstGeom>
              <a:blipFill>
                <a:blip r:embed="rId5"/>
                <a:stretch>
                  <a:fillRect l="-413" t="-3145" b="-8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6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7E0-2CD1-4960-81A4-1E4F6A7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minimize?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7F6F76-FEEB-4245-8EE7-EB82299E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873" y="1777245"/>
            <a:ext cx="4048864" cy="231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C433A4-4841-4FF5-A7CD-F03B43C38947}"/>
                  </a:ext>
                </a:extLst>
              </p:cNvPr>
              <p:cNvSpPr txBox="1"/>
              <p:nvPr/>
            </p:nvSpPr>
            <p:spPr>
              <a:xfrm>
                <a:off x="983945" y="1454079"/>
                <a:ext cx="4003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video sequences,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…,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embeddings,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C433A4-4841-4FF5-A7CD-F03B43C3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1454079"/>
                <a:ext cx="4003532" cy="646331"/>
              </a:xfrm>
              <a:prstGeom prst="rect">
                <a:avLst/>
              </a:prstGeom>
              <a:blipFill>
                <a:blip r:embed="rId3"/>
                <a:stretch>
                  <a:fillRect l="-121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/>
              <p:nvPr/>
            </p:nvSpPr>
            <p:spPr>
              <a:xfrm>
                <a:off x="983945" y="2574496"/>
                <a:ext cx="4812536" cy="96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two  sequences, and their embedded features: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2574496"/>
                <a:ext cx="4812536" cy="964751"/>
              </a:xfrm>
              <a:prstGeom prst="rect">
                <a:avLst/>
              </a:prstGeom>
              <a:blipFill>
                <a:blip r:embed="rId4"/>
                <a:stretch>
                  <a:fillRect l="-1013" t="-3145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/>
              <p:nvPr/>
            </p:nvSpPr>
            <p:spPr>
              <a:xfrm>
                <a:off x="983945" y="4174476"/>
                <a:ext cx="7387535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Cycle-consistent,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5" y="4174476"/>
                <a:ext cx="7387535" cy="967957"/>
              </a:xfrm>
              <a:prstGeom prst="rect">
                <a:avLst/>
              </a:prstGeom>
              <a:blipFill>
                <a:blip r:embed="rId5"/>
                <a:stretch>
                  <a:fillRect l="-413" t="-3145" b="-8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3DC27E-32B0-4DC1-A53E-44C3FDC8EB05}"/>
                  </a:ext>
                </a:extLst>
              </p:cNvPr>
              <p:cNvSpPr txBox="1"/>
              <p:nvPr/>
            </p:nvSpPr>
            <p:spPr>
              <a:xfrm>
                <a:off x="6335949" y="5228990"/>
                <a:ext cx="2990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differentiable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3DC27E-32B0-4DC1-A53E-44C3FDC8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49" y="5228990"/>
                <a:ext cx="2990691" cy="369332"/>
              </a:xfrm>
              <a:prstGeom prst="rect">
                <a:avLst/>
              </a:prstGeom>
              <a:blipFill>
                <a:blip r:embed="rId6"/>
                <a:stretch>
                  <a:fillRect l="-6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4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7E0-2CD1-4960-81A4-1E4F6A7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Cycle-back classification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7F6F76-FEEB-4245-8EE7-EB82299E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392" y="1249988"/>
            <a:ext cx="4048864" cy="231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/>
              <p:nvPr/>
            </p:nvSpPr>
            <p:spPr>
              <a:xfrm>
                <a:off x="581029" y="1485970"/>
                <a:ext cx="4812536" cy="96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two  sequences, and their embedded features: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B929D0-65F6-47B4-B687-A9A9005EE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9" y="1485970"/>
                <a:ext cx="4812536" cy="964751"/>
              </a:xfrm>
              <a:prstGeom prst="rect">
                <a:avLst/>
              </a:prstGeom>
              <a:blipFill>
                <a:blip r:embed="rId3"/>
                <a:stretch>
                  <a:fillRect l="-1013" t="-3797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/>
              <p:nvPr/>
            </p:nvSpPr>
            <p:spPr>
              <a:xfrm>
                <a:off x="522663" y="2461043"/>
                <a:ext cx="7387535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finding the nearest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Cycle-consistent,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!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3E445B-1057-4C5E-B6AB-1CFDFCD0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3" y="2461043"/>
                <a:ext cx="7387535" cy="967957"/>
              </a:xfrm>
              <a:prstGeom prst="rect">
                <a:avLst/>
              </a:prstGeom>
              <a:blipFill>
                <a:blip r:embed="rId4"/>
                <a:stretch>
                  <a:fillRect l="-495" t="-3145" b="-8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CCA73-80FD-468B-AA23-C2DDDAF80A59}"/>
                  </a:ext>
                </a:extLst>
              </p:cNvPr>
              <p:cNvSpPr txBox="1"/>
              <p:nvPr/>
            </p:nvSpPr>
            <p:spPr>
              <a:xfrm>
                <a:off x="522662" y="3713550"/>
                <a:ext cx="7260577" cy="2090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Considering each frame index (0, 1, 2, 3, …, N-1) as class label;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by a differentiable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Each logits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CCA73-80FD-468B-AA23-C2DDDAF80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2" y="3713550"/>
                <a:ext cx="7260577" cy="2090829"/>
              </a:xfrm>
              <a:prstGeom prst="rect">
                <a:avLst/>
              </a:prstGeom>
              <a:blipFill>
                <a:blip r:embed="rId5"/>
                <a:stretch>
                  <a:fillRect l="-588" t="-1458" r="-84" b="-3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A486757-B734-42DC-812E-5A069D707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473" y="4329907"/>
            <a:ext cx="5520954" cy="10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7E0-2CD1-4960-81A4-1E4F6A7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Cycle-back regression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02345E-0073-4E0D-9297-79293937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909"/>
            <a:ext cx="9688750" cy="30057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B493C9-BF4C-48A4-94D5-CB53FF01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4643437"/>
            <a:ext cx="3962400" cy="1276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B64621-624D-41E7-94BE-7EFB6027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19" y="4228460"/>
            <a:ext cx="5244152" cy="23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341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Wingdings</vt:lpstr>
      <vt:lpstr>Office 主题​​</vt:lpstr>
      <vt:lpstr>Temporal Cycle-Consistency Learning</vt:lpstr>
      <vt:lpstr>Motivation</vt:lpstr>
      <vt:lpstr>Cycle-Consistent embedding learning</vt:lpstr>
      <vt:lpstr>How to minimize?</vt:lpstr>
      <vt:lpstr>Cycle-back classification</vt:lpstr>
      <vt:lpstr>Cycle-back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</dc:title>
  <dc:creator>wen liu</dc:creator>
  <cp:lastModifiedBy>wen liu</cp:lastModifiedBy>
  <cp:revision>30</cp:revision>
  <dcterms:created xsi:type="dcterms:W3CDTF">2019-07-06T04:19:21Z</dcterms:created>
  <dcterms:modified xsi:type="dcterms:W3CDTF">2019-07-06T06:36:54Z</dcterms:modified>
</cp:coreProperties>
</file>