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847B0-B6E5-4ADA-8B8B-D59BB11D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303FEF-A3DB-44A8-9659-315D835E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AD36E-BB8A-4C8A-AA7E-8017C3A8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784BE-DB8E-4416-917A-714CC542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9560F-6732-426B-95ED-1FBC2411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12162-0489-4DBE-9E88-45361A5A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74367-EC5E-4F94-8A9A-2A638F04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A4D37-B953-4AD6-8B2E-F083C752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60DB3-0BCA-47F0-82BC-1CD742F1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09100-ADF1-4130-BA2D-A18D4207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CFF487-AE7F-4F45-8417-7447939DE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51606-EB34-4158-BF69-09A50C3D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DA2DB-3496-4576-9146-5576ABB2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69B50-7D60-41F4-9BAF-4269FDC5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DC7E0-80D7-4986-8926-9E7AC1BA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E6B09-2BCB-4B56-8BF9-9EB8DD2B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51081-0B7F-4645-BBC1-A785E5BD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6D0CC-AE93-45C2-8017-2B71D46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B3C77-4F54-4A2E-80C6-99B4B59A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5A85B-601E-4B75-BFE7-7D472DF7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0D088-5824-41D1-B3C2-BF5CB1F1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972E3-1F52-4F2D-9775-2DA3D488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971DE-349B-4C0F-B7AA-F1DFE77D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A53C2-23EC-41EC-8C96-4F0C37B7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B343A-CB61-4325-911B-970986E1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1DC67-DBBF-414D-9DEF-841D77B8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21AEC-C16A-45AF-A564-969C68D56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D5867-FF5B-49BC-9C7E-1D16D96F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D272F-D5C4-482A-A24F-AEC80CB4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1B6EB-E9A5-496F-8E80-87486C5E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9CF4B-E086-4194-83A7-927398D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4853B-3CD1-4CB3-AEAC-A9B6D3DA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2C804-8D7E-45D4-95FF-BE1A77DF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F1D91-AAD6-4958-BE53-8631D1A02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63331B-DA2F-4791-AD93-CCF91879F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2E14D-D407-4681-8394-36600EE06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BEF81-13FE-45BB-AA4B-7816109A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C52161-054F-41C1-9ADB-94E616F9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EEEF5A-D1FC-47E1-9296-76922400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1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D281C-394D-4851-8678-541081AB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D7B6A5-EC55-41A2-BA68-CFD37FAB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6528C-03B7-416D-AF76-11AF1764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2792B5-84E3-4F21-9ABA-C789B952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C26DFF-FA4B-4FC2-9539-A678F055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F9AB6-9624-4059-807F-27E4DFCB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00642-C20C-41DE-A5EC-466C57B4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709B6-1946-4D45-9026-C704E739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CFE35-4631-4850-9B9F-7C4921B0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E3EF8-6882-484E-B8D4-45DFFF2EA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73B6B-D714-462D-9B18-97994A28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A3914-37B2-4105-8986-27846FD7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84F4BB-3B14-4209-96DB-DD6FDED8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FCAB4-66CB-412B-B8E5-425A77BC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661190-8645-4D50-9A5C-4B27A7DB3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FD49C-2F33-4916-888B-2BE4E6F2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0F073-5525-4D65-933C-BF4B2B0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6FA40-C2C8-4DAD-B647-8BAE6FCA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195CC-7A69-471E-8951-966537AE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27211-0B3D-46EB-B83D-B4415443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D5240-3B64-4A83-9EAF-5C74F2EE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5F91A-52A6-4E81-BFE6-DD3F9812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3BEC2-0D05-4D12-B933-BB102DE950A4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5B1EF-3B93-4F52-A3CF-1EDD1664A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2C868-27B7-4DA5-9241-90228E63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AE51-1E37-4518-8D09-0062DDAEA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c5P2bvfl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5553F-BDEE-47D1-BD91-A91426D3D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65928"/>
            <a:ext cx="9144000" cy="23876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eep Video Portraits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BEDEBE-D692-4244-9B80-2549B8DA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74" y="1542938"/>
            <a:ext cx="7102961" cy="20340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DA6F21-9FCE-4272-9251-0D6B177EB384}"/>
              </a:ext>
            </a:extLst>
          </p:cNvPr>
          <p:cNvSpPr txBox="1"/>
          <p:nvPr/>
        </p:nvSpPr>
        <p:spPr>
          <a:xfrm>
            <a:off x="5732410" y="4660791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iu Wen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0439BE-CFD4-4160-A05B-8C7C10844BD2}"/>
              </a:ext>
            </a:extLst>
          </p:cNvPr>
          <p:cNvSpPr txBox="1"/>
          <p:nvPr/>
        </p:nvSpPr>
        <p:spPr>
          <a:xfrm>
            <a:off x="3795823" y="3724606"/>
            <a:ext cx="481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https://www.youtube.com/watch?v=qc5P2bvfl44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3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6C2E-AB50-4118-93B4-925A47AF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hole pipeline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A2DA7-FCD4-4220-992C-C0389E37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onocular Face Reconstruction</a:t>
            </a:r>
          </a:p>
          <a:p>
            <a:pPr lvl="1"/>
            <a:r>
              <a:rPr lang="en-US" altLang="zh-CN" dirty="0"/>
              <a:t>Illumination</a:t>
            </a:r>
          </a:p>
          <a:p>
            <a:pPr lvl="1"/>
            <a:r>
              <a:rPr lang="en-US" altLang="zh-CN" dirty="0"/>
              <a:t>Identity</a:t>
            </a:r>
          </a:p>
          <a:p>
            <a:pPr lvl="1"/>
            <a:r>
              <a:rPr lang="en-US" altLang="zh-CN" dirty="0"/>
              <a:t>Pose</a:t>
            </a:r>
          </a:p>
          <a:p>
            <a:pPr lvl="1"/>
            <a:r>
              <a:rPr lang="en-US" altLang="zh-CN" dirty="0"/>
              <a:t>Expression</a:t>
            </a:r>
          </a:p>
          <a:p>
            <a:pPr lvl="1"/>
            <a:r>
              <a:rPr lang="en-US" altLang="zh-CN" dirty="0"/>
              <a:t>Eyes</a:t>
            </a:r>
          </a:p>
          <a:p>
            <a:r>
              <a:rPr lang="en-US" altLang="zh-CN" dirty="0"/>
              <a:t>Synthetic Conditioning Input</a:t>
            </a:r>
          </a:p>
          <a:p>
            <a:r>
              <a:rPr lang="en-US" altLang="zh-CN" dirty="0"/>
              <a:t>Rendering-to-Video Translation</a:t>
            </a:r>
          </a:p>
        </p:txBody>
      </p:sp>
    </p:spTree>
    <p:extLst>
      <p:ext uri="{BB962C8B-B14F-4D97-AF65-F5344CB8AC3E}">
        <p14:creationId xmlns:p14="http://schemas.microsoft.com/office/powerpoint/2010/main" val="13065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AB38D24-CCA2-4230-BC56-F654A22C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pipeline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096C40-1D8D-4BCB-BF30-2FEB902F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8" y="1357989"/>
            <a:ext cx="12170762" cy="4653727"/>
          </a:xfrm>
        </p:spPr>
      </p:pic>
    </p:spTree>
    <p:extLst>
      <p:ext uri="{BB962C8B-B14F-4D97-AF65-F5344CB8AC3E}">
        <p14:creationId xmlns:p14="http://schemas.microsoft.com/office/powerpoint/2010/main" val="110438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EF9E-8AF2-4E8B-81E4-F602FD2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onocular Face Reconstruction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E8E8B-87C6-4806-B077-6FD97E2D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EAC1-DE76-467D-B327-44F1583B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348A76-E44E-4E24-BEBE-23C35856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26781" y="17114"/>
            <a:ext cx="9121179" cy="6840885"/>
          </a:xfrm>
        </p:spPr>
      </p:pic>
    </p:spTree>
    <p:extLst>
      <p:ext uri="{BB962C8B-B14F-4D97-AF65-F5344CB8AC3E}">
        <p14:creationId xmlns:p14="http://schemas.microsoft.com/office/powerpoint/2010/main" val="304172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30903-3211-4CDA-AAD5-97849AF1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Synthetic Conditioning Input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6C446-3A59-49F1-8B2A-AC7FE851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19AA6-D709-4F3E-9CD6-BD757877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8ABADE-FE11-4A1D-808A-57A1A9FAD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012" y="106326"/>
            <a:ext cx="7386125" cy="66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6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E8AF8-89E7-4267-87BA-3846413D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Rendering-to-Video Translation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07A31D1-5C6D-4706-A538-15AFC6CF8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95" y="1295528"/>
            <a:ext cx="10769705" cy="54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EB00-42AB-4B3F-8BC6-CCB621FC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3BC458-A28C-4796-AFCE-E2BF6FD9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2276475"/>
            <a:ext cx="3505200" cy="476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092143-B25A-4E84-824B-030E819B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32" y="1589722"/>
            <a:ext cx="2466975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EDFF7B-F5CF-489D-BFCC-6CB72F93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2900045"/>
            <a:ext cx="4886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8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44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Deep Video Portraits</vt:lpstr>
      <vt:lpstr>Whole pipeline</vt:lpstr>
      <vt:lpstr>Whole pipeline</vt:lpstr>
      <vt:lpstr>Monocular Face Reconstruction</vt:lpstr>
      <vt:lpstr>PowerPoint 演示文稿</vt:lpstr>
      <vt:lpstr>Synthetic Conditioning Input</vt:lpstr>
      <vt:lpstr>PowerPoint 演示文稿</vt:lpstr>
      <vt:lpstr>Rendering-to-Video Translation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Video Portraits</dc:title>
  <dc:creator>Office</dc:creator>
  <cp:lastModifiedBy>Office</cp:lastModifiedBy>
  <cp:revision>31</cp:revision>
  <dcterms:created xsi:type="dcterms:W3CDTF">2018-06-08T04:05:08Z</dcterms:created>
  <dcterms:modified xsi:type="dcterms:W3CDTF">2018-06-29T11:50:24Z</dcterms:modified>
</cp:coreProperties>
</file>