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2FA4E-692C-40A7-9DC4-BE8365C26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F4413A-3BC4-4539-87C9-B3BF7AEB8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571242-2569-4BC0-90AD-11BB5099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DE91E-9816-4610-8F3D-46CB08C832A2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FFEB5-53F1-4606-BED6-034F215F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CA17F-DEE8-43BD-9027-8CDB785A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BDD7-9236-4CFA-8753-27D28BAE7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64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CC279-5647-49A2-9C5B-63F41F44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EAE229-31EF-4D8E-9639-A34045F9B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E85158-CE2D-44E0-A21A-B25F0A68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DE91E-9816-4610-8F3D-46CB08C832A2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2ACFF-78E4-4C06-AD16-1EAF8AB3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5974EE-9485-4688-9B0D-A251BAC8B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BDD7-9236-4CFA-8753-27D28BAE7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46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3EA29A-17A8-4247-ADAC-A9365E91D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104BF2-324D-4851-821F-C72D50110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DE8997-1FA0-40EC-8515-7D259F5E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DE91E-9816-4610-8F3D-46CB08C832A2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5B0C66-1962-4CA2-A339-A658A9B6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64A7ED-AEDE-4472-9CDC-E7DC65D9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BDD7-9236-4CFA-8753-27D28BAE7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77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86ECD-BD8A-4E7C-8E82-EED37D27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0F5E61-FCC8-476E-846A-5E405A2F7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5A4BC8-0673-4BF5-A49C-25AB796C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DE91E-9816-4610-8F3D-46CB08C832A2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4501CE-92D0-4F80-AF7F-67F7AC6B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DD4A2D-7F97-46A2-B680-A88116A5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BDD7-9236-4CFA-8753-27D28BAE7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98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D6ED9-A5FC-4252-80D9-2F75F968B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10212E-6A56-4BFC-AE18-EE27E42FD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B147D-CB51-42EF-9A48-E5E70C27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DE91E-9816-4610-8F3D-46CB08C832A2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20E63A-C104-4393-96B1-1A439660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3C21A-0D98-4558-97FD-F96F93BE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BDD7-9236-4CFA-8753-27D28BAE7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44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6091C-9786-47F5-8EC5-7D03A760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0AE26-6EF9-4AD8-8C15-66231B458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4FA284-665A-471C-87AF-65C7A736D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DE4215-021A-4F71-83EC-29989D8D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DE91E-9816-4610-8F3D-46CB08C832A2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BBBF7B-955D-4FFA-A65F-A68F14876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DEA3F6-9FD6-4FBA-9558-A695B297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BDD7-9236-4CFA-8753-27D28BAE7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49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A98BC-0674-4E64-84F7-EC06016E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0E1938-A1DE-4CAF-8CE9-678858B59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099A94-76D7-4750-953C-22BEC9B07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146845-ACBA-4ED3-A26B-C4518747B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EA956E-5E87-4F71-A1DC-8509BD6C3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F22A00-4AF7-460C-B9F7-B8FC2D3F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DE91E-9816-4610-8F3D-46CB08C832A2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621D67-AEA6-4D36-91C2-0C073658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F2F72D-A9E4-4831-9FC4-9980BE81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BDD7-9236-4CFA-8753-27D28BAE7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16A57-DEE6-4B7B-AF5E-C68FC5BDA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98749F-E68B-44CA-9B6A-67583BC1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DE91E-9816-4610-8F3D-46CB08C832A2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D03D66-0A74-4B36-B7C2-3EB2DC28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B47DE2-85C5-463B-A0B1-169C2BCD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BDD7-9236-4CFA-8753-27D28BAE7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00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4CD873-E619-4205-B4BE-CC18A1E97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DE91E-9816-4610-8F3D-46CB08C832A2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2ACDA7-3B20-47C0-9019-F60C35AB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29E282-E69B-4B84-BE7D-272DBD8B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BDD7-9236-4CFA-8753-27D28BAE7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68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EA09B-976E-40B1-BBF2-AC805D09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E5FEB-75B9-458A-9A46-0DEA8864E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677E46-4D86-4AEF-9F39-2AD07E9AA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396732-0983-4A02-953B-08BE1E5E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DE91E-9816-4610-8F3D-46CB08C832A2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DAD77C-CF5E-4B98-ABC8-C6492DB9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5296D1-9839-461A-B86D-5708B2A5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BDD7-9236-4CFA-8753-27D28BAE7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64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24105-C65F-43D5-9140-F7230E69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F7B404-F203-422B-A605-1583F1996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5D0C86-D6E9-41FD-A84F-C4A1D3164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6636A1-2989-42F2-8362-91A96AEF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DE91E-9816-4610-8F3D-46CB08C832A2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F47B66-4CBC-4B0C-98D4-A92F6D831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793806-BE29-4F8B-8651-9A041792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BBDD7-9236-4CFA-8753-27D28BAE7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58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EBBCEE-E5F1-4337-8A61-C5BB7234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2EA022-246A-41F6-901F-D35F3BB3E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E5767-02E2-44DA-982D-A0A3FA81E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E91E-9816-4610-8F3D-46CB08C832A2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2DA477-289D-419A-9121-873A5DDEE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AE4CA-5DA9-4E12-AA2F-5D584C4BF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BBDD7-9236-4CFA-8753-27D28BAE7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6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770B1-3339-4821-9A95-1440A02DC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6763"/>
            <a:ext cx="9144000" cy="2387600"/>
          </a:xfrm>
        </p:spPr>
        <p:txBody>
          <a:bodyPr/>
          <a:lstStyle/>
          <a:p>
            <a:r>
              <a:rPr lang="en-US" altLang="zh-CN" dirty="0"/>
              <a:t>Deep Snake for Real-Time Instance Segmentation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6E1436-B56C-4D08-8775-6A7C49ED2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3100" dirty="0" err="1"/>
              <a:t>Sida</a:t>
            </a:r>
            <a:r>
              <a:rPr lang="en-US" altLang="zh-CN" sz="3100" dirty="0"/>
              <a:t> Peng, Wen Jiang, </a:t>
            </a:r>
            <a:r>
              <a:rPr lang="en-US" altLang="zh-CN" sz="3100" dirty="0" err="1"/>
              <a:t>Huaijin</a:t>
            </a:r>
            <a:r>
              <a:rPr lang="en-US" altLang="zh-CN" sz="3100" dirty="0"/>
              <a:t> Pi, </a:t>
            </a:r>
            <a:r>
              <a:rPr lang="en-US" altLang="zh-CN" sz="3100" dirty="0" err="1"/>
              <a:t>Hujun</a:t>
            </a:r>
            <a:r>
              <a:rPr lang="en-US" altLang="zh-CN" sz="3100" dirty="0"/>
              <a:t> Bao, </a:t>
            </a:r>
            <a:r>
              <a:rPr lang="en-US" altLang="zh-CN" sz="3100" dirty="0" err="1"/>
              <a:t>Xiaowei</a:t>
            </a:r>
            <a:r>
              <a:rPr lang="en-US" altLang="zh-CN" sz="3100" dirty="0"/>
              <a:t> Zhou</a:t>
            </a:r>
          </a:p>
          <a:p>
            <a:r>
              <a:rPr lang="en-US" altLang="zh-CN" sz="3100" dirty="0"/>
              <a:t>Zhejiang University</a:t>
            </a:r>
          </a:p>
          <a:p>
            <a:endParaRPr lang="en-US" altLang="zh-CN" dirty="0"/>
          </a:p>
          <a:p>
            <a:pPr algn="r"/>
            <a:r>
              <a:rPr lang="en-US" altLang="zh-CN" dirty="0" err="1"/>
              <a:t>Dongze</a:t>
            </a:r>
            <a:r>
              <a:rPr lang="en-US" altLang="zh-CN" dirty="0"/>
              <a:t> Lian</a:t>
            </a:r>
          </a:p>
          <a:p>
            <a:pPr algn="r"/>
            <a:r>
              <a:rPr lang="en-US" altLang="zh-CN" dirty="0"/>
              <a:t>2020-02-28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916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6048F-2A1F-47F0-92E4-32E0346D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idea of deep snake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27154A-B475-4E6F-91F4-77416AF59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170" y="1690688"/>
            <a:ext cx="5751830" cy="442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7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962DA-3255-4746-B534-472AD505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Circular Convolution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02A819-26CF-46FB-A64F-359F399536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Input: contour </a:t>
                </a:r>
              </a:p>
              <a:p>
                <a:pPr lvl="1"/>
                <a:r>
                  <a:rPr lang="en-US" altLang="zh-CN" dirty="0"/>
                  <a:t>N vertices </a:t>
                </a:r>
              </a:p>
              <a:p>
                <a:pPr lvl="1"/>
                <a:r>
                  <a:rPr lang="en-US" altLang="zh-CN" dirty="0"/>
                  <a:t>For a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="0" dirty="0"/>
                  <a:t>: </a:t>
                </a:r>
              </a:p>
              <a:p>
                <a:pPr lvl="1"/>
                <a:r>
                  <a:rPr lang="en-US" altLang="zh-CN" dirty="0"/>
                  <a:t>The input dimension:</a:t>
                </a:r>
              </a:p>
              <a:p>
                <a:pPr marL="914400" lvl="2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Output: contour (offset)</a:t>
                </a:r>
              </a:p>
              <a:p>
                <a:r>
                  <a:rPr lang="en-US" altLang="zh-CN" dirty="0"/>
                  <a:t>Circular Convolution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02A819-26CF-46FB-A64F-359F399536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0B0765A-9A76-496E-9CA1-4D74B70DC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580" y="2288857"/>
            <a:ext cx="1905000" cy="3905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041428-37FA-4A78-BD1C-8E5C87163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167" y="2643822"/>
            <a:ext cx="1343025" cy="4381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754619C-9B8F-4990-A183-B667F457F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455" y="1690688"/>
            <a:ext cx="6496050" cy="32956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F8A71EE-8E98-44E0-BBCE-A667B8275A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566" y="4822811"/>
            <a:ext cx="5935028" cy="155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0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360C9-B7AF-453F-9D36-181F5854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architecture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D3E047-032C-4E20-9F4B-5BF7CBCA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5947"/>
            <a:ext cx="10515600" cy="1511015"/>
          </a:xfrm>
        </p:spPr>
        <p:txBody>
          <a:bodyPr/>
          <a:lstStyle/>
          <a:p>
            <a:r>
              <a:rPr lang="en-US" altLang="zh-CN" dirty="0"/>
              <a:t>Initial contour proposal: extreme points</a:t>
            </a:r>
          </a:p>
          <a:p>
            <a:r>
              <a:rPr lang="en-US" altLang="zh-CN" dirty="0"/>
              <a:t>The number of vertices: N=128, uniformly</a:t>
            </a:r>
          </a:p>
          <a:p>
            <a:r>
              <a:rPr lang="en-US" altLang="zh-CN" dirty="0"/>
              <a:t>Long range points: iteratively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B567A6-0ADF-4442-AFAE-AB454046A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" y="1616026"/>
            <a:ext cx="11196320" cy="304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36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547A0-C872-4852-9B2A-DD677FDC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Loss function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0B2298-85A4-4622-884B-05092C0B5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996281"/>
            <a:ext cx="58197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1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7AD2B-F932-4523-A098-597C3CAB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B5B009-E270-480E-9ED3-30E1CF91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Ablation study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7C9A54-A271-4890-8205-C5F799491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247" y="4346498"/>
            <a:ext cx="7067550" cy="18954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63B9CB-7707-48D2-AB51-00FCAF27D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247" y="2245519"/>
            <a:ext cx="70961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7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BAEF8-EF45-41EB-80F7-B7D765402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E00DEA-27BD-4C52-A21E-20A1FE367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248" y="1352493"/>
            <a:ext cx="5621020" cy="47522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AA8B4C4-565F-468E-AE3F-4BBAFFCD5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2159406"/>
            <a:ext cx="5436553" cy="272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3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131C1-47F8-4D88-9694-CB1BA498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4F738D-5DE2-4718-AB61-4CC8AAD71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195" y="1766753"/>
            <a:ext cx="8081645" cy="446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2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88</Words>
  <Application>Microsoft Office PowerPoint</Application>
  <PresentationFormat>宽屏</PresentationFormat>
  <Paragraphs>24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Deep Snake for Real-Time Instance Segmentation</vt:lpstr>
      <vt:lpstr>Basic idea of deep snake</vt:lpstr>
      <vt:lpstr>Circular Convolution</vt:lpstr>
      <vt:lpstr>Network architecture</vt:lpstr>
      <vt:lpstr>Loss function</vt:lpstr>
      <vt:lpstr>Experiments</vt:lpstr>
      <vt:lpstr>Experiments</vt:lpstr>
      <vt:lpstr>Experiments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Snake for Real-Time Instance Segmentation</dc:title>
  <dc:creator>廉 东泽</dc:creator>
  <cp:lastModifiedBy>廉 东泽</cp:lastModifiedBy>
  <cp:revision>20</cp:revision>
  <dcterms:created xsi:type="dcterms:W3CDTF">2020-02-28T05:15:21Z</dcterms:created>
  <dcterms:modified xsi:type="dcterms:W3CDTF">2020-02-28T05:58:05Z</dcterms:modified>
</cp:coreProperties>
</file>