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5" r:id="rId9"/>
    <p:sldId id="261" r:id="rId10"/>
    <p:sldId id="269" r:id="rId11"/>
    <p:sldId id="262" r:id="rId12"/>
    <p:sldId id="263" r:id="rId13"/>
    <p:sldId id="274" r:id="rId14"/>
    <p:sldId id="264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6417" autoAdjust="0"/>
  </p:normalViewPr>
  <p:slideViewPr>
    <p:cSldViewPr snapToGrid="0">
      <p:cViewPr varScale="1">
        <p:scale>
          <a:sx n="99" d="100"/>
          <a:sy n="99" d="100"/>
        </p:scale>
        <p:origin x="924" y="72"/>
      </p:cViewPr>
      <p:guideLst/>
    </p:cSldViewPr>
  </p:slideViewPr>
  <p:outlineViewPr>
    <p:cViewPr>
      <p:scale>
        <a:sx n="33" d="100"/>
        <a:sy n="33" d="100"/>
      </p:scale>
      <p:origin x="0" y="-60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C85FB-AA31-4457-9F34-A0B66EED3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C29449-ADBE-45E0-AC94-B640C574B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A3E86-9B42-4531-B0C2-FDAD79D6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AE4C-6DAC-4FE0-9EA6-C018FEFA4651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BF714-7886-46E8-BD63-8BECB971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0105E-CB85-4D79-B323-3357AE38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34C-F4CB-4313-8769-FE9D221A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8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AC7DC-5565-467C-83CF-1BFB14B7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C567D-BBBE-4514-B7B0-0B4E32291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63492-D1B1-4C01-9DF8-6E041DA1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AE4C-6DAC-4FE0-9EA6-C018FEFA4651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01669-0CF5-4004-8DBD-DE48A6D9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BE790-111B-449D-9807-45A2FA69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34C-F4CB-4313-8769-FE9D221A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03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8C3A68-E7A1-48CB-8D6D-D8AD2C569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97CAF-C3E0-4728-8CA0-C97C494CB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A662D-092D-483A-A5BF-F93E2C83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AE4C-6DAC-4FE0-9EA6-C018FEFA4651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B9E21-E644-4147-8E8B-BB4CEBED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3F0AD-94B5-483C-A20B-F5A5816A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34C-F4CB-4313-8769-FE9D221A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5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6EF88-61E0-4BA8-A8F7-709DD3AB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92C9F-1A46-48D5-860C-FA576D16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43FFF-00B5-43B9-805F-A5AD2E28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AE4C-6DAC-4FE0-9EA6-C018FEFA4651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54C2C-7173-4FFD-B29B-1D286A12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403FD-0FC9-4548-B130-A7274F4D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34C-F4CB-4313-8769-FE9D221A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5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71B3-3975-44ED-B3B3-9AE4BEA1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98722-C1E3-4AD7-B917-8E54C8B18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DBE1F-B09A-45EE-B093-43939D8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AE4C-6DAC-4FE0-9EA6-C018FEFA4651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08226-EB9E-462E-8C8C-A50E2AA9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7DCB6-7B75-41E7-95D9-D4A79D81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34C-F4CB-4313-8769-FE9D221A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8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8EB58-DB14-4E30-AD7E-7FBC0A16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96DC4-EF14-4A2E-ABBE-E04C177B5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158A86-59E0-4404-A69B-A21D6389E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C4C57-F91C-4997-A61E-A589C260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AE4C-6DAC-4FE0-9EA6-C018FEFA4651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0A8362-37D0-40EE-9B5C-02B2F557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192FA-D24D-4FC2-856F-86F3EEB5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34C-F4CB-4313-8769-FE9D221A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56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ACC95-387E-4DF0-BB65-B8BE085C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2D60D-5664-4B11-8258-C7B637B6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29A69-6453-437E-BB35-982E368E6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850AFC-598B-4C0E-840D-1B23C9FF8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D558F1-29DA-4C26-AE9D-BEF6265E2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BE7BFE-CD44-400F-8634-EDF83E08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AE4C-6DAC-4FE0-9EA6-C018FEFA4651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952ACD-EC16-4BD1-8A16-A9B04D5F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9791A0-AEB0-4349-B663-F0D84ECB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34C-F4CB-4313-8769-FE9D221A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6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04F2E-F1F8-4215-81B3-C196BE0F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1A75A-AF62-4D7C-B69C-34FA6C3A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AE4C-6DAC-4FE0-9EA6-C018FEFA4651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B1B683-EDDD-44A5-B5C4-077EC5DE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12832B-EC89-4F5E-A223-3A76C4B7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34C-F4CB-4313-8769-FE9D221A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DB9CA2-7400-4BB9-8162-6E85EF0B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AE4C-6DAC-4FE0-9EA6-C018FEFA4651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AC5365-2314-4578-AFDF-D20893EA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9354FA-7396-47DA-A217-9EC83DB6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34C-F4CB-4313-8769-FE9D221A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2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563DE-4DF7-40B9-BB8B-AC55C445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95737-82B3-42CB-B224-C6217CFE1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23438-096B-430A-A991-90E1CFEF1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19C8F-9D82-4DCC-8B2D-2902099F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AE4C-6DAC-4FE0-9EA6-C018FEFA4651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08EE47-0E40-4294-B15A-DE5CB56C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F64A2-18D9-4AB0-B2A0-7F0F0416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34C-F4CB-4313-8769-FE9D221A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73F68-897C-4B90-B1CE-C888705A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A0426E-468C-46F3-BEC0-5917D298A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2D3EBB-B41E-4CC6-A1C8-AFAC313E1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0A2FF-9BF1-454C-A9A2-9F227F6D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AE4C-6DAC-4FE0-9EA6-C018FEFA4651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CE3EA-A711-4C44-9FB3-509264E3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56114-F368-4FE8-BD2A-7A8181BC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A34C-F4CB-4313-8769-FE9D221A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18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890DC7-5661-4A22-8C34-7366EE57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DED20-87B2-4402-97DB-D3C71BF2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536FC-5278-43DB-B45C-3E743B781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AE4C-6DAC-4FE0-9EA6-C018FEFA4651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A9F9E-ED84-4F42-8A9D-5BEDCAB22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E483F-6549-41AC-9B95-1FC480E38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A34C-F4CB-4313-8769-FE9D221AE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6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arlionn/article/details/10077700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E3FB2-A5DE-4BCD-9316-E93BEFFD8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Designing Network Design Spaces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AD926E-5863-49EF-9914-21E9115AB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867" y="3650165"/>
            <a:ext cx="9525802" cy="2212836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Ilija</a:t>
            </a:r>
            <a:r>
              <a:rPr lang="en-US" altLang="zh-CN" dirty="0"/>
              <a:t> </a:t>
            </a:r>
            <a:r>
              <a:rPr lang="en-US" altLang="zh-CN" dirty="0" err="1"/>
              <a:t>Radosavovic</a:t>
            </a:r>
            <a:r>
              <a:rPr lang="en-US" altLang="zh-CN" dirty="0"/>
              <a:t>, Raj Prateek </a:t>
            </a:r>
            <a:r>
              <a:rPr lang="en-US" altLang="zh-CN" dirty="0" err="1"/>
              <a:t>Kosaraju</a:t>
            </a:r>
            <a:r>
              <a:rPr lang="en-US" altLang="zh-CN" dirty="0"/>
              <a:t>, Ross </a:t>
            </a:r>
            <a:r>
              <a:rPr lang="en-US" altLang="zh-CN" dirty="0" err="1"/>
              <a:t>Girshick</a:t>
            </a:r>
            <a:r>
              <a:rPr lang="en-US" altLang="zh-CN" dirty="0"/>
              <a:t>, </a:t>
            </a:r>
            <a:r>
              <a:rPr lang="en-US" altLang="zh-CN" dirty="0" err="1"/>
              <a:t>Kaiming</a:t>
            </a:r>
            <a:r>
              <a:rPr lang="en-US" altLang="zh-CN" dirty="0"/>
              <a:t> He, Piotr Dollar</a:t>
            </a:r>
          </a:p>
          <a:p>
            <a:r>
              <a:rPr lang="en-US" altLang="zh-CN" dirty="0"/>
              <a:t>Facebook AI Research (FAIR) </a:t>
            </a:r>
          </a:p>
          <a:p>
            <a:endParaRPr lang="en-US" altLang="zh-CN" dirty="0"/>
          </a:p>
          <a:p>
            <a:r>
              <a:rPr lang="en-US" altLang="zh-CN" dirty="0" err="1"/>
              <a:t>Dongze</a:t>
            </a:r>
            <a:r>
              <a:rPr lang="en-US" altLang="zh-CN" dirty="0"/>
              <a:t> Lian</a:t>
            </a:r>
          </a:p>
          <a:p>
            <a:r>
              <a:rPr lang="en-US" altLang="zh-CN" dirty="0"/>
              <a:t>2020/4/10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51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42A3-129C-41A2-9E86-9CD8C89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RegNet</a:t>
            </a:r>
            <a:r>
              <a:rPr lang="en-US" altLang="zh-CN" dirty="0"/>
              <a:t> Design Space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75AF0-BED2-4619-9B91-8F19C319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648" y="1955574"/>
            <a:ext cx="5919788" cy="19354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5C312F-304E-4238-9B8C-87D16FD81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36" y="4030942"/>
            <a:ext cx="5797811" cy="19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1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A223E-7F64-4B76-9936-734D2734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Space Generalization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92134-129D-48FB-BFA4-98FCD8A76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8A1C5-2A0F-4EEA-B73E-55BCB263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712" y="2008015"/>
            <a:ext cx="5895774" cy="41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3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B8BE7-B2FC-447A-B972-F36B3773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Analyzing the </a:t>
            </a:r>
            <a:r>
              <a:rPr lang="en-US" altLang="zh-CN" dirty="0" err="1"/>
              <a:t>RegNetX</a:t>
            </a:r>
            <a:r>
              <a:rPr lang="en-US" altLang="zh-CN" dirty="0"/>
              <a:t> Design 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7824D-F929-4E4A-8CCA-F43562C2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1ED23D-367C-498E-8BE0-15D3432F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20" y="1825625"/>
            <a:ext cx="6220713" cy="45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7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B8BE7-B2FC-447A-B972-F36B3773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Analyzing the </a:t>
            </a:r>
            <a:r>
              <a:rPr lang="en-US" altLang="zh-CN" dirty="0" err="1"/>
              <a:t>RegNetX</a:t>
            </a:r>
            <a:r>
              <a:rPr lang="en-US" altLang="zh-CN" dirty="0"/>
              <a:t> Design 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7824D-F929-4E4A-8CCA-F43562C2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DB8219-026C-4C78-BC64-E57FBF82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24" y="1766166"/>
            <a:ext cx="6525680" cy="47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9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2079D-1084-4C98-A2D7-B8F4CB95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to Existing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5366D-395E-498A-861C-CCD531E6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7CBD32-5355-4F55-A5A1-3D78AD26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54" y="2104015"/>
            <a:ext cx="5667610" cy="3483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4F8542-968D-446E-A077-29ADE7E0B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31" y="2256414"/>
            <a:ext cx="4936669" cy="31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2079D-1084-4C98-A2D7-B8F4CB95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to Existing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5366D-395E-498A-861C-CCD531E6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4685C3-E03A-4B4E-A1A4-90E9B5A3E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49" y="1966913"/>
            <a:ext cx="65246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2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2079D-1084-4C98-A2D7-B8F4CB95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to Existing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5366D-395E-498A-861C-CCD531E6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D31324-F1D4-470F-9A44-C55D7003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71" y="1506970"/>
            <a:ext cx="5786403" cy="25717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07C1F8-8469-404D-9D9E-68645D1D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88" y="4253339"/>
            <a:ext cx="5795386" cy="20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2079D-1084-4C98-A2D7-B8F4CB95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to Existing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5366D-395E-498A-861C-CCD531E6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237A10-7613-406C-BB53-B1AF5873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94" y="2146804"/>
            <a:ext cx="7196043" cy="38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3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8670-9043-4B41-8CD7-84616358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FF82D-0EF4-4B3F-B7F9-E31C77E4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Depth: ~20 blocks</a:t>
            </a:r>
          </a:p>
          <a:p>
            <a:r>
              <a:rPr lang="en-US" altLang="zh-CN" dirty="0"/>
              <a:t>Bottleneck ratio: 1~2</a:t>
            </a:r>
          </a:p>
          <a:p>
            <a:r>
              <a:rPr lang="en-US" altLang="zh-CN" dirty="0"/>
              <a:t>Activation &gt; flops in inference time</a:t>
            </a:r>
          </a:p>
          <a:p>
            <a:endParaRPr lang="en-US" altLang="zh-CN" dirty="0"/>
          </a:p>
          <a:p>
            <a:r>
              <a:rPr lang="en-US" altLang="zh-CN"/>
              <a:t>Why </a:t>
            </a:r>
            <a:r>
              <a:rPr lang="en-US" altLang="zh-CN" dirty="0"/>
              <a:t>10 epoch (</a:t>
            </a:r>
            <a:r>
              <a:rPr lang="en-US" altLang="zh-CN" dirty="0" err="1"/>
              <a:t>Zhihu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22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02713-C13A-48CB-804F-D111E4E4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79B20-41F4-45A2-9E9F-3EF1F75A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</a:p>
          <a:p>
            <a:pPr lvl="1"/>
            <a:r>
              <a:rPr lang="en-US" altLang="zh-CN" dirty="0"/>
              <a:t>NAS for instance does not enable discovery of network design principles</a:t>
            </a:r>
          </a:p>
          <a:p>
            <a:pPr lvl="1"/>
            <a:r>
              <a:rPr lang="en-US" altLang="zh-CN" dirty="0"/>
              <a:t>Do not allow us to generalize to new settings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 to design</a:t>
            </a:r>
          </a:p>
          <a:p>
            <a:pPr lvl="1"/>
            <a:r>
              <a:rPr lang="en-US" altLang="zh-CN" dirty="0"/>
              <a:t>design </a:t>
            </a:r>
            <a:r>
              <a:rPr lang="en-US" altLang="zh-CN" dirty="0" err="1"/>
              <a:t>design</a:t>
            </a:r>
            <a:r>
              <a:rPr lang="en-US" altLang="zh-CN" dirty="0"/>
              <a:t> spaces that parametrize </a:t>
            </a:r>
          </a:p>
          <a:p>
            <a:pPr marL="457200" lvl="1" indent="0">
              <a:buNone/>
            </a:pPr>
            <a:r>
              <a:rPr lang="en-US" altLang="zh-CN" dirty="0"/>
              <a:t>   populations of networks, which means </a:t>
            </a:r>
          </a:p>
          <a:p>
            <a:pPr marL="457200" lvl="1" indent="0">
              <a:buNone/>
            </a:pPr>
            <a:r>
              <a:rPr lang="en-US" altLang="zh-CN" dirty="0"/>
              <a:t>   how to find a good design space.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ACC072-F8B2-4534-9FD6-437F11BF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665" y="4001294"/>
            <a:ext cx="4355970" cy="172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2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58C17-78C0-418D-8F58-0CC6AFE6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 from architecture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A7D53-ABE9-4C95-92A8-9993572F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NAS</a:t>
            </a:r>
            <a:r>
              <a:rPr lang="en-US" altLang="zh-CN" dirty="0"/>
              <a:t>: Goal is to find the single best model from the space.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This paper</a:t>
            </a:r>
            <a:r>
              <a:rPr lang="en-US" altLang="zh-CN" dirty="0"/>
              <a:t>: such design principles can provide insights into network design and are more likely to generalize to new settings (unlike a single model tuned for a specific scenario).</a:t>
            </a:r>
          </a:p>
          <a:p>
            <a:endParaRPr lang="en-US" altLang="zh-CN" dirty="0"/>
          </a:p>
          <a:p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610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9B0F3-FBC1-4FC2-86BA-9DE26E4E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 for Design Space Design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621D8-F5AC-4888-A287-EEF30125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What design space is good? (very important)</a:t>
            </a:r>
          </a:p>
          <a:p>
            <a:r>
              <a:rPr lang="en-US" altLang="zh-CN" dirty="0"/>
              <a:t>Solution: Statistic method (similar to Monte Carlo method)</a:t>
            </a:r>
          </a:p>
          <a:p>
            <a:r>
              <a:rPr lang="en-US" altLang="zh-CN" dirty="0"/>
              <a:t>We sample and train n models from a design space. low-compute, low-epoch, 400 million flop (400MF), 10 epochs</a:t>
            </a:r>
          </a:p>
          <a:p>
            <a:r>
              <a:rPr lang="en-US" altLang="zh-CN" dirty="0"/>
              <a:t>training 100 models at 400MF for 10 epochs is roughly equivalent in flops to training a single ResNet-50 [8] model at 4GF for 100 epochs.</a:t>
            </a:r>
          </a:p>
        </p:txBody>
      </p:sp>
    </p:spTree>
    <p:extLst>
      <p:ext uri="{BB962C8B-B14F-4D97-AF65-F5344CB8AC3E}">
        <p14:creationId xmlns:p14="http://schemas.microsoft.com/office/powerpoint/2010/main" val="291387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FFE58-A31B-4ECD-87C7-A03C981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 for Design Space Design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089F2-2911-412B-8FBA-BD06A0EF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Tools: error empirical distribution function (EDF).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D785F1-0E8B-4192-B7C9-773FD29E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863" y="2503641"/>
            <a:ext cx="4448175" cy="714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FA639D-6ECC-41CF-9518-6FBDBA7F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519" y="3429000"/>
            <a:ext cx="4285535" cy="3100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CED86A-8AF4-4569-8103-6EDC1F9C9FBE}"/>
              </a:ext>
            </a:extLst>
          </p:cNvPr>
          <p:cNvSpPr txBox="1"/>
          <p:nvPr/>
        </p:nvSpPr>
        <p:spPr>
          <a:xfrm>
            <a:off x="766206" y="4196603"/>
            <a:ext cx="50573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altLang="zh-CN" sz="2800" dirty="0" err="1"/>
              <a:t>AnyNetX</a:t>
            </a:r>
            <a:endParaRPr lang="en-US" altLang="zh-CN" sz="2800" dirty="0"/>
          </a:p>
          <a:p>
            <a:pPr marL="514350" indent="-514350">
              <a:buAutoNum type="arabicParenBoth"/>
            </a:pPr>
            <a:endParaRPr lang="en-US" altLang="zh-CN" sz="2800" dirty="0"/>
          </a:p>
          <a:p>
            <a:r>
              <a:rPr lang="en-US" altLang="zh-CN" sz="2800" dirty="0"/>
              <a:t>(2) Empirical bootstrap:</a:t>
            </a:r>
          </a:p>
          <a:p>
            <a:r>
              <a:rPr lang="en-US" altLang="zh-CN" sz="1600" dirty="0">
                <a:hlinkClick r:id="rId4"/>
              </a:rPr>
              <a:t>https://blog.csdn.net/arlionn/article/details/100777004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196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5114C-7E6E-4824-88A0-6E48A7ED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AnyNet</a:t>
            </a:r>
            <a:r>
              <a:rPr lang="en-US" altLang="zh-CN" dirty="0"/>
              <a:t> Design 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4D280-6B4D-4CB5-9312-E00B3969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62ACE7-2BCE-4A60-8C3F-549A947C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68" y="1777414"/>
            <a:ext cx="4945594" cy="44477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C8A371-D209-453A-A4AC-41AD85C5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17" y="2136890"/>
            <a:ext cx="4889028" cy="37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9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396A1-0669-4C0C-84AA-E35367D6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AnyNet</a:t>
            </a:r>
            <a:r>
              <a:rPr lang="en-US" altLang="zh-CN" dirty="0"/>
              <a:t> Design 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56B35-62C4-4772-AF05-84931508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037"/>
          </a:xfrm>
        </p:spPr>
        <p:txBody>
          <a:bodyPr/>
          <a:lstStyle/>
          <a:p>
            <a:r>
              <a:rPr lang="en-US" altLang="zh-CN" dirty="0"/>
              <a:t>Freedom: 16 degree (4 stages and 4 parameters)</a:t>
            </a:r>
          </a:p>
          <a:p>
            <a:r>
              <a:rPr lang="en-US" altLang="zh-CN" dirty="0"/>
              <a:t>Parameters: </a:t>
            </a:r>
          </a:p>
          <a:p>
            <a:pPr lvl="1"/>
            <a:r>
              <a:rPr lang="en-US" altLang="zh-CN" dirty="0"/>
              <a:t>The number of blocks </a:t>
            </a:r>
          </a:p>
          <a:p>
            <a:pPr lvl="1"/>
            <a:r>
              <a:rPr lang="en-US" altLang="zh-CN" dirty="0"/>
              <a:t>block width</a:t>
            </a:r>
          </a:p>
          <a:p>
            <a:pPr lvl="1"/>
            <a:r>
              <a:rPr lang="en-US" altLang="zh-CN" dirty="0"/>
              <a:t>bottleneck ratio</a:t>
            </a:r>
          </a:p>
          <a:p>
            <a:pPr lvl="1"/>
            <a:r>
              <a:rPr lang="en-US" altLang="zh-CN" dirty="0"/>
              <a:t>group width  </a:t>
            </a:r>
          </a:p>
          <a:p>
            <a:r>
              <a:rPr lang="en-US" altLang="zh-CN" dirty="0"/>
              <a:t>Sampling 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Search space: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83B121-14E8-4754-A77B-0067AD9E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050" y="2786386"/>
            <a:ext cx="304800" cy="361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DB5F44-AF01-48FF-BA3A-ED21F473B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5" y="3232210"/>
            <a:ext cx="323850" cy="304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78B606-8CD5-434E-A032-FF891B10B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124" y="3643505"/>
            <a:ext cx="247650" cy="333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57E52A-5DA4-420C-AF4A-DEB947E04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857" y="3985758"/>
            <a:ext cx="257175" cy="342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FE0D8E-E3CB-426D-A962-DDBF47004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655" y="4491199"/>
            <a:ext cx="2486025" cy="342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94E3BB-F738-4477-9CE1-9020D1021A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0990" b="2633"/>
          <a:stretch/>
        </p:blipFill>
        <p:spPr>
          <a:xfrm>
            <a:off x="955688" y="4994538"/>
            <a:ext cx="4131217" cy="389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5C62EF-809A-4BB2-A2E6-87DEEE3B32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7857" y="6004087"/>
            <a:ext cx="2543175" cy="409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4DA2C0-CE79-4DD1-819B-8A4BB961E6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0883" y="2425609"/>
            <a:ext cx="5695927" cy="36555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B838C18-798E-46D6-9FE3-6A8A36D011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449" y="5461386"/>
            <a:ext cx="2857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98FC2-E8C8-4731-B9A9-1B519D26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AnyNet</a:t>
            </a:r>
            <a:r>
              <a:rPr lang="en-US" altLang="zh-CN" dirty="0"/>
              <a:t> Design 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F433E-029D-4700-AF59-43DEFCE7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46A76B-194E-466B-99A5-0B9B9CC0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29" y="2214728"/>
            <a:ext cx="4871853" cy="35731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C39AFD-E9D1-4CD9-8426-D5B25354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25" y="2501595"/>
            <a:ext cx="5125138" cy="29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6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8D89B-FB28-4BDA-862C-593C34CA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RegNet</a:t>
            </a:r>
            <a:r>
              <a:rPr lang="en-US" altLang="zh-CN" dirty="0"/>
              <a:t> Design Space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B1012-D10B-498F-96E3-D37F3FFC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Now, </a:t>
            </a:r>
            <a:r>
              <a:rPr lang="en-US" altLang="zh-CN" dirty="0" err="1"/>
              <a:t>AnyNetXE</a:t>
            </a:r>
            <a:r>
              <a:rPr lang="en-US" altLang="zh-CN" dirty="0"/>
              <a:t> is best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Quantization</a:t>
            </a:r>
          </a:p>
          <a:p>
            <a:pPr lvl="1"/>
            <a:r>
              <a:rPr lang="en-US" altLang="zh-CN" dirty="0"/>
              <a:t>Float</a:t>
            </a:r>
          </a:p>
          <a:p>
            <a:pPr lvl="1"/>
            <a:r>
              <a:rPr lang="en-US" altLang="zh-CN" dirty="0"/>
              <a:t>Hold consistency in the same block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924627-DC58-46F8-B8A6-BD96D77F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528" y="2156149"/>
            <a:ext cx="5171945" cy="36902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A5AD81-5C04-4941-AEEC-AE38ECEA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21" y="2310582"/>
            <a:ext cx="1740023" cy="5981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026474-4AE8-4092-9100-E5B1925FC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916" y="1690688"/>
            <a:ext cx="1885950" cy="38100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FC2685E-86E6-4A20-BB4F-32D38DA21804}"/>
              </a:ext>
            </a:extLst>
          </p:cNvPr>
          <p:cNvCxnSpPr>
            <a:cxnSpLocks/>
          </p:cNvCxnSpPr>
          <p:nvPr/>
        </p:nvCxnSpPr>
        <p:spPr>
          <a:xfrm flipV="1">
            <a:off x="7457243" y="2046450"/>
            <a:ext cx="236648" cy="412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1A373B8-35EE-403E-BD18-F17046548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998" y="3339686"/>
            <a:ext cx="4562475" cy="609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4A56E5-BDCC-47F5-940F-A653CFD903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72"/>
          <a:stretch/>
        </p:blipFill>
        <p:spPr>
          <a:xfrm>
            <a:off x="1166198" y="5407750"/>
            <a:ext cx="4800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349</Words>
  <Application>Microsoft Office PowerPoint</Application>
  <PresentationFormat>宽屏</PresentationFormat>
  <Paragraphs>68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Designing Network Design Spaces</vt:lpstr>
      <vt:lpstr>Motivation</vt:lpstr>
      <vt:lpstr>Difference from architecture search</vt:lpstr>
      <vt:lpstr>Tools for Design Space Design </vt:lpstr>
      <vt:lpstr>Tools for Design Space Design </vt:lpstr>
      <vt:lpstr>The AnyNet Design Space</vt:lpstr>
      <vt:lpstr>The AnyNet Design Space</vt:lpstr>
      <vt:lpstr>The AnyNet Design Space</vt:lpstr>
      <vt:lpstr>The RegNet Design Space </vt:lpstr>
      <vt:lpstr>The RegNet Design Space </vt:lpstr>
      <vt:lpstr>Design Space Generalization</vt:lpstr>
      <vt:lpstr>Analyzing the RegNetX Design Space</vt:lpstr>
      <vt:lpstr>Analyzing the RegNetX Design Space</vt:lpstr>
      <vt:lpstr>Comparison to Existing Networks</vt:lpstr>
      <vt:lpstr>Comparison to Existing Networks</vt:lpstr>
      <vt:lpstr>Comparison to Existing Networks</vt:lpstr>
      <vt:lpstr>Comparison to Existing Networks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Network Design Spaces</dc:title>
  <dc:creator>东泽 廉</dc:creator>
  <cp:lastModifiedBy>东泽 廉</cp:lastModifiedBy>
  <cp:revision>68</cp:revision>
  <dcterms:created xsi:type="dcterms:W3CDTF">2020-04-09T14:00:13Z</dcterms:created>
  <dcterms:modified xsi:type="dcterms:W3CDTF">2020-04-10T06:27:59Z</dcterms:modified>
</cp:coreProperties>
</file>