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D48F-8AE4-48D8-830E-446AF78A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5A4A5-06BD-4B2D-8451-A56F2C4F8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0010E-6382-42AF-9109-90E70600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8EE58-D1BD-4D76-9CAF-43787C85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D44A9-09C4-4226-AC6E-BBF20C65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E0876-6AAA-4B9B-876E-5F5F70B2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0AF92-1273-4CE3-9772-B7C06AAF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0D7A2-038C-476F-92CB-C58C9015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B404B-0838-4F29-8693-FFA73242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C9FF1-0BB1-4A5E-B846-8F0EC75B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3E1FD-E667-4B83-B06A-7B08E029E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48BE1-8DD8-49CA-B208-B3B9265E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F481A-814C-4151-99B2-0CE92454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00AD1-E473-4B03-9C76-2C1E35A9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E1E6F-3160-4223-A8AB-DF021D4C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D2818-00BD-4165-9DA7-65BD385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43296-82B6-42D2-879F-386B40D3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64A97-C919-4A4F-82AD-B125A394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1606B-BC45-425F-B2C7-589BF720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6428B-EE05-4DD3-AD74-2C97B1E9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70664-FBC6-4FB7-AE1C-1D4CCC94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38DF-AD5A-415F-A381-FA39AE21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C454C-970A-4723-8D10-B4FFCBF7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82DA9-BDF7-41E1-9194-4118F398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5C03B-53D3-4C90-A7E0-54FAD65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5B219-2452-439A-B13C-BE7508E4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19B1D-5F95-439D-99F1-FC500AE2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BA7C6-7B8D-41C3-A33B-291C7B142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1E822-A117-4A5F-983D-56DFB7C4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5DF7A-99A5-42AD-9B16-E89FB78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F02E3-4F0F-42E6-AA13-271C9198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3B26-4ED1-4958-8EDD-BFB3CE43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63DF6-8E73-4DAC-8EF9-3D5EF031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5F3C8-43BA-41DF-ADF9-1EDF4571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0D9857-183B-414B-8C70-7FBFB595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81A7FE-5809-4E04-94AB-F25BDFBC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91B340-372C-4B46-AB63-15C8F96B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6DD687-3CCB-499D-99E4-F07A6854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C344D-2459-4447-87A8-0F1D4309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81BB-B152-4871-BA7C-DB38CCBB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983C1-DB26-4F00-929B-D1E144F3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CBC5E6-13B2-4A3E-8D0C-3D46F1E4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32DC8-7FA4-4E9E-BC26-60E2C7E6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9BF0D-285A-4D1C-9BF9-037A6EF7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4A1306-3D02-40E1-B605-05D44398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CF7C0-23C7-4050-9AE6-303BE3DC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F333E-DE99-42FE-A241-E6A9BA3D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E26A2-CEBB-4CE4-B486-CE90AB5F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55786-E85E-4DB5-87AD-6A8EB2A3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5403F-3F4A-435E-A538-42FBF1C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013AC-A20F-408A-8AE5-0E699525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6A0A3-AD75-4B95-AAD4-50FD2BCC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B550F-849E-41A0-BD3D-95255102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1F69E6-4C24-4575-B925-874E4273B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EFC4D-977C-4BC3-BF0D-328AD593C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0B824-77BF-4AE5-9A20-A22517B5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89E2E-1C81-42B9-85CD-50105B8A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6CA09-4C53-4122-908E-0B616AC1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039D5C-66E5-4E35-A691-B5B2B8A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7D6BF-6C68-4046-94FE-B2606BA2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87A69-0186-4F87-B47D-465AE006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D16B-BE4D-4408-9ED9-F7044CD7953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B3573-9761-4862-8480-02EE2280A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5A422-A3EC-4BA8-B124-FEEDADCC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4E6C-6A7B-4101-8872-A61D76CD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ccess.thecvf.com/content_ICCV_2019/papers/Girdhar_DistInit_Learning_Video_Representations_Without_a_Single_Labeled_Video_ICCV_2019_paper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12.00080.pdf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ccess.thecvf.com/content_ICCV_2019/papers/Reda_Unsupervised_Video_Interpolation_Using_Cycle_Consistency_ICCV_2019_paper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9C5F-6896-414E-912D-C969121A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FCECF-7642-46A4-8779-06B096385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2B14D-0C1C-4F88-A2A7-2D63B711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464"/>
            <a:ext cx="12192000" cy="25699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28866-7AC3-407B-9A3E-001C7EC3CF29}"/>
              </a:ext>
            </a:extLst>
          </p:cNvPr>
          <p:cNvSpPr/>
          <p:nvPr/>
        </p:nvSpPr>
        <p:spPr>
          <a:xfrm>
            <a:off x="2171306" y="5625694"/>
            <a:ext cx="807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http://openaccess.thecvf.com/content_ICCV_2019/papers/Girdhar_DistInit_Learning_Video_Representations_Without_a_Single_Labeled_Video_ICCV_2019_paper.pdf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17A2D-926E-4ABC-8E3C-A5260C76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 </a:t>
            </a:r>
            <a:r>
              <a:rPr lang="en-US" dirty="0" err="1"/>
              <a:t>SloMo</a:t>
            </a:r>
            <a:r>
              <a:rPr lang="en-US" dirty="0"/>
              <a:t>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F5D70-A2EA-4DBC-9317-CA938C43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6EB16F-E6A9-420E-86D0-91C5D0DD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05" y="3762571"/>
            <a:ext cx="7705725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9EF15F-1317-4E33-B8A9-B98F7EC46A9F}"/>
              </a:ext>
            </a:extLst>
          </p:cNvPr>
          <p:cNvCxnSpPr/>
          <p:nvPr/>
        </p:nvCxnSpPr>
        <p:spPr>
          <a:xfrm flipV="1">
            <a:off x="6165130" y="3007151"/>
            <a:ext cx="0" cy="99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088BAE9-E7AF-458F-A6D6-C8D6ADE4545D}"/>
              </a:ext>
            </a:extLst>
          </p:cNvPr>
          <p:cNvSpPr txBox="1"/>
          <p:nvPr/>
        </p:nvSpPr>
        <p:spPr>
          <a:xfrm>
            <a:off x="5492683" y="2360820"/>
            <a:ext cx="139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Optical flow from t to 0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475B96-B4A4-475A-B83E-B88227084764}"/>
              </a:ext>
            </a:extLst>
          </p:cNvPr>
          <p:cNvCxnSpPr>
            <a:cxnSpLocks/>
          </p:cNvCxnSpPr>
          <p:nvPr/>
        </p:nvCxnSpPr>
        <p:spPr>
          <a:xfrm>
            <a:off x="5412556" y="4324546"/>
            <a:ext cx="0" cy="85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1269854-DF5C-429A-9EB4-42D959165624}"/>
              </a:ext>
            </a:extLst>
          </p:cNvPr>
          <p:cNvSpPr txBox="1"/>
          <p:nvPr/>
        </p:nvSpPr>
        <p:spPr>
          <a:xfrm>
            <a:off x="4446306" y="5208576"/>
            <a:ext cx="20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Image and optical flow to warp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A36FE2-C1EB-44C5-BE95-89CA78BBC185}"/>
              </a:ext>
            </a:extLst>
          </p:cNvPr>
          <p:cNvCxnSpPr/>
          <p:nvPr/>
        </p:nvCxnSpPr>
        <p:spPr>
          <a:xfrm flipV="1">
            <a:off x="4719689" y="3060041"/>
            <a:ext cx="0" cy="99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1A43201-BA13-4247-9AAD-8310072E3645}"/>
              </a:ext>
            </a:extLst>
          </p:cNvPr>
          <p:cNvSpPr txBox="1"/>
          <p:nvPr/>
        </p:nvSpPr>
        <p:spPr>
          <a:xfrm>
            <a:off x="4047242" y="2413710"/>
            <a:ext cx="13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Visible map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80DFA7-8BF5-416F-B230-CC80458C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3" y="5284118"/>
            <a:ext cx="1495425" cy="485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947A93-026B-4934-A899-298C07BA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016" y="5304832"/>
            <a:ext cx="2390775" cy="43815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88AF8D-3C94-47CC-BB4B-488494A1EC07}"/>
              </a:ext>
            </a:extLst>
          </p:cNvPr>
          <p:cNvCxnSpPr>
            <a:cxnSpLocks/>
          </p:cNvCxnSpPr>
          <p:nvPr/>
        </p:nvCxnSpPr>
        <p:spPr>
          <a:xfrm>
            <a:off x="3377938" y="4552361"/>
            <a:ext cx="0" cy="85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48AB8DD-2B6F-4F3D-AEAC-AAAB7C7FD2BB}"/>
              </a:ext>
            </a:extLst>
          </p:cNvPr>
          <p:cNvSpPr/>
          <p:nvPr/>
        </p:nvSpPr>
        <p:spPr>
          <a:xfrm>
            <a:off x="4349314" y="1297718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https://arxiv.org/pdf/1712.00080.pdf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2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FA00A-64B9-4AF8-9BBC-18F78C97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 losses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C1CC2-A2C0-49C9-A299-C5AB4C03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386CB-3157-4058-AAE0-CCF3FE52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66" y="1306161"/>
            <a:ext cx="7372350" cy="704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08AC54-93E1-496E-861E-6E73E2837F91}"/>
              </a:ext>
            </a:extLst>
          </p:cNvPr>
          <p:cNvSpPr txBox="1"/>
          <p:nvPr/>
        </p:nvSpPr>
        <p:spPr>
          <a:xfrm>
            <a:off x="10207166" y="3816628"/>
            <a:ext cx="165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Vgg</a:t>
            </a:r>
            <a:r>
              <a:rPr lang="en-US" dirty="0">
                <a:solidFill>
                  <a:srgbClr val="FF0000"/>
                </a:solidFill>
              </a:rPr>
              <a:t> loss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8024F7-D971-4030-8126-41A91CA0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1" y="1860199"/>
            <a:ext cx="5343525" cy="7715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FD4DB-CE53-4191-A94E-009915BF4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441" y="2414731"/>
            <a:ext cx="6124575" cy="12668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FE0878-060D-4D12-9864-398978CF4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578" y="3704276"/>
            <a:ext cx="546735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DC242B-F2AF-4CF9-ABB6-31CEEDFB1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50" y="4476100"/>
            <a:ext cx="7734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06722-0044-4B45-B9AD-B0FB475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 losses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AF525-A8D6-4A21-8A9B-D4ED921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E2199-B9B4-4A2C-8954-1E3A0CDC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44" y="2638425"/>
            <a:ext cx="6257925" cy="1581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D19F88-1861-4E2B-BF04-96FBB95F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43" y="4643438"/>
            <a:ext cx="7639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AD6B-E821-45B3-9053-8944D774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0AB5-B75E-449D-8DAC-06DBB65D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FAE57-68BF-4156-9D6C-AC92A9BF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01" y="1572419"/>
            <a:ext cx="7820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0AA3C-747A-47CA-B188-BF1BCF44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A890A-ABF3-4158-87FE-6E116084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transformative like ImageNet pre-training</a:t>
            </a:r>
          </a:p>
          <a:p>
            <a:r>
              <a:rPr lang="en-US" dirty="0"/>
              <a:t>Performance gains of video classification come from more data</a:t>
            </a:r>
          </a:p>
          <a:p>
            <a:r>
              <a:rPr lang="en-US" dirty="0"/>
              <a:t>Work on unlabeled, </a:t>
            </a:r>
            <a:r>
              <a:rPr lang="en-US" dirty="0" err="1"/>
              <a:t>uncurated</a:t>
            </a:r>
            <a:r>
              <a:rPr lang="en-US" dirty="0"/>
              <a:t> videos</a:t>
            </a:r>
          </a:p>
          <a:p>
            <a:r>
              <a:rPr lang="en-US" dirty="0"/>
              <a:t>What are the “right” labels for a video?</a:t>
            </a:r>
          </a:p>
          <a:p>
            <a:r>
              <a:rPr lang="en-US" dirty="0"/>
              <a:t>How do we transfer the knowledge encoded in image datasets into video models?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1D6E-5216-4BE6-A4AC-6D77EE70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DistInit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410FA-0CA5-4677-99E8-7EEB2F0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470"/>
            <a:ext cx="6201950" cy="2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20F8A9-E91D-42FC-8788-EE253A2E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76" y="2018458"/>
            <a:ext cx="6162675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7EB38A-ABFC-47CB-BE85-FFF43516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25" y="3156881"/>
            <a:ext cx="6200775" cy="114300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AC12A75-5B03-4046-B343-5A461221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DD8759-01CB-4FCB-ABAF-D744A6C12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37" y="4743663"/>
            <a:ext cx="60674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FF64E-22AB-4E55-9416-625EF8BC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33E26-44D7-4B5D-A7C8-66A0D3B9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Inflation: inflating 2D kernels to 3D via replication over time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3C8A6F-D563-4A94-8B54-72245CF4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52" y="2784344"/>
            <a:ext cx="7714635" cy="32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70F6-A0A7-4E19-AD15-566CB98B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Visulaization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86DCD-4119-4818-AA50-7A3A6384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00334E-4EE2-4DEE-B93A-754B342C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158"/>
            <a:ext cx="12192000" cy="26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FB4A9-7ED5-469C-9A61-090214EE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776F5-9221-43FA-ADA0-60635EE2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78A6B-73D2-485E-A260-B3A94F2F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3" y="1959989"/>
            <a:ext cx="11449840" cy="24329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4691A2-9F9F-407F-9B1A-B89E8677FE2D}"/>
              </a:ext>
            </a:extLst>
          </p:cNvPr>
          <p:cNvSpPr/>
          <p:nvPr/>
        </p:nvSpPr>
        <p:spPr>
          <a:xfrm>
            <a:off x="2369269" y="5437157"/>
            <a:ext cx="725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http://openaccess.thecvf.com/content_ICCV_2019/papers/Reda_Unsupervised_Video_Interpolation_Using_Cycle_Consistency_ICCV_2019_paper.pdf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4D6A4-54FE-4197-B742-AEB9EF0C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232C-A2DE-4F69-9B71-2D9DD5BE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FPS looks smoothly</a:t>
            </a:r>
          </a:p>
          <a:p>
            <a:r>
              <a:rPr lang="en-US" dirty="0"/>
              <a:t>Out-of-domain, which means poor generalization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BC7558-513A-417E-8644-D141A22D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97" y="3146834"/>
            <a:ext cx="7753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3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2018-EA66-4B11-B1B7-67E01022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3B5CD-F344-46D4-A745-4BD96A82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ADFC5-0CF5-49D9-96FC-AC44C88E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43" y="681037"/>
            <a:ext cx="6191250" cy="3705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10BFC1-39CF-40B9-B574-2694F05E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107" y="4538662"/>
            <a:ext cx="7067550" cy="742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9BCD30-4524-40EC-A734-B1A503EF2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242" y="5243513"/>
            <a:ext cx="5715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66D9A-0343-4215-9E2F-BD03542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 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3F3DF-C7A5-4936-A766-6E30BC45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pretrained model on B to regularize the training on 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F3A4C-10BF-4704-8506-86E65F99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85" y="2409825"/>
            <a:ext cx="7600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203</Words>
  <Application>Microsoft Office PowerPoint</Application>
  <PresentationFormat>宽屏</PresentationFormat>
  <Paragraphs>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主题​​</vt:lpstr>
      <vt:lpstr>PowerPoint 演示文稿</vt:lpstr>
      <vt:lpstr>Introduction</vt:lpstr>
      <vt:lpstr>DistInit</vt:lpstr>
      <vt:lpstr>Results</vt:lpstr>
      <vt:lpstr>Visulaization</vt:lpstr>
      <vt:lpstr>PowerPoint 演示文稿</vt:lpstr>
      <vt:lpstr>Introduction</vt:lpstr>
      <vt:lpstr>PowerPoint 演示文稿</vt:lpstr>
      <vt:lpstr>Pseudo loss</vt:lpstr>
      <vt:lpstr>Super SloMo model</vt:lpstr>
      <vt:lpstr>Over losses</vt:lpstr>
      <vt:lpstr>Over losses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luowx</dc:creator>
  <cp:lastModifiedBy>luowx</cp:lastModifiedBy>
  <cp:revision>11</cp:revision>
  <dcterms:created xsi:type="dcterms:W3CDTF">2020-02-20T13:24:55Z</dcterms:created>
  <dcterms:modified xsi:type="dcterms:W3CDTF">2020-02-21T09:10:49Z</dcterms:modified>
</cp:coreProperties>
</file>