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70" r:id="rId3"/>
    <p:sldId id="271" r:id="rId4"/>
    <p:sldId id="272" r:id="rId5"/>
    <p:sldId id="261" r:id="rId6"/>
    <p:sldId id="257" r:id="rId7"/>
    <p:sldId id="258" r:id="rId8"/>
    <p:sldId id="265" r:id="rId9"/>
    <p:sldId id="259" r:id="rId10"/>
    <p:sldId id="260" r:id="rId11"/>
    <p:sldId id="264" r:id="rId12"/>
    <p:sldId id="263" r:id="rId13"/>
    <p:sldId id="262" r:id="rId14"/>
    <p:sldId id="266" r:id="rId15"/>
    <p:sldId id="268" r:id="rId16"/>
    <p:sldId id="274" r:id="rId17"/>
    <p:sldId id="277" r:id="rId18"/>
    <p:sldId id="273" r:id="rId19"/>
    <p:sldId id="278" r:id="rId20"/>
    <p:sldId id="275" r:id="rId21"/>
    <p:sldId id="279" r:id="rId22"/>
    <p:sldId id="280" r:id="rId23"/>
    <p:sldId id="269" r:id="rId24"/>
    <p:sldId id="267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78" d="100"/>
          <a:sy n="78" d="100"/>
        </p:scale>
        <p:origin x="354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867D48-2EB2-46C4-B8CE-925FB0840D70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458E06-D439-418B-ABFE-1177554E7C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2959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458E06-D439-418B-ABFE-1177554E7CA9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716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59783-6421-4FDF-ADC2-F83459BCF82F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244C4-2285-4052-A023-EADE971534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5447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59783-6421-4FDF-ADC2-F83459BCF82F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244C4-2285-4052-A023-EADE971534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6377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59783-6421-4FDF-ADC2-F83459BCF82F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244C4-2285-4052-A023-EADE971534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507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59783-6421-4FDF-ADC2-F83459BCF82F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244C4-2285-4052-A023-EADE971534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8907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59783-6421-4FDF-ADC2-F83459BCF82F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244C4-2285-4052-A023-EADE971534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3338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59783-6421-4FDF-ADC2-F83459BCF82F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244C4-2285-4052-A023-EADE971534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7041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59783-6421-4FDF-ADC2-F83459BCF82F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244C4-2285-4052-A023-EADE971534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0263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59783-6421-4FDF-ADC2-F83459BCF82F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244C4-2285-4052-A023-EADE971534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6088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59783-6421-4FDF-ADC2-F83459BCF82F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244C4-2285-4052-A023-EADE971534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628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59783-6421-4FDF-ADC2-F83459BCF82F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244C4-2285-4052-A023-EADE971534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4249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59783-6421-4FDF-ADC2-F83459BCF82F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244C4-2285-4052-A023-EADE971534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158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59783-6421-4FDF-ADC2-F83459BCF82F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244C4-2285-4052-A023-EADE971534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8195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Disentangling for VP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Hao</a:t>
            </a:r>
            <a:r>
              <a:rPr lang="en-US" altLang="zh-CN" dirty="0" smtClean="0"/>
              <a:t> Zhang</a:t>
            </a:r>
          </a:p>
          <a:p>
            <a:r>
              <a:rPr lang="en-US" altLang="zh-CN" dirty="0" smtClean="0"/>
              <a:t>2020-04-17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6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5950" y="2105819"/>
            <a:ext cx="8420100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63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4512" y="1853406"/>
            <a:ext cx="8562975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00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Cons.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disentangled </a:t>
            </a:r>
            <a:r>
              <a:rPr lang="en-US" altLang="zh-CN" b="1" dirty="0" smtClean="0"/>
              <a:t>content</a:t>
            </a:r>
            <a:r>
              <a:rPr lang="en-US" altLang="zh-CN" dirty="0" smtClean="0"/>
              <a:t> feature can be </a:t>
            </a:r>
            <a:r>
              <a:rPr lang="en-US" altLang="zh-CN" dirty="0" smtClean="0"/>
              <a:t>improved</a:t>
            </a:r>
          </a:p>
          <a:p>
            <a:pPr lvl="1"/>
            <a:r>
              <a:rPr lang="en-US" altLang="zh-CN" dirty="0" smtClean="0"/>
              <a:t>without consider transformation of same appearance (e.g. 1 or </a:t>
            </a:r>
            <a:r>
              <a:rPr lang="en-US" altLang="zh-CN" i="1" dirty="0" smtClean="0"/>
              <a:t>1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/>
              <a:t>w</a:t>
            </a:r>
            <a:r>
              <a:rPr lang="en-US" altLang="zh-CN" dirty="0" smtClean="0"/>
              <a:t>ithout consider class signal</a:t>
            </a:r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2-D RNN for modeling the correlation between multi-components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281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ICCV2019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9725" y="2601119"/>
            <a:ext cx="8972550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69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40473" y="1825625"/>
            <a:ext cx="531105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43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88806"/>
            <a:ext cx="10515600" cy="342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503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Entity decomposition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3499" y="1210190"/>
            <a:ext cx="1476375" cy="20193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7923" y="1690688"/>
            <a:ext cx="1876425" cy="37623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513811" y="1977081"/>
            <a:ext cx="3546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Bbox_feature</a:t>
            </a:r>
            <a:r>
              <a:rPr lang="en-US" altLang="zh-CN" dirty="0" smtClean="0"/>
              <a:t> &amp; </a:t>
            </a:r>
            <a:r>
              <a:rPr lang="en-US" altLang="zh-CN" dirty="0" err="1" smtClean="0"/>
              <a:t>Bbox_location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8678825" y="4884179"/>
            <a:ext cx="2866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keypoints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endCxn id="6" idx="1"/>
          </p:cNvCxnSpPr>
          <p:nvPr/>
        </p:nvCxnSpPr>
        <p:spPr>
          <a:xfrm flipV="1">
            <a:off x="7327563" y="2161747"/>
            <a:ext cx="1186248" cy="1001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endCxn id="7" idx="1"/>
          </p:cNvCxnSpPr>
          <p:nvPr/>
        </p:nvCxnSpPr>
        <p:spPr>
          <a:xfrm>
            <a:off x="7327563" y="4438650"/>
            <a:ext cx="1351262" cy="630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737" y="3246223"/>
            <a:ext cx="4686300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17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Uncertainty module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5663" y="2487334"/>
            <a:ext cx="3124200" cy="25336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2806" y="2744509"/>
            <a:ext cx="5314950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98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Entity predictor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2437" y="2209800"/>
            <a:ext cx="2619375" cy="24384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7519" y="1245844"/>
            <a:ext cx="5314950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49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 to model entities interaction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1259" y="2281903"/>
            <a:ext cx="5038725" cy="35623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7975" y="2873975"/>
            <a:ext cx="527685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391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core of VP(video future frame prediction)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What can be predicted ?</a:t>
            </a:r>
          </a:p>
          <a:p>
            <a:r>
              <a:rPr lang="en-US" altLang="zh-CN" dirty="0" smtClean="0"/>
              <a:t>What is the output of prediction module ? </a:t>
            </a:r>
            <a:r>
              <a:rPr lang="en-US" altLang="zh-CN" dirty="0" smtClean="0"/>
              <a:t>(next week, no trivial)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863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Frame generator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81387" y="2296319"/>
            <a:ext cx="5229225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49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Experiments (</a:t>
            </a:r>
            <a:r>
              <a:rPr lang="en-US" altLang="zh-CN" dirty="0" err="1"/>
              <a:t>Shapestacks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81200" y="1839119"/>
            <a:ext cx="8229600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944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Experiments </a:t>
            </a:r>
            <a:r>
              <a:rPr lang="en-US" altLang="zh-CN" dirty="0" smtClean="0"/>
              <a:t>(Penn Action)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08665"/>
            <a:ext cx="10515600" cy="3185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96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Cons.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Bbox</a:t>
            </a:r>
            <a:r>
              <a:rPr lang="en-US" altLang="zh-CN" dirty="0" smtClean="0"/>
              <a:t> as location signal ? what if instance semantic mask ?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How to represent a entity ?</a:t>
            </a:r>
          </a:p>
          <a:p>
            <a:r>
              <a:rPr lang="en-US" altLang="zh-CN" dirty="0" smtClean="0"/>
              <a:t>Uncertainty module ? The solution in this paper is trivial</a:t>
            </a:r>
          </a:p>
          <a:p>
            <a:r>
              <a:rPr lang="en-US" altLang="zh-CN" smtClean="0"/>
              <a:t>Entities interaction ?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4835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What if </a:t>
            </a:r>
            <a:r>
              <a:rPr lang="en-US" altLang="zh-CN" dirty="0" smtClean="0"/>
              <a:t>CVPR2020/ICLR2020 ? </a:t>
            </a:r>
            <a:r>
              <a:rPr lang="en-US" altLang="zh-CN" dirty="0" smtClean="0"/>
              <a:t>(next week).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49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core of VP(video future frame prediction)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What can be predicted ?</a:t>
            </a:r>
          </a:p>
          <a:p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</a:rPr>
              <a:t>What is the output of prediction module ?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1516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Key word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Decomposition</a:t>
            </a:r>
          </a:p>
          <a:p>
            <a:r>
              <a:rPr lang="en-US" altLang="zh-CN" dirty="0" smtClean="0"/>
              <a:t>Feature disentangling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6956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NeuralPS2018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8312" y="1834356"/>
            <a:ext cx="8715375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738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6900" y="2696369"/>
            <a:ext cx="8458200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63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1971" y="1690688"/>
            <a:ext cx="8277225" cy="6762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4346" y="2434925"/>
            <a:ext cx="8324850" cy="11811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1971" y="3836387"/>
            <a:ext cx="831532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75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</a:t>
            </a:r>
            <a:r>
              <a:rPr lang="en-US" altLang="zh-CN" dirty="0" smtClean="0"/>
              <a:t>ovelty(</a:t>
            </a:r>
            <a:r>
              <a:rPr lang="zh-CN" altLang="en-US" dirty="0" smtClean="0"/>
              <a:t>隐空间做实体分解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3537" y="3115469"/>
            <a:ext cx="8924925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356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0259" y="1825625"/>
            <a:ext cx="809148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8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999</TotalTime>
  <Words>173</Words>
  <Application>Microsoft Office PowerPoint</Application>
  <PresentationFormat>宽屏</PresentationFormat>
  <Paragraphs>38</Paragraphs>
  <Slides>24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9" baseType="lpstr">
      <vt:lpstr>宋体</vt:lpstr>
      <vt:lpstr>Arial</vt:lpstr>
      <vt:lpstr>Calibri</vt:lpstr>
      <vt:lpstr>Calibri Light</vt:lpstr>
      <vt:lpstr>Office 主题</vt:lpstr>
      <vt:lpstr>Disentangling for VP</vt:lpstr>
      <vt:lpstr>The core of VP(video future frame prediction)</vt:lpstr>
      <vt:lpstr>The core of VP(video future frame prediction)</vt:lpstr>
      <vt:lpstr>Key word</vt:lpstr>
      <vt:lpstr>NeuralPS2018</vt:lpstr>
      <vt:lpstr>PowerPoint 演示文稿</vt:lpstr>
      <vt:lpstr>PowerPoint 演示文稿</vt:lpstr>
      <vt:lpstr>novelty(隐空间做实体分解)</vt:lpstr>
      <vt:lpstr>PowerPoint 演示文稿</vt:lpstr>
      <vt:lpstr>PowerPoint 演示文稿</vt:lpstr>
      <vt:lpstr>PowerPoint 演示文稿</vt:lpstr>
      <vt:lpstr>Cons.</vt:lpstr>
      <vt:lpstr>ICCV2019</vt:lpstr>
      <vt:lpstr>PowerPoint 演示文稿</vt:lpstr>
      <vt:lpstr>PowerPoint 演示文稿</vt:lpstr>
      <vt:lpstr>Entity decomposition</vt:lpstr>
      <vt:lpstr>Uncertainty module</vt:lpstr>
      <vt:lpstr>Entity predictor</vt:lpstr>
      <vt:lpstr>IN to model entities interaction</vt:lpstr>
      <vt:lpstr>Frame generator</vt:lpstr>
      <vt:lpstr>Experiments (Shapestacks)</vt:lpstr>
      <vt:lpstr>Experiments (Penn Action)</vt:lpstr>
      <vt:lpstr>Cons.</vt:lpstr>
      <vt:lpstr>Q?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HaoZhang</dc:creator>
  <cp:lastModifiedBy>HaoZhang</cp:lastModifiedBy>
  <cp:revision>68</cp:revision>
  <dcterms:created xsi:type="dcterms:W3CDTF">2020-04-17T01:53:33Z</dcterms:created>
  <dcterms:modified xsi:type="dcterms:W3CDTF">2020-04-24T05:50:20Z</dcterms:modified>
</cp:coreProperties>
</file>