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9BF26-E564-4B00-9E40-48F608282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00DD02-AE55-4C0E-9067-F2274E0A4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1CF5F-CDC6-4905-89A0-96B1F04C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4181-8BBE-44FF-AA38-F22ACD67596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940AC-445A-44A1-9F7B-B47E1E5C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A8A37-B8C8-4B16-9E2D-95CE3A7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20-5D0E-4D30-9BED-85893615F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6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868B3-1690-40EC-89BB-0ABACBE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CCDA8C-C088-4489-B10F-A2858DA2A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12417-713C-4CF7-8C56-91E65CDF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4181-8BBE-44FF-AA38-F22ACD67596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39907-44A8-49B0-96BD-27B71E0F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59174-E80A-4809-A6EC-B0CE4C4B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20-5D0E-4D30-9BED-85893615F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12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E82578-209E-4107-9F97-F544DD8DB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480A0D-ABF7-44BF-84EE-DB04FC1B4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17CCC-9C24-459C-89C5-36A329DF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4181-8BBE-44FF-AA38-F22ACD67596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A1F1E-93A5-45C7-9BB9-566036D6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1927D-ED38-4E28-A983-7259829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20-5D0E-4D30-9BED-85893615F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602B4-4D22-4B1A-9D23-D4645827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ACF0C-2610-4630-9A0B-A36C3BE8E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C479B-2438-43F5-BCF6-860DEC30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4181-8BBE-44FF-AA38-F22ACD67596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AF3C1-DC73-4650-96A6-9AD46934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80651-823F-4060-B051-D10EAAAC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20-5D0E-4D30-9BED-85893615F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9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D82B2-1837-4124-825B-75826E8D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5B9234-DF6C-4BF9-9AF8-7D4A85214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E74FC-9905-4EF6-B0AD-510704D5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4181-8BBE-44FF-AA38-F22ACD67596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7B480-89CA-494A-B0CC-27AEC550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F4091-2EC6-4C36-9CCE-8292366B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20-5D0E-4D30-9BED-85893615F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4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77A58-2E77-4F72-8FD0-9035C764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C251D-DA26-4AA1-9A65-0AD2883B2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50002C-DD05-4191-BB1C-E68C10731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F186D-BF28-45B0-AC2F-C24DDA0E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4181-8BBE-44FF-AA38-F22ACD67596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C148D5-45D7-40C0-9FAA-C4FF700F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C935A-E442-4F71-99E6-8F79CE9B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20-5D0E-4D30-9BED-85893615F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9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72677-CB73-4C25-A533-1F249074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08BD79-9C3C-4E25-8A93-1FE7AA88B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8E0BB7-374C-44FF-9CD6-0A926DBAA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A1F42D-BC0F-463E-AAE9-4223004A5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50E9CE-C6A4-4E34-BE14-BE2DF7B99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70E71B-0FB1-4272-A40E-B0D3F0F0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4181-8BBE-44FF-AA38-F22ACD67596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224CF4-85C3-4DFA-B68A-308C4130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8EA98F-84C9-48B1-B6BC-23F1DF0B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20-5D0E-4D30-9BED-85893615F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6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08479-F4AE-4148-B900-1BBD868D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5E3D7A-EF73-4D61-9B18-12B67CD2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4181-8BBE-44FF-AA38-F22ACD67596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F320CA-43B5-4DD7-A6B3-774F3A1F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A3A952-E900-44F5-8C22-EED38065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20-5D0E-4D30-9BED-85893615F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FB0283-6462-495C-A846-D2DC7279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4181-8BBE-44FF-AA38-F22ACD67596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7EDFD4-838F-4FB4-B86F-740ED602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23E277-A95A-4302-A6BA-4FA130B7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20-5D0E-4D30-9BED-85893615F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1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7F489-5328-4AC8-BE0D-B8122340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7F49B-DC81-4292-A3F8-303156802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59745-5AB6-414B-8D8A-608B6F576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D24C3-B85B-457D-8AF3-F1804C83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4181-8BBE-44FF-AA38-F22ACD67596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EA6270-7813-4174-B121-5F1EA07A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8044DB-4C4E-47A9-B6E1-26A45784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20-5D0E-4D30-9BED-85893615F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8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38A1B-FEBA-4D6F-A761-953B45EE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CDC942-E042-40B1-B50B-C1A5EED0C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FDAE1-24F5-4B8D-B7B4-FF00AB985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DFA3C-2DBC-4EF9-8C46-9801B33C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4181-8BBE-44FF-AA38-F22ACD67596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CCBC24-19F3-46FF-91B7-87E4FF51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5327C1-1F0C-43F0-8CD1-99E6422D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20-5D0E-4D30-9BED-85893615F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0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EA44BB-1800-4A68-9C03-D01F1CE0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71706-E4A1-4F9F-829B-03180C659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76EF6-8FE4-4D8D-835E-48475491A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4181-8BBE-44FF-AA38-F22ACD67596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43617-27DF-4F2E-8C27-F6688FB38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31945-CD23-462D-A49B-AD387F7A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4A20-5D0E-4D30-9BED-85893615F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1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2A697-7CA6-443C-8301-B451310F1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ECCV2018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92F26D-4592-4C6C-95F8-DB9B25614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r>
              <a:rPr lang="en-US" altLang="zh-CN" sz="3200" dirty="0" err="1"/>
              <a:t>Dongze</a:t>
            </a:r>
            <a:r>
              <a:rPr lang="en-US" altLang="zh-CN" sz="3200" dirty="0"/>
              <a:t> Lian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950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6D771-920E-4901-BC43-E4CED755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Weakly-supervised 3D Hand Pose Estimation from Monocular RGB Images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863465-9B8A-4F6D-B057-317C4E0A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07" y="1765228"/>
            <a:ext cx="96202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2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D4FA7-ADE9-4647-9546-18BD893F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T2Net: Synthetic-to-Realistic Translation for Solving Single-Image Depth Estimation Tasks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1FA996-A2CC-425A-83E8-8E6215F38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2" y="1669129"/>
            <a:ext cx="11251096" cy="3706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9F8B1A-A5FA-4C4A-A986-1971E7DB3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4" y="5425550"/>
            <a:ext cx="6337626" cy="3302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83486A-BDEC-4927-B0AC-07607EAB2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41" y="5818638"/>
            <a:ext cx="4642089" cy="3238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737DBF-5037-45DD-82BF-E5CFEDA02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69" y="5439906"/>
            <a:ext cx="4349974" cy="3556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18A7D83-0353-4E90-88F6-ECCAA6753F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513" y="5805463"/>
            <a:ext cx="5258070" cy="33021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35EFD50-6DC8-4C41-B424-B1F5A81BF4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43" y="6224051"/>
            <a:ext cx="6363027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0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8190A-02AF-4E66-8BC8-493D41C5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41254-D5C3-4F38-B2BE-4C5F8F35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6235"/>
            <a:ext cx="10515600" cy="4351338"/>
          </a:xfrm>
        </p:spPr>
        <p:txBody>
          <a:bodyPr/>
          <a:lstStyle/>
          <a:p>
            <a:r>
              <a:rPr lang="en-US" altLang="zh-CN" dirty="0"/>
              <a:t>Hot topics: 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Detection, Segmentation, Depth estimation, Person-</a:t>
            </a:r>
            <a:r>
              <a:rPr lang="en-US" altLang="zh-CN" dirty="0" err="1"/>
              <a:t>reid</a:t>
            </a:r>
            <a:r>
              <a:rPr lang="en-US" altLang="zh-CN" dirty="0"/>
              <a:t>, Human pose (Face++, sense time, others)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Multimodal (sound, vision, text, depth, optical flow) 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Learning: weakly supervised, unsupervised, semi-supervised learning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3D vision: slam, learning based 3d vision (reconstruction)</a:t>
            </a:r>
          </a:p>
          <a:p>
            <a:pPr marL="514350" indent="-514350">
              <a:buAutoNum type="arabicParenBoth"/>
            </a:pPr>
            <a:endParaRPr lang="en-US" altLang="zh-CN" dirty="0"/>
          </a:p>
          <a:p>
            <a:r>
              <a:rPr lang="en-US" altLang="zh-CN" dirty="0"/>
              <a:t>Tools: GAN, Reinforcement learning, meta learning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77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88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ECCV2018</vt:lpstr>
      <vt:lpstr>Weakly-supervised 3D Hand Pose Estimation from Monocular RGB Images</vt:lpstr>
      <vt:lpstr>T2Net: Synthetic-to-Realistic Translation for Solving Single-Image Depth Estimation Tasks</vt:lpstr>
      <vt:lpstr>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ECCV2018</dc:title>
  <dc:creator>liandz</dc:creator>
  <cp:lastModifiedBy>liandz</cp:lastModifiedBy>
  <cp:revision>24</cp:revision>
  <dcterms:created xsi:type="dcterms:W3CDTF">2018-09-18T10:16:20Z</dcterms:created>
  <dcterms:modified xsi:type="dcterms:W3CDTF">2018-09-18T12:57:29Z</dcterms:modified>
</cp:coreProperties>
</file>