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34" d="100"/>
          <a:sy n="34" d="100"/>
        </p:scale>
        <p:origin x="56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B6719-DDBE-7DA3-4CE9-892A5D716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F9C9BE-8B69-7B96-B2C0-A6FE6CF12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064121-6325-E3F9-D614-1D23E1485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861E-B2B8-4290-8C57-3B1B3B2DB64C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FD7F21-235B-0FF5-C8BF-D68FDFB06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5028FD-581C-E6A9-0BB4-85906F073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B1D7-6563-4143-BA58-AF86D31212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554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F0F3A-66FC-905F-0DF5-F69A4B104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BC1A29-42A9-D0C5-CA3C-F8CB6231D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5D3292-1CD8-B9A1-C8DF-0345052B9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861E-B2B8-4290-8C57-3B1B3B2DB64C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59433E-7FE4-8467-A447-5DBCD3F82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DEA6DC-AD33-5B8F-DC4A-7AA7141C6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B1D7-6563-4143-BA58-AF86D31212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187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8F8A927-7F5F-7A66-9893-1E9DDA19AB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315186-04AB-E3CE-7EC3-E15FDC7A2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DCAF0D-E867-57D9-4249-9A7C5CF9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861E-B2B8-4290-8C57-3B1B3B2DB64C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C807DE-FA63-B648-43B0-C5BDDC97B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7897DD-6760-B722-CFE8-24F9BEC6A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B1D7-6563-4143-BA58-AF86D31212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16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7B3787-3F00-E43C-DD24-CEF7519A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CCF456-7877-8995-FCB2-65D63ADB6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9A3A1D-3E35-8BBE-3F41-7A6AB62C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861E-B2B8-4290-8C57-3B1B3B2DB64C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F0AF30-D1E7-D2E1-B735-4FFDC2475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B7D0B2-F051-9686-B7FF-9383BF46A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B1D7-6563-4143-BA58-AF86D31212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631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D49598-6CFB-0A9A-C5CC-1FCAD67CA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A8464E-2735-4226-73B7-2D31EA461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ED3A82-E047-FDF3-A8C6-187AB36EE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861E-B2B8-4290-8C57-3B1B3B2DB64C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064021-B566-A03F-1F7E-F633CED2C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958454-015B-0D7F-CF8B-AA29374AB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B1D7-6563-4143-BA58-AF86D31212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379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690414-F865-65E0-75E8-6AFB4EB3C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BC3400-9328-6FCF-69CB-91EC562A42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6D063E-2C3A-717C-AC22-B2B5D0196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8227A0-B6DD-E15B-B15D-B476FB0E7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861E-B2B8-4290-8C57-3B1B3B2DB64C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CC54A5-7AE7-1D4F-44AC-340E5EF51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9F34D7-73D1-870D-B060-6B2694E1A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B1D7-6563-4143-BA58-AF86D31212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315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CFC6D-73AB-752D-E180-7C9152CE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787548-5916-2450-EBDC-A303F3C71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245466-AC37-F519-461E-01C88BB49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607ECA-31AC-1CE2-89CA-29E9395A5F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A51B28-63DB-FE0F-DE4F-5EAC579A4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DD1DF3-7C88-3922-FFFA-B9FD25220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861E-B2B8-4290-8C57-3B1B3B2DB64C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0DCFDA-E35D-1DAC-839B-A1D81EA1A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1F6436-01D3-D5E9-FCF9-8AAA268FA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B1D7-6563-4143-BA58-AF86D31212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811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FE573-D586-DF96-00B0-FB88B99FB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3F6387-6128-EFDB-682F-FCE06586B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861E-B2B8-4290-8C57-3B1B3B2DB64C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7B5A02-4479-DCA0-1DE4-551C8EAC0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68CE84-8958-1971-D203-1D22B994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B1D7-6563-4143-BA58-AF86D31212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700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19275B-5E75-DE37-CA73-09801E1D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861E-B2B8-4290-8C57-3B1B3B2DB64C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949E92-A533-3A73-3936-EAC64C08E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286BED-4391-817B-7461-E90CA6D8A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B1D7-6563-4143-BA58-AF86D31212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594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7EDB7-09F5-4F12-817C-A8932946E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99AFA4-E0A0-A374-D8D3-FF0E42065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634D61-9AC8-A0DA-312E-4D11E62DA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A1A29E-AF6B-057C-137A-A6899A08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861E-B2B8-4290-8C57-3B1B3B2DB64C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E8A1E2-22F5-E329-96FE-4D832E84F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D07654-BC06-102A-166E-9A40F6070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B1D7-6563-4143-BA58-AF86D31212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69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F6BF9-5821-A6A6-7B48-064A7276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B1249B-D6D1-8F64-6E12-0DC92D778D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D8940B-FB20-FA2D-F715-D2B68F616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958237-CBAA-E233-F5C0-9A5996502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861E-B2B8-4290-8C57-3B1B3B2DB64C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AD45E7-7BAF-2240-A47E-D3DE48ACB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28DBB3-0214-6E5C-BE05-57CBC44CE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B1D7-6563-4143-BA58-AF86D31212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600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5EA458-42B6-C182-D558-66AFE8B89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F47D82-C4BB-C305-DCCE-CB7F4DCF4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009C9A-6648-899A-5897-F2D2EE0435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9861E-B2B8-4290-8C57-3B1B3B2DB64C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8720C7-5543-5649-C1D8-EB3CAA3015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AF6A5A-F3C8-9B86-30F0-6C9E242AC3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FB1D7-6563-4143-BA58-AF86D31212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287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内容占位符 10" descr="图形用户界面, 应用程序&#10;&#10;描述已自动生成">
            <a:extLst>
              <a:ext uri="{FF2B5EF4-FFF2-40B4-BE49-F238E27FC236}">
                <a16:creationId xmlns:a16="http://schemas.microsoft.com/office/drawing/2014/main" id="{A1BE1DEE-7354-6891-E4B0-83B18D5AE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007" y="643466"/>
            <a:ext cx="647798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317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形用户界面, 文本, 应用程序, 聊天或短信&#10;&#10;描述已自动生成">
            <a:extLst>
              <a:ext uri="{FF2B5EF4-FFF2-40B4-BE49-F238E27FC236}">
                <a16:creationId xmlns:a16="http://schemas.microsoft.com/office/drawing/2014/main" id="{27AF15E0-BF9D-DB3F-6064-D92511021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316143"/>
            <a:ext cx="10905066" cy="422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978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形用户界面, 文本, 应用程序&#10;&#10;描述已自动生成">
            <a:extLst>
              <a:ext uri="{FF2B5EF4-FFF2-40B4-BE49-F238E27FC236}">
                <a16:creationId xmlns:a16="http://schemas.microsoft.com/office/drawing/2014/main" id="{BF8A9D01-2363-C8C9-3BC5-CE7E9D3031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811784"/>
            <a:ext cx="10905066" cy="523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692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内容占位符 8" descr="电脑萤幕的截图&#10;&#10;描述已自动生成">
            <a:extLst>
              <a:ext uri="{FF2B5EF4-FFF2-40B4-BE49-F238E27FC236}">
                <a16:creationId xmlns:a16="http://schemas.microsoft.com/office/drawing/2014/main" id="{35A1AD85-911B-0DC0-557B-A3C503C72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614" y="643467"/>
            <a:ext cx="10364771" cy="5571065"/>
          </a:xfrm>
          <a:prstGeom prst="rect">
            <a:avLst/>
          </a:prstGeom>
          <a:ln>
            <a:noFill/>
          </a:ln>
        </p:spPr>
      </p:pic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3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文本&#10;&#10;中度可信度描述已自动生成">
            <a:extLst>
              <a:ext uri="{FF2B5EF4-FFF2-40B4-BE49-F238E27FC236}">
                <a16:creationId xmlns:a16="http://schemas.microsoft.com/office/drawing/2014/main" id="{486E322C-B8B7-6A4B-2870-A4DAD1DAA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002622"/>
            <a:ext cx="10905066" cy="485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281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形用户界面, 文本, 应用程序, 聊天或短信&#10;&#10;描述已自动生成">
            <a:extLst>
              <a:ext uri="{FF2B5EF4-FFF2-40B4-BE49-F238E27FC236}">
                <a16:creationId xmlns:a16="http://schemas.microsoft.com/office/drawing/2014/main" id="{8281248A-7975-D15E-0E77-3686B3287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588770"/>
            <a:ext cx="10905066" cy="368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283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CA340D9-AF8F-F19C-9057-E6459AE76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altLang="zh-CN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CAA0489-CC58-44A2-B117-7E55B6A11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43" y="643466"/>
            <a:ext cx="5892845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039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Office PowerPoint</Application>
  <PresentationFormat>宽屏</PresentationFormat>
  <Paragraphs>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津桥</dc:creator>
  <cp:lastModifiedBy>陈 津桥</cp:lastModifiedBy>
  <cp:revision>4</cp:revision>
  <dcterms:created xsi:type="dcterms:W3CDTF">2023-03-09T06:44:52Z</dcterms:created>
  <dcterms:modified xsi:type="dcterms:W3CDTF">2023-03-10T07:35:11Z</dcterms:modified>
</cp:coreProperties>
</file>