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7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E8C48-006C-5F0A-F9C1-34B0930CC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FD1EB0-86E6-2AF8-C6F3-345FCCC93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37C40-0D80-6B0F-5E93-9B17FE7AE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C4964E-ACB3-C804-1A67-CB9E2AA99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181CF9-414D-19CF-6163-1F4DD8B76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89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557C5-2ED0-DDB2-5590-BC32D4AA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18BD87-19B6-822F-9CC8-72E908CDC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C8D593-052A-F2A0-BE64-55D5C81F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AEBDC-D1F4-7F42-AB34-E79ADD55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8A2BA-65C2-E802-C239-466E9582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68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F82977-0351-FD42-8319-319D16C5F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D73F17-463A-3DB2-EB67-9A4E049E7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0315B4-751C-4DAD-4EAC-10AEB221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8C8B73-140B-F518-C0E9-686C20097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207F1-E374-BF54-7360-4F824981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48D3-6B7E-1956-9087-24DA62EE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C6A1B-67AC-5ADC-70AB-03ECDB53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10DB87-F13D-F748-D147-28C161D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6E50F-C65B-E6B0-2652-AB0CFF2F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90915E-3F41-6FA7-386E-2DDAFF594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043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239BD-B4CD-D312-B116-3ECB1E394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F396FB-A065-AB94-EE05-3001D5F4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32F68D-18D6-3804-7F08-FE42F984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28D244-9B82-47C4-7C24-6985EB78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66017B-E80A-4EBE-A232-C67A204B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025A28-F68C-2100-7B4B-B753DD96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9A8F5-2207-FBAC-3514-D7EC90C6E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AE7DE-9160-2B68-020A-5D450829A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F58671-CF51-DE69-3959-D37EBB0AD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0EE40-A762-6DD5-7E4B-F6CF4D3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1CC926-6413-4191-B80F-A670E2A6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59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E2735-22EF-D4A5-74E6-7391A6031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1398B4-AA56-C1F9-678D-BED2C971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9F32A7-FFC0-B881-F206-A953069E1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D8C99D-3E3D-6B53-E656-D74D451640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C4A27E-54DA-4125-3903-E4DFB99DA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47E76-52AF-3BA4-6AEC-E7414137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CCA0FB1-BCFE-8C1B-95D6-15590764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2868B0-6838-7DEA-2CEB-89E050EE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41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CF8C0-8076-B7CF-9B2C-7EDE1403C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1B559-1AE1-DA70-4E5E-EA5357BA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ACD82D-E7A8-AF44-39D7-6C0DD7222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0E4D24-92A8-536A-EB6F-1FDCB4E40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2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377B62C-57CC-702B-F34C-EDD6574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8E5CF3F-A8B6-AD2D-CE88-6E7D68566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FC5EB-D89B-C60A-3418-C2F2526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5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B46F9-B854-99AF-2E09-DDA6329D0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506C52-935F-4E2F-2A1D-47E3DA9E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3BE7ED-765B-AFE8-3A3B-F4541517B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420963-9BBC-586B-DC65-B1CDD31F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06CDDE-42F6-22E5-F2E6-2B5EDAE1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2D7F22-A4DE-AC00-7567-08BA758A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354FE-3EEB-9925-4B45-E53BAFD4C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4DF44F-CB1A-B677-57C2-F03FB4F70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16EB05-72DF-428D-4B03-A1264CB63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608CB7-F768-C4AE-3085-E0DB2EE5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02A3F-BA4A-AC38-EE53-39C3B587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440CE4-D017-241E-E1AC-3A943F7EF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1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517F61-ECB7-692D-E958-DCA8E005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7D0A2E-5147-3CC2-794A-09BF8506E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3A902E-5C22-927D-DCF7-7D8E1A047F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95E5F-B6AD-4C16-9387-FF52382C5DE8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527280-F374-780F-A888-2856E0609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B474D3-E061-EAB2-414F-8BC5298CA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EEC4B-8FE2-4E1E-8292-3146A0F65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5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6E9FCD5-AC06-BC3E-BB82-03F2D3052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1644" y="0"/>
            <a:ext cx="7128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1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3513D6C-772D-E82A-5ADB-D5293A813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34" y="0"/>
            <a:ext cx="6838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14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E240C44-27EB-CEA2-0304-F85CF96AF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92" y="0"/>
            <a:ext cx="64020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34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</dc:creator>
  <cp:lastModifiedBy>陈 津桥</cp:lastModifiedBy>
  <cp:revision>6</cp:revision>
  <dcterms:created xsi:type="dcterms:W3CDTF">2023-04-13T02:26:35Z</dcterms:created>
  <dcterms:modified xsi:type="dcterms:W3CDTF">2023-04-14T06:38:46Z</dcterms:modified>
</cp:coreProperties>
</file>