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B6719-DDBE-7DA3-4CE9-892A5D71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F9C9BE-8B69-7B96-B2C0-A6FE6CF1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64121-6325-E3F9-D614-1D23E148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D7F21-235B-0FF5-C8BF-D68FDFB0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028FD-581C-E6A9-0BB4-85906F07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F0F3A-66FC-905F-0DF5-F69A4B10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C1A29-42A9-D0C5-CA3C-F8CB6231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D3292-1CD8-B9A1-C8DF-0345052B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9433E-7FE4-8467-A447-5DBCD3F8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EA6DC-AD33-5B8F-DC4A-7AA7141C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8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F8A927-7F5F-7A66-9893-1E9DDA19A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15186-04AB-E3CE-7EC3-E15FDC7A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CAF0D-E867-57D9-4249-9A7C5CF9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807DE-FA63-B648-43B0-C5BDDC97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897DD-6760-B722-CFE8-24F9BEC6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B3787-3F00-E43C-DD24-CEF7519A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CF456-7877-8995-FCB2-65D63ADB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A3A1D-3E35-8BBE-3F41-7A6AB62C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0AF30-D1E7-D2E1-B735-4FFDC247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7D0B2-F051-9686-B7FF-9383BF46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3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49598-6CFB-0A9A-C5CC-1FCAD67C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8464E-2735-4226-73B7-2D31EA46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D3A82-E047-FDF3-A8C6-187AB36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64021-B566-A03F-1F7E-F633CED2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58454-015B-0D7F-CF8B-AA29374A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7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90414-F865-65E0-75E8-6AFB4EB3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C3400-9328-6FCF-69CB-91EC562A4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D063E-2C3A-717C-AC22-B2B5D019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227A0-B6DD-E15B-B15D-B476FB0E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C54A5-7AE7-1D4F-44AC-340E5EF5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F34D7-73D1-870D-B060-6B2694E1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1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CFC6D-73AB-752D-E180-7C9152CE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87548-5916-2450-EBDC-A303F3C7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245466-AC37-F519-461E-01C88BB4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607ECA-31AC-1CE2-89CA-29E9395A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A51B28-63DB-FE0F-DE4F-5EAC579A4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DD1DF3-7C88-3922-FFFA-B9FD252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DCFDA-E35D-1DAC-839B-A1D81EA1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F6436-01D3-D5E9-FCF9-8AAA268F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1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E573-D586-DF96-00B0-FB88B9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3F6387-6128-EFDB-682F-FCE06586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B5A02-4479-DCA0-1DE4-551C8EAC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68CE84-8958-1971-D203-1D22B994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0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9275B-5E75-DE37-CA73-09801E1D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49E92-A533-3A73-3936-EAC64C08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86BED-4391-817B-7461-E90CA6D8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9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7EDB7-09F5-4F12-817C-A8932946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9AFA4-E0A0-A374-D8D3-FF0E4206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34D61-9AC8-A0DA-312E-4D11E62D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1A29E-AF6B-057C-137A-A6899A08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8A1E2-22F5-E329-96FE-4D832E84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07654-BC06-102A-166E-9A40F607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9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F6BF9-5821-A6A6-7B48-064A727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1249B-D6D1-8F64-6E12-0DC92D778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8940B-FB20-FA2D-F715-D2B68F61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58237-CBAA-E233-F5C0-9A599650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D45E7-7BAF-2240-A47E-D3DE48AC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8DBB3-0214-6E5C-BE05-57CBC44C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5EA458-42B6-C182-D558-66AFE8B8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47D82-C4BB-C305-DCCE-CB7F4DCF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09C9A-6648-899A-5897-F2D2EE043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861E-B2B8-4290-8C57-3B1B3B2DB64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720C7-5543-5649-C1D8-EB3CAA301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F6A5A-F3C8-9B86-30F0-6C9E242AC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B1D7-6563-4143-BA58-AF86D3121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8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图形用户界面, 应用程序&#10;&#10;描述已自动生成">
            <a:extLst>
              <a:ext uri="{FF2B5EF4-FFF2-40B4-BE49-F238E27FC236}">
                <a16:creationId xmlns:a16="http://schemas.microsoft.com/office/drawing/2014/main" id="{A1BE1DEE-7354-6891-E4B0-83B18D5A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007" y="643466"/>
            <a:ext cx="64779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27AF15E0-BF9D-DB3F-6064-D92511021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BF8A9D01-2363-C8C9-3BC5-CE7E9D303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内容占位符 8" descr="电脑萤幕的截图&#10;&#10;描述已自动生成">
            <a:extLst>
              <a:ext uri="{FF2B5EF4-FFF2-40B4-BE49-F238E27FC236}">
                <a16:creationId xmlns:a16="http://schemas.microsoft.com/office/drawing/2014/main" id="{35A1AD85-911B-0DC0-557B-A3C503C7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中度可信度描述已自动生成">
            <a:extLst>
              <a:ext uri="{FF2B5EF4-FFF2-40B4-BE49-F238E27FC236}">
                <a16:creationId xmlns:a16="http://schemas.microsoft.com/office/drawing/2014/main" id="{486E322C-B8B7-6A4B-2870-A4DAD1DA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8281248A-7975-D15E-0E77-3686B328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8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津桥</dc:creator>
  <cp:lastModifiedBy>陈 津桥</cp:lastModifiedBy>
  <cp:revision>3</cp:revision>
  <dcterms:created xsi:type="dcterms:W3CDTF">2023-03-09T06:44:52Z</dcterms:created>
  <dcterms:modified xsi:type="dcterms:W3CDTF">2023-03-09T07:26:58Z</dcterms:modified>
</cp:coreProperties>
</file>