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152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24A47-C224-5899-0A43-6F4A41F2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7D605-6047-97EF-34EE-C6DE72B9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5AAF7-5242-67CA-6B82-697C9FD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844AE-8E55-F3AC-D5E4-EB162C3A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DD462-91BC-9138-020B-70865F87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18FE4-C6C3-6F89-AFA2-7563BC6B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75295-639A-5604-470E-E66CAB73B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E180-D4EE-BDF0-384C-F1036F6A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23AAD-1753-2C1F-0A59-BA0C451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73CA7-8084-A04D-AC92-A59F35C8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7E19E-DB37-9CC2-B15E-639CEF035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F5CEF-9710-11BC-5EE6-9808E9D0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5E569-A78A-5AC1-2BA0-A2786B5E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C51A-BA9A-41E1-3DC9-95F3D6A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5C866-39D7-A3A8-D52F-DB148726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6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B45F-C934-9FDD-4BDA-76CF77F9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B9DE4-066B-0C38-C74F-B2D441E3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2BD85-E8C8-A26D-AF6E-865A215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3FC43-4A6D-7100-24AC-4C6B8973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119C4-7832-87BA-7D91-2B7CD3C9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9A8C-15BD-CBD9-C50B-F35EEC10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2B4F2-24D0-75A6-2AE9-84E2EEB8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8D8B2-06B8-645B-29B2-C495F57C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B10E7-0E42-A544-95BF-96BE6E8F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CEDAD-8828-2AC1-4A56-B698252A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6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057E-0311-07EF-7B92-A8ADBF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C799E-E125-FDE2-D5FA-FE6C6C7C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0DE97-3E4F-A7E9-F545-7C316C03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82175-1E41-E80E-E874-D1003C4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2E569-D482-97A8-5E04-069AB732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C44CD-4228-1707-E120-CD13961E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144E-D209-967F-297F-9B162F84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4C484-3206-D1D1-031F-F7A1B9BF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73AB6-AC12-BE76-D6DD-C435ED92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1044F-4DA1-4EF2-54F0-30D656CAC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F3C0B-D151-5E67-9D8C-3FCB319B8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5FE538-2E0B-9EBB-9845-AEC1682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298A1A-5301-03D1-E909-ACA1991D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F18FB9-C6D5-51DA-8ABE-C8DCC5FB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A8738-E5E2-DE52-887B-164140DD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82E4FE-4CE1-BC77-05A2-3AD8016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7C1E8-A575-0C42-3CC0-ADA27A5A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74D69-8FAF-3A00-CB12-75AD5E91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CA0C3-51CC-FDD8-5B30-A95E7B26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660BC-0BD7-BB6F-FD30-42548AD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AF8D9-5095-5CF2-E048-35550B5C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6E495-1436-AD65-2210-FA2F9171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60AE8-698A-BAFF-0903-F52999B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54686-FC28-4506-4493-B70FC5D4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840AE-1CB9-7D6D-1703-0D5D1BD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38829-4B89-20D4-ED73-AA141E88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FFB4B-2CC3-36CB-1470-AF7D86FC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0784-30F0-197C-8495-E50769D8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3F51B-AEAA-EE32-B303-E5B70F62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6E08D-AB2F-7C4D-FECD-2E281DFF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CA511-08BA-2781-FD94-F807CC0D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13A14-1B06-E0E0-DE06-6C7C8D5B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43E58-A92D-3768-D1D6-B2BF69BA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7C272F-3E93-BE4F-6C79-E84D819E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A1276-7E33-B582-6549-16337349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57025-B2CF-3DBD-E09B-18516864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BAB9A-5FF6-1543-F80A-181D3217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8D816-94C2-80DE-DC78-5186906C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5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62E8A2-FFC8-4808-F90A-CFD3E904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072" y="0"/>
            <a:ext cx="540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273918-0A27-0F26-14D2-CA463B82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391" y="491905"/>
            <a:ext cx="6232842" cy="592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E569BD-3D97-73E1-BCBF-0CA228D4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28" y="1198728"/>
            <a:ext cx="6090539" cy="51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5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F4151D-A837-E350-F03F-199FC7BF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4" y="1418090"/>
            <a:ext cx="8191124" cy="40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15A2D2-0741-9348-A066-1E8C2B9F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37" y="1921934"/>
            <a:ext cx="8020726" cy="26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8C3E20-1EBF-74A7-C82C-6A9F6DDC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69" y="0"/>
            <a:ext cx="543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9CCF69-7ADF-4CF0-5CF3-84E90B00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45" y="0"/>
            <a:ext cx="7418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D31FCB-3814-9954-1462-7B88907C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06" y="0"/>
            <a:ext cx="472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244492-41FB-8838-2326-CA30148A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1" y="0"/>
            <a:ext cx="6516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64C5AA-4B93-53CB-3395-769EC6B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22" y="2554694"/>
            <a:ext cx="6942311" cy="14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30581B-AC66-9DE2-ACA2-EFDE79F0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37" y="973667"/>
            <a:ext cx="6083658" cy="43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A442EC-B692-8F91-211B-124478A5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7" y="0"/>
            <a:ext cx="8779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4468F3-2EC1-E270-2EE9-03B9D187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3" y="2397501"/>
            <a:ext cx="7272867" cy="16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津桥</dc:creator>
  <cp:lastModifiedBy>陈 津桥</cp:lastModifiedBy>
  <cp:revision>4</cp:revision>
  <dcterms:created xsi:type="dcterms:W3CDTF">2023-04-09T15:47:48Z</dcterms:created>
  <dcterms:modified xsi:type="dcterms:W3CDTF">2023-04-10T02:06:59Z</dcterms:modified>
</cp:coreProperties>
</file>