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1520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24A47-C224-5899-0A43-6F4A41F25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47D605-6047-97EF-34EE-C6DE72B9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5AAF7-5242-67CA-6B82-697C9FD7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8844AE-8E55-F3AC-D5E4-EB162C3A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DD462-91BC-9138-020B-70865F87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2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18FE4-C6C3-6F89-AFA2-7563BC6B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875295-639A-5604-470E-E66CAB73B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9E180-D4EE-BDF0-384C-F1036F6A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23AAD-1753-2C1F-0A59-BA0C4515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73CA7-8084-A04D-AC92-A59F35C8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7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B7E19E-DB37-9CC2-B15E-639CEF035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2F5CEF-9710-11BC-5EE6-9808E9D0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5E569-A78A-5AC1-2BA0-A2786B5E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7C51A-BA9A-41E1-3DC9-95F3D6AE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5C866-39D7-A3A8-D52F-DB148726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16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1B45F-C934-9FDD-4BDA-76CF77F9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B9DE4-066B-0C38-C74F-B2D441E3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2BD85-E8C8-A26D-AF6E-865A2153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3FC43-4A6D-7100-24AC-4C6B8973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119C4-7832-87BA-7D91-2B7CD3C9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05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69A8C-15BD-CBD9-C50B-F35EEC10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2B4F2-24D0-75A6-2AE9-84E2EEB8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8D8B2-06B8-645B-29B2-C495F57C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B10E7-0E42-A544-95BF-96BE6E8F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CEDAD-8828-2AC1-4A56-B698252A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6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5057E-0311-07EF-7B92-A8ADBF69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C799E-E125-FDE2-D5FA-FE6C6C7C4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40DE97-3E4F-A7E9-F545-7C316C034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182175-1E41-E80E-E874-D1003C4E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2E569-D482-97A8-5E04-069AB732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EC44CD-4228-1707-E120-CD13961E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61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8144E-D209-967F-297F-9B162F84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84C484-3206-D1D1-031F-F7A1B9BFD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73AB6-AC12-BE76-D6DD-C435ED92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21044F-4DA1-4EF2-54F0-30D656CAC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6F3C0B-D151-5E67-9D8C-3FCB319B8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5FE538-2E0B-9EBB-9845-AEC1682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298A1A-5301-03D1-E909-ACA1991D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F18FB9-C6D5-51DA-8ABE-C8DCC5FB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4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0A8738-E5E2-DE52-887B-164140DD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82E4FE-4CE1-BC77-05A2-3AD80163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C7C1E8-A575-0C42-3CC0-ADA27A5A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F74D69-8FAF-3A00-CB12-75AD5E91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22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ACA0C3-51CC-FDD8-5B30-A95E7B26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D660BC-0BD7-BB6F-FD30-42548AD3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AF8D9-5095-5CF2-E048-35550B5C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9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6E495-1436-AD65-2210-FA2F9171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60AE8-698A-BAFF-0903-F52999B8B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54686-FC28-4506-4493-B70FC5D4D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840AE-1CB9-7D6D-1703-0D5D1BD7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138829-4B89-20D4-ED73-AA141E88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FFB4B-2CC3-36CB-1470-AF7D86FC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0784-30F0-197C-8495-E50769D8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3F51B-AEAA-EE32-B303-E5B70F62A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B6E08D-AB2F-7C4D-FECD-2E281DFF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BCA511-08BA-2781-FD94-F807CC0D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13A14-1B06-E0E0-DE06-6C7C8D5B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843E58-A92D-3768-D1D6-B2BF69BA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2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7C272F-3E93-BE4F-6C79-E84D819E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A1276-7E33-B582-6549-163373493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57025-B2CF-3DBD-E09B-18516864F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8EBC-2626-4B1C-BD26-7F9DC42C88C9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CBAB9A-5FF6-1543-F80A-181D32173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8D816-94C2-80DE-DC78-5186906C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E888C-D2AE-4296-B090-C30AF5F86D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5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F62E8A2-FFC8-4808-F90A-CFD3E904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072" y="0"/>
            <a:ext cx="5409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0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4273918-0A27-0F26-14D2-CA463B82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391" y="491905"/>
            <a:ext cx="6232842" cy="5924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E569BD-3D97-73E1-BCBF-0CA228D4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528" y="1198728"/>
            <a:ext cx="6090539" cy="516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50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F4151D-A837-E350-F03F-199FC7BF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34" y="1418090"/>
            <a:ext cx="8191124" cy="40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4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15A2D2-0741-9348-A066-1E8C2B9F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637" y="1921934"/>
            <a:ext cx="8020726" cy="264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8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66202A-3C0C-6450-0536-3410BC5C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87" y="965201"/>
            <a:ext cx="7950731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3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57F45D-8040-BDAE-BC40-24889630C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943" y="203200"/>
            <a:ext cx="6454113" cy="60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8C3E20-1EBF-74A7-C82C-6A9F6DDC6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669" y="0"/>
            <a:ext cx="5430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9CCF69-7ADF-4CF0-5CF3-84E90B00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45" y="0"/>
            <a:ext cx="74185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3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D31FCB-3814-9954-1462-7B88907CF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06" y="0"/>
            <a:ext cx="472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2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244492-41FB-8838-2326-CA30148A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21" y="0"/>
            <a:ext cx="6516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B64C5AA-4B93-53CB-3395-769EC6BD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22" y="2554694"/>
            <a:ext cx="6942311" cy="14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30581B-AC66-9DE2-ACA2-EFDE79F01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637" y="973667"/>
            <a:ext cx="6083658" cy="43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4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A442EC-B692-8F91-211B-124478A5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17" y="0"/>
            <a:ext cx="8779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4468F3-2EC1-E270-2EE9-03B9D187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733" y="2397501"/>
            <a:ext cx="7272867" cy="163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5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0</Words>
  <Application>Microsoft Office PowerPoint</Application>
  <PresentationFormat>宽屏</PresentationFormat>
  <Paragraphs>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津桥</dc:creator>
  <cp:lastModifiedBy>陈 津桥</cp:lastModifiedBy>
  <cp:revision>5</cp:revision>
  <dcterms:created xsi:type="dcterms:W3CDTF">2023-04-09T15:47:48Z</dcterms:created>
  <dcterms:modified xsi:type="dcterms:W3CDTF">2023-04-10T02:28:04Z</dcterms:modified>
</cp:coreProperties>
</file>