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8C48-006C-5F0A-F9C1-34B0930C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D1EB0-86E6-2AF8-C6F3-345FCCC9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37C40-0D80-6B0F-5E93-9B17FE7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964E-ACB3-C804-1A67-CB9E2AA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1CF9-414D-19CF-6163-1F4DD8B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57C5-2ED0-DDB2-5590-BC32D4A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8BD87-19B6-822F-9CC8-72E908CD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8D593-052A-F2A0-BE64-55D5C81F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AEBDC-D1F4-7F42-AB34-E79ADD55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A2BA-65C2-E802-C239-466E958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2977-0351-FD42-8319-319D16C5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73F17-463A-3DB2-EB67-9A4E049E7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15B4-751C-4DAD-4EAC-10AEB22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C8B73-140B-F518-C0E9-686C2009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207F1-E374-BF54-7360-4F82498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48D3-6B7E-1956-9087-24DA62EE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6A1B-67AC-5ADC-70AB-03ECDB53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DB87-F13D-F748-D147-28C161D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6E50F-C65B-E6B0-2652-AB0CFF2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0915E-3F41-6FA7-386E-2DDAFF5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239BD-B4CD-D312-B116-3ECB1E39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396FB-A065-AB94-EE05-3001D5F4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2F68D-18D6-3804-7F08-FE42F98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D244-9B82-47C4-7C24-6985EB78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6017B-E80A-4EBE-A232-C67A204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5A28-F68C-2100-7B4B-B753DD96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9A8F5-2207-FBAC-3514-D7EC90C6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AE7DE-9160-2B68-020A-5D450829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58671-CF51-DE69-3959-D37EBB0A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0EE40-A762-6DD5-7E4B-F6CF4D3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CC926-6413-4191-B80F-A670E2A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E2735-22EF-D4A5-74E6-7391A603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398B4-AA56-C1F9-678D-BED2C971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F32A7-FFC0-B881-F206-A953069E1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8C99D-3E3D-6B53-E656-D74D45164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4A27E-54DA-4125-3903-E4DFB99DA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47E76-52AF-3BA4-6AEC-E7414137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A0FB1-BCFE-8C1B-95D6-15590764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868B0-6838-7DEA-2CEB-89E050E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F8C0-8076-B7CF-9B2C-7EDE1403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1B559-1AE1-DA70-4E5E-EA5357B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D82D-E7A8-AF44-39D7-6C0DD72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E4D24-92A8-536A-EB6F-1FDCB4E4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7B62C-57CC-702B-F34C-EDD6574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5CF3F-A8B6-AD2D-CE88-6E7D6856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C5EB-D89B-C60A-3418-C2F2526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46F9-B854-99AF-2E09-DDA6329D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06C52-935F-4E2F-2A1D-47E3DA9E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E7ED-765B-AFE8-3A3B-F4541517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20963-9BBC-586B-DC65-B1CDD31F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6CDDE-42F6-22E5-F2E6-2B5EDA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D7F22-A4DE-AC00-7567-08BA758A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54FE-3EEB-9925-4B45-E53BAFD4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DF44F-CB1A-B677-57C2-F03FB4F7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6EB05-72DF-428D-4B03-A1264CB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8CB7-F768-C4AE-3085-E0DB2EE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02A3F-BA4A-AC38-EE53-39C3B587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40CE4-D017-241E-E1AC-3A943F7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17F61-ECB7-692D-E958-DCA8E005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D0A2E-5147-3CC2-794A-09BF850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A902E-5C22-927D-DCF7-7D8E1A04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5E5F-B6AD-4C16-9387-FF52382C5DE8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27280-F374-780F-A888-2856E060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474D3-E061-EAB2-414F-8BC5298CA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921BEE-A273-64CD-ED7A-BB88CEF8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180786"/>
            <a:ext cx="10278909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1E396ED-B882-5B48-0D49-B62B27DA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1" y="209100"/>
            <a:ext cx="10078857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AE5DA2-51C0-E83D-1819-748C4C03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195340"/>
            <a:ext cx="979306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DF9C77-142F-5C45-D20E-C7EF826C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51916"/>
            <a:ext cx="11060068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0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01B0E5-EBC8-A642-9B0A-01E2A72F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833075"/>
            <a:ext cx="1002169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DB2BD4-F323-C537-4489-C45591E6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16" y="0"/>
            <a:ext cx="9541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CB316A-21E5-AC67-5579-C009FF6B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62" y="0"/>
            <a:ext cx="6095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2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AAAB12-CF12-DA06-E417-FBFBB539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18" y="0"/>
            <a:ext cx="644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4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37847A-7A97-7E80-4622-F311C1E36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2" y="0"/>
            <a:ext cx="8207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6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</dc:creator>
  <cp:lastModifiedBy>陈 津桥</cp:lastModifiedBy>
  <cp:revision>2</cp:revision>
  <dcterms:created xsi:type="dcterms:W3CDTF">2023-04-13T02:26:35Z</dcterms:created>
  <dcterms:modified xsi:type="dcterms:W3CDTF">2023-04-13T04:30:52Z</dcterms:modified>
</cp:coreProperties>
</file>