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372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加入项目介绍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学生背景知识调查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52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8838D4FE-95DA-6994-2352-34E7A9C389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5388" y="5753462"/>
            <a:ext cx="808812" cy="555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6" name="图片 5" descr="徽标, 公司名称&#10;&#10;描述已自动生成">
            <a:extLst>
              <a:ext uri="{FF2B5EF4-FFF2-40B4-BE49-F238E27FC236}">
                <a16:creationId xmlns:a16="http://schemas.microsoft.com/office/drawing/2014/main" id="{5B2E8E8C-2F06-F9AC-1679-3DDF8F0B4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88" y="5860305"/>
            <a:ext cx="808812" cy="555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2023/4/7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基础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陈津桥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CF03-0EFD-99B6-0670-8C460701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通用函数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37780-22B2-F620-CB87-F8BC0F72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exp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36524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AAD1-85EC-9FA5-AA89-F1128DA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索引、切片和迭代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CE253-03A1-62B1-2B95-986EA041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一维的数组可以进行索引、切片和迭代操作的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多维的数组每个轴可以有一个索引。这些索引以逗号</a:t>
            </a:r>
            <a:r>
              <a:rPr lang="en-US" altLang="zh-CN" dirty="0"/>
              <a:t>","</a:t>
            </a:r>
            <a:r>
              <a:rPr lang="zh-CN" altLang="en-US" dirty="0"/>
              <a:t>分隔的元组给出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对多维数组进行 迭代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6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022D2-F643-C3FA-EFDD-41C5AA93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形状控制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AABD4-95A8-B451-64DB-EE14C830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不改变于是原始数组</a:t>
            </a:r>
            <a:endParaRPr lang="en-US" altLang="zh-CN" dirty="0"/>
          </a:p>
          <a:p>
            <a:r>
              <a:rPr lang="en-US" altLang="zh-CN" dirty="0"/>
              <a:t>revel()</a:t>
            </a:r>
          </a:p>
          <a:p>
            <a:r>
              <a:rPr lang="en-US" dirty="0"/>
              <a:t>reshape()</a:t>
            </a:r>
          </a:p>
          <a:p>
            <a:r>
              <a:rPr lang="en-US" dirty="0"/>
              <a:t>.T</a:t>
            </a:r>
          </a:p>
          <a:p>
            <a:r>
              <a:rPr lang="zh-CN" altLang="en-US" dirty="0"/>
              <a:t>改变原始数组</a:t>
            </a:r>
            <a:endParaRPr lang="en-US" altLang="zh-CN" dirty="0"/>
          </a:p>
          <a:p>
            <a:r>
              <a:rPr lang="en-US" dirty="0"/>
              <a:t>.resize()</a:t>
            </a:r>
          </a:p>
        </p:txBody>
      </p:sp>
    </p:spTree>
    <p:extLst>
      <p:ext uri="{BB962C8B-B14F-4D97-AF65-F5344CB8AC3E}">
        <p14:creationId xmlns:p14="http://schemas.microsoft.com/office/powerpoint/2010/main" val="235384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92A0-6B1D-BE2E-16C7-DBBDE56E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数组堆叠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520AC-AF9B-4BE5-7F2C-0A88969E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vstack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hstack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column_stack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row_stack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559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DBB83-1607-4342-D93B-36C94F83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数组拆分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5477B-6573-F320-58A5-21AE4AFB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np.hsplit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np.vsplit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91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AC3-5D7B-201B-85F5-22DB0882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深拷贝和浅拷贝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6B0F7-DA31-E90A-31D9-9E257DA9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完全不复制  </a:t>
            </a:r>
            <a:r>
              <a:rPr lang="en-US" altLang="zh-CN" dirty="0"/>
              <a:t>a = 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.view()  # </a:t>
            </a:r>
            <a:r>
              <a:rPr lang="zh-CN" altLang="en-US" dirty="0"/>
              <a:t>浅拷贝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.copy()  </a:t>
            </a:r>
            <a:r>
              <a:rPr lang="en-US" altLang="zh-CN" dirty="0"/>
              <a:t># </a:t>
            </a:r>
            <a:r>
              <a:rPr lang="zh-CN" altLang="en-US" dirty="0"/>
              <a:t>深拷贝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C5823-DD04-1D6B-0BDA-C3AE9A4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广播规则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8868E-E0CC-268D-C353-758AA49C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如果所有输入数组不具有相同数量的维度，则将“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1”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重复地预先添加到较小数组的形状，直到所有数组具有相同数量的维度。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2C3E50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广播的第二个规则确保沿特定维度的大小为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的数组表现为具有沿该维度具有最大形状的数组的大小。假定数组元素的值沿着“广播”数组的那个维度是相同的。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6A148-20B7-ADCC-F5B6-759BC137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04CE0F-70A1-88CF-CFB5-C3382E01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06" y="2387600"/>
            <a:ext cx="3667125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8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D978-0E45-C00D-F9CC-187065B5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pic>
        <p:nvPicPr>
          <p:cNvPr id="5" name="内容占位符 4" descr="图表&#10;&#10;低可信度描述已自动生成">
            <a:extLst>
              <a:ext uri="{FF2B5EF4-FFF2-40B4-BE49-F238E27FC236}">
                <a16:creationId xmlns:a16="http://schemas.microsoft.com/office/drawing/2014/main" id="{EBD01543-20C6-26AC-9AE1-B95A75D8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706" y="228600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69026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2289-CE41-45EF-E266-07E4D858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E5738-4613-C197-AEBE-0B504CF7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/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 pip</a:t>
            </a:r>
            <a:r>
              <a:rPr lang="zh-CN" altLang="en-US" dirty="0"/>
              <a:t>换源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9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05D-1E09-05AA-F920-90BBD6C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numpy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F1BE3-A399-5412-B084-E97446B8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	</a:t>
            </a:r>
            <a:r>
              <a:rPr lang="zh-CN" altLang="en-US" dirty="0"/>
              <a:t>功能强大的</a:t>
            </a:r>
            <a:r>
              <a:rPr lang="en-US" altLang="zh-CN" dirty="0"/>
              <a:t>N</a:t>
            </a:r>
            <a:r>
              <a:rPr lang="zh-CN" altLang="en-US" dirty="0"/>
              <a:t>维数组对象。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精密广播功能函数。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集成 </a:t>
            </a:r>
            <a:r>
              <a:rPr lang="en-US" altLang="zh-CN" dirty="0"/>
              <a:t>C/C+</a:t>
            </a:r>
            <a:r>
              <a:rPr lang="zh-CN" altLang="en-US" dirty="0"/>
              <a:t>和</a:t>
            </a:r>
            <a:r>
              <a:rPr lang="en-US" altLang="zh-CN" dirty="0"/>
              <a:t>Fortran </a:t>
            </a:r>
            <a:r>
              <a:rPr lang="zh-CN" altLang="en-US" dirty="0"/>
              <a:t>代码的工具。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强大的线性代数、傅立叶变换和随机数功能。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2313D-5B30-B456-8D2A-75D3D410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zh-CN" altLang="en-US" dirty="0"/>
              <a:t>特点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3D558-E27F-89D9-8F77-6A729D3A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Ndarray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切片和索引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NumPy</a:t>
            </a:r>
            <a:r>
              <a:rPr lang="zh-CN" altLang="en-US" dirty="0"/>
              <a:t>数组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2180-C013-1477-2A97-DC1A79E6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为什么这么快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0A0C2-7548-4825-8AE2-332A2DC9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	</a:t>
            </a:r>
            <a:r>
              <a:rPr lang="zh-CN" altLang="en-US" dirty="0"/>
              <a:t>矢量化代码更简洁，更易于阅读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更少的代码行通常意味着更少的错误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代码更接近于标准的数学符号（通常，更容易正确编码数学结构）</a:t>
            </a:r>
          </a:p>
          <a:p>
            <a:r>
              <a:rPr lang="en-US" altLang="zh-CN" dirty="0"/>
              <a:t>•	</a:t>
            </a:r>
            <a:r>
              <a:rPr lang="zh-CN" altLang="en-US" dirty="0"/>
              <a:t>矢量化导致产生更多 “</a:t>
            </a:r>
            <a:r>
              <a:rPr lang="en-US" altLang="zh-CN" dirty="0"/>
              <a:t>Pythonic” </a:t>
            </a:r>
            <a:r>
              <a:rPr lang="zh-CN" altLang="en-US" dirty="0"/>
              <a:t>代码。如果没有矢量化，我们的代码就会被低效且难以阅读的</a:t>
            </a:r>
            <a:r>
              <a:rPr lang="en-US" altLang="zh-CN" dirty="0"/>
              <a:t>for</a:t>
            </a:r>
            <a:r>
              <a:rPr lang="zh-CN" altLang="en-US" dirty="0"/>
              <a:t>循环所困扰。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293E4-CB31-50CE-4D97-315F571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zh-CN" altLang="en-US" dirty="0"/>
              <a:t>数组的基础属性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2632-2C66-BC57-93A0-AE2305A4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ndarray.ndim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ndarray.shape</a:t>
            </a: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ndarray.size</a:t>
            </a: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ndarray.dtype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ndarray.itemsize</a:t>
            </a: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ndarray.data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18BB-7B81-0E93-3657-59358A05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数组创建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050DD-22C8-7133-8AC2-F6C22423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array</a:t>
            </a:r>
            <a:r>
              <a:rPr lang="zh-CN" altLang="en-US" dirty="0"/>
              <a:t>将序列直接转换成为二维数组</a:t>
            </a:r>
            <a:endParaRPr lang="en-US" altLang="zh-CN" dirty="0"/>
          </a:p>
          <a:p>
            <a:r>
              <a:rPr lang="en-US" dirty="0"/>
              <a:t>2. zeros, ones, empty</a:t>
            </a:r>
          </a:p>
          <a:p>
            <a:r>
              <a:rPr lang="en-US" dirty="0"/>
              <a:t>3. </a:t>
            </a:r>
            <a:r>
              <a:rPr lang="en-US" dirty="0" err="1"/>
              <a:t>arange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linspace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4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27DA-1B23-BCBB-708D-B4194D8A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数组打印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0AB55-8DC9-BF97-31C1-532FEC34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91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最后一个轴从左到右打印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291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291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倒数第二个从上到下打印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291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其余部分也从上到下打印，每个切片用空行分隔。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0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BC55F-7B19-60B2-929F-96E6A347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1AE74-F979-9511-BFBA-6A6735F3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–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+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b**2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&lt;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zh-CN" altLang="en-US" dirty="0"/>
              <a:t>点乘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zh-CN" altLang="en-US" dirty="0"/>
              <a:t>叉乘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1839</TotalTime>
  <Words>466</Words>
  <Application>Microsoft Office PowerPoint</Application>
  <PresentationFormat>宽屏</PresentationFormat>
  <Paragraphs>89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Microsoft YaHei UI</vt:lpstr>
      <vt:lpstr>Calibri</vt:lpstr>
      <vt:lpstr>Tw Cen MT</vt:lpstr>
      <vt:lpstr>Wingdings</vt:lpstr>
      <vt:lpstr>Wingdings 3</vt:lpstr>
      <vt:lpstr>积分​​</vt:lpstr>
      <vt:lpstr>Python基础</vt:lpstr>
      <vt:lpstr>Python基础</vt:lpstr>
      <vt:lpstr>什么是numpy</vt:lpstr>
      <vt:lpstr>Numpy特点</vt:lpstr>
      <vt:lpstr>Numpy为什么这么快</vt:lpstr>
      <vt:lpstr>Numpy数组的基础属性</vt:lpstr>
      <vt:lpstr>数组创建</vt:lpstr>
      <vt:lpstr>数组打印</vt:lpstr>
      <vt:lpstr>基本操作</vt:lpstr>
      <vt:lpstr>通用函数</vt:lpstr>
      <vt:lpstr>索引、切片和迭代</vt:lpstr>
      <vt:lpstr>形状控制</vt:lpstr>
      <vt:lpstr>数组堆叠</vt:lpstr>
      <vt:lpstr>数组拆分</vt:lpstr>
      <vt:lpstr>深拷贝和浅拷贝</vt:lpstr>
      <vt:lpstr>广播规则</vt:lpstr>
      <vt:lpstr>MatPlotlib</vt:lpstr>
      <vt:lpstr>Matplotlib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Numpy&amp;Pandas</dc:title>
  <dc:creator>陈 津桥</dc:creator>
  <cp:lastModifiedBy>陈 津桥</cp:lastModifiedBy>
  <cp:revision>6</cp:revision>
  <dcterms:created xsi:type="dcterms:W3CDTF">2022-06-25T00:05:23Z</dcterms:created>
  <dcterms:modified xsi:type="dcterms:W3CDTF">2023-04-07T06:44:09Z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