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3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0" r:id="rId4"/>
    <p:sldMasterId id="2147483787" r:id="rId5"/>
    <p:sldMasterId id="2147483824" r:id="rId6"/>
    <p:sldMasterId id="2147483660" r:id="rId7"/>
  </p:sldMasterIdLst>
  <p:notesMasterIdLst>
    <p:notesMasterId r:id="rId9"/>
  </p:notesMasterIdLst>
  <p:handoutMasterIdLst>
    <p:handoutMasterId r:id="rId10"/>
  </p:handoutMasterIdLst>
  <p:sldIdLst>
    <p:sldId id="2147483527" r:id="rId8"/>
  </p:sldIdLst>
  <p:sldSz cx="12192000" cy="6858000"/>
  <p:notesSz cx="6797675" cy="9926638"/>
  <p:custDataLst>
    <p:tags r:id="rId1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6B67D75-EA9A-3AA3-BF19-DC71CAA08FC7}" name="Jan Kronschnabel" initials="JK" userId="S::jan.kronschnabel@ifok.de::f46e64a4-0713-46d1-82ff-a7d85ef16510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nerbeck Anke, CB-1" initials="DAC" lastIdx="16" clrIdx="0">
    <p:extLst>
      <p:ext uri="{19B8F6BF-5375-455C-9EA6-DF929625EA0E}">
        <p15:presenceInfo xmlns:p15="http://schemas.microsoft.com/office/powerpoint/2012/main" userId="S::anke.dannerbeck@bmwgroup.com::fd0449d5-378d-4b92-af7e-1dec4ec42989" providerId="AD"/>
      </p:ext>
    </p:extLst>
  </p:cmAuthor>
  <p:cmAuthor id="2" name="Mazur Karen, AU-1" initials="MKA" lastIdx="21" clrIdx="1">
    <p:extLst>
      <p:ext uri="{19B8F6BF-5375-455C-9EA6-DF929625EA0E}">
        <p15:presenceInfo xmlns:p15="http://schemas.microsoft.com/office/powerpoint/2012/main" userId="Mazur Karen, AU-1" providerId="None"/>
      </p:ext>
    </p:extLst>
  </p:cmAuthor>
  <p:cmAuthor id="3" name="Karen" initials="K" lastIdx="1" clrIdx="2">
    <p:extLst>
      <p:ext uri="{19B8F6BF-5375-455C-9EA6-DF929625EA0E}">
        <p15:presenceInfo xmlns:p15="http://schemas.microsoft.com/office/powerpoint/2012/main" userId="Kar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070C0"/>
    <a:srgbClr val="FFFFFF"/>
    <a:srgbClr val="616161"/>
    <a:srgbClr val="F2F2F2"/>
    <a:srgbClr val="F4F2F3"/>
    <a:srgbClr val="ECEDEB"/>
    <a:srgbClr val="EBEBE2"/>
    <a:srgbClr val="DBDBDB"/>
    <a:srgbClr val="727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CE8427-7ACB-854E-868C-15F7E3806509}" v="109" dt="2024-10-01T06:46:49.312"/>
  </p1510:revLst>
</p1510:revInfo>
</file>

<file path=ppt/tableStyles.xml><?xml version="1.0" encoding="utf-8"?>
<a:tblStyleLst xmlns:a="http://schemas.openxmlformats.org/drawingml/2006/main" def="{C083E6E3-FA7D-4D7B-A595-EF9225AFEA82}"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/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6"/>
    <p:restoredTop sz="94645"/>
  </p:normalViewPr>
  <p:slideViewPr>
    <p:cSldViewPr snapToGrid="0">
      <p:cViewPr>
        <p:scale>
          <a:sx n="80" d="100"/>
          <a:sy n="80" d="100"/>
        </p:scale>
        <p:origin x="144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tags" Target="tags/tag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4CA836-CCDC-6E49-9138-348A4214E74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F52409B3-11D1-F34A-A769-BC31524DF58D}" type="pres">
      <dgm:prSet presAssocID="{6C4CA836-CCDC-6E49-9138-348A4214E74A}" presName="Name0" presStyleCnt="0">
        <dgm:presLayoutVars>
          <dgm:dir/>
          <dgm:resizeHandles val="exact"/>
        </dgm:presLayoutVars>
      </dgm:prSet>
      <dgm:spPr/>
    </dgm:pt>
  </dgm:ptLst>
  <dgm:cxnLst>
    <dgm:cxn modelId="{2E4D82AA-726A-7B4F-9216-459514C8EE2A}" type="presOf" srcId="{6C4CA836-CCDC-6E49-9138-348A4214E74A}" destId="{F52409B3-11D1-F34A-A769-BC31524DF58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>
              <a:latin typeface="BMWGroupTN Condensed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581A5-E4C6-4927-B3C0-8FAA582B9D53}" type="datetimeFigureOut">
              <a:rPr lang="de-DE" smtClean="0">
                <a:latin typeface="BMWGroupTN Condensed" pitchFamily="50" charset="0"/>
              </a:rPr>
              <a:t>01.10.24</a:t>
            </a:fld>
            <a:endParaRPr lang="de-DE">
              <a:latin typeface="BMWGroupTN Condensed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BMWGroupTN Condensed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B3B58-435A-4CAB-BEDA-B203A898BBFC}" type="slidenum">
              <a:rPr lang="de-DE" smtClean="0">
                <a:latin typeface="BMWGroupTN Condensed" pitchFamily="50" charset="0"/>
              </a:rPr>
              <a:t>‹Nr.›</a:t>
            </a:fld>
            <a:endParaRPr lang="de-DE">
              <a:latin typeface="BMWGroupTN Condense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455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BMWGroupTN Condensed" pitchFamily="50" charset="0"/>
              </a:defRPr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BMWGroupTN Condensed" pitchFamily="50" charset="0"/>
              </a:defRPr>
            </a:lvl1pPr>
          </a:lstStyle>
          <a:p>
            <a:fld id="{C9ACC0F7-209C-4EE4-A1D5-BFF0CBCA9BC3}" type="datetimeFigureOut">
              <a:rPr lang="de-DE" smtClean="0"/>
              <a:pPr/>
              <a:t>01.10.24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BMWGroupTN Condensed" pitchFamily="50" charset="0"/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BMWGroupTN Condensed" pitchFamily="50" charset="0"/>
              </a:defRPr>
            </a:lvl1pPr>
          </a:lstStyle>
          <a:p>
            <a:fld id="{845B7A2B-9D63-4AB1-9A7A-EE5F3179648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26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A421D5-8C01-4515-AA97-9E361E855E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0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6018AD1-5638-4ECE-81A6-9F9246CC97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6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-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F11EFE-C331-4C8E-9241-C5F784DC4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902" y="2028841"/>
            <a:ext cx="5356148" cy="43481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  <a:endParaRPr lang="en-US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65B51302-FAE1-4009-9911-EFDB3713C8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2024 Catena-X or a Catena-X affiliate company. All rights reserved.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E8FB65E-86B8-4340-A046-B58DF337D5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15DFB6EE-9978-41D3-B043-A8093AA4AB5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AB8585AD-C68E-4A02-9454-FC404C43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0D4CC3-6244-4AC9-8B97-E329AEBD77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03950" y="2024065"/>
            <a:ext cx="5364163" cy="435290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2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65B51302-FAE1-4009-9911-EFDB3713C8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2024 Catena-X or a Catena-X affiliate company. All rights reserved.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E8FB65E-86B8-4340-A046-B58DF337D5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15DFB6EE-9978-41D3-B043-A8093AA4AB5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AB8585AD-C68E-4A02-9454-FC404C43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0D4CC3-6244-4AC9-8B97-E329AEBD77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03950" y="2024065"/>
            <a:ext cx="5364163" cy="435768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  <a:endParaRPr lang="en-US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5E65FC0C-B02C-46B0-A487-DCEC9CD952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1902" y="2024065"/>
            <a:ext cx="5356148" cy="4357687"/>
          </a:xfrm>
          <a:prstGeom prst="roundRect">
            <a:avLst>
              <a:gd name="adj" fmla="val 4248"/>
            </a:avLst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1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65B51302-FAE1-4009-9911-EFDB3713C8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2024 Catena-X or a Catena-X affiliate company. All rights reserved.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E8FB65E-86B8-4340-A046-B58DF337D5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15DFB6EE-9978-41D3-B043-A8093AA4AB5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AB8585AD-C68E-4A02-9454-FC404C43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0D4CC3-6244-4AC9-8B97-E329AEBD77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1903" y="2031437"/>
            <a:ext cx="5356149" cy="43503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  <a:endParaRPr lang="en-US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5E65FC0C-B02C-46B0-A487-DCEC9CD952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11966" y="2024064"/>
            <a:ext cx="5356148" cy="4350314"/>
          </a:xfrm>
          <a:prstGeom prst="roundRect">
            <a:avLst>
              <a:gd name="adj" fmla="val 4248"/>
            </a:avLst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4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65B51302-FAE1-4009-9911-EFDB3713C8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2024 Catena-X or a Catena-X affiliate company. All rights reserved.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E8FB65E-86B8-4340-A046-B58DF337D5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15DFB6EE-9978-41D3-B043-A8093AA4AB5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AB8585AD-C68E-4A02-9454-FC404C43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5E65FC0C-B02C-46B0-A487-DCEC9CD952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3889" y="2024064"/>
            <a:ext cx="10944225" cy="4350314"/>
          </a:xfrm>
          <a:prstGeom prst="roundRect">
            <a:avLst>
              <a:gd name="adj" fmla="val 4248"/>
            </a:avLst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3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ormat dunke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65B51302-FAE1-4009-9911-EFDB3713C8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2024 Catena-X or a Catena-X affiliate company. All rights reserved.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E8FB65E-86B8-4340-A046-B58DF337D5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DFB6EE-9978-41D3-B043-A8093AA4AB5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AB8585AD-C68E-4A02-9454-FC404C43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5F89038-47B3-4BF1-8E3B-A03D7A48F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902" y="2028840"/>
            <a:ext cx="10936212" cy="43529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 marL="358766" indent="-176209">
              <a:buSzPct val="70000"/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pic>
        <p:nvPicPr>
          <p:cNvPr id="12" name="Catena-X Logo">
            <a:extLst>
              <a:ext uri="{FF2B5EF4-FFF2-40B4-BE49-F238E27FC236}">
                <a16:creationId xmlns:a16="http://schemas.microsoft.com/office/drawing/2014/main" id="{8D969C04-2A7D-4B5D-AA43-C5B3C1913B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14" b="-11600"/>
          <a:stretch/>
        </p:blipFill>
        <p:spPr>
          <a:xfrm>
            <a:off x="11125201" y="255201"/>
            <a:ext cx="536497" cy="53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7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ormat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65B51302-FAE1-4009-9911-EFDB3713C8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© 2024 Catena-X or a Catena-X affiliate company. All rights reserved.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E8FB65E-86B8-4340-A046-B58DF337D5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5DFB6EE-9978-41D3-B043-A8093AA4AB5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AB8585AD-C68E-4A02-9454-FC404C43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5F89038-47B3-4BF1-8E3B-A03D7A48F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901" y="2028840"/>
            <a:ext cx="10936211" cy="4352909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358766" indent="-176209">
              <a:buSzPct val="70000"/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pic>
        <p:nvPicPr>
          <p:cNvPr id="12" name="Catena-X Logo">
            <a:extLst>
              <a:ext uri="{FF2B5EF4-FFF2-40B4-BE49-F238E27FC236}">
                <a16:creationId xmlns:a16="http://schemas.microsoft.com/office/drawing/2014/main" id="{34D07AF1-C6DC-4B65-9F07-4114D58807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14" b="-11600"/>
          <a:stretch/>
        </p:blipFill>
        <p:spPr>
          <a:xfrm>
            <a:off x="11125201" y="255201"/>
            <a:ext cx="536497" cy="53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1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a + Text -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65B51302-FAE1-4009-9911-EFDB3713C8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© 2024 Catena-X or a Catena-X affiliate company. All rights reserved.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E8FB65E-86B8-4340-A046-B58DF337D5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5DFB6EE-9978-41D3-B043-A8093AA4AB5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AB8585AD-C68E-4A02-9454-FC404C43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5E65FC0C-B02C-46B0-A487-DCEC9CD952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3889" y="2024064"/>
            <a:ext cx="10944225" cy="1948581"/>
          </a:xfrm>
          <a:prstGeom prst="roundRect">
            <a:avLst>
              <a:gd name="adj" fmla="val 4248"/>
            </a:avLst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79BF8B-51C5-40DB-936E-C64CAA5E598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1826" y="4226218"/>
            <a:ext cx="5356225" cy="2155532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020F6B05-F6C7-4017-93C6-43B992F375D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11889" y="4226218"/>
            <a:ext cx="5356225" cy="2155532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1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80CF12A5-BB13-4C64-8851-CE67A683F4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882" y="-1622968"/>
            <a:ext cx="10176727" cy="1081277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FD73439F-8FAB-46FB-B1DA-AE0DED0A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902" y="744584"/>
            <a:ext cx="11209815" cy="641176"/>
          </a:xfrm>
        </p:spPr>
        <p:txBody>
          <a:bodyPr/>
          <a:lstStyle>
            <a:lvl1pPr>
              <a:defRPr sz="3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0C7ACA4-D286-4652-ADC2-B1B6D5EB83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5DFB6EE-9978-41D3-B043-A8093AA4AB5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776DC3-06DC-4D70-8443-2D26A54FBF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5471" y="5628414"/>
            <a:ext cx="5016500" cy="66068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lang="de-DE" dirty="0"/>
            </a:lvl2pPr>
          </a:lstStyle>
          <a:p>
            <a:pPr lvl="0"/>
            <a:r>
              <a:rPr lang="de-DE"/>
              <a:t>Email, etc.</a:t>
            </a:r>
            <a:endParaRPr lang="en-US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01A4ACFE-6BD4-4203-93F5-2BC6BB8843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7855" y="5245287"/>
            <a:ext cx="5016500" cy="307497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2000" cap="all" baseline="0" dirty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lang="de-DE" sz="2000" dirty="0"/>
            </a:lvl2pPr>
          </a:lstStyle>
          <a:p>
            <a:pPr lvl="0"/>
            <a:r>
              <a:rPr lang="de-DE"/>
              <a:t>NAME NAME</a:t>
            </a:r>
            <a:endParaRPr lang="en-US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DA98B87-0FEB-4DF1-97BA-85E6AD1B0A9B}"/>
              </a:ext>
            </a:extLst>
          </p:cNvPr>
          <p:cNvGrpSpPr/>
          <p:nvPr userDrawn="1"/>
        </p:nvGrpSpPr>
        <p:grpSpPr>
          <a:xfrm>
            <a:off x="489219" y="2734883"/>
            <a:ext cx="1953637" cy="2040357"/>
            <a:chOff x="3200612" y="2798956"/>
            <a:chExt cx="1953637" cy="2040357"/>
          </a:xfrm>
        </p:grpSpPr>
        <p:pic>
          <p:nvPicPr>
            <p:cNvPr id="11" name="Grafik 4">
              <a:extLst>
                <a:ext uri="{FF2B5EF4-FFF2-40B4-BE49-F238E27FC236}">
                  <a16:creationId xmlns:a16="http://schemas.microsoft.com/office/drawing/2014/main" id="{99B1C588-287E-46C3-81EA-E9E3824E5F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alphaModFix amt="73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100000"/>
                      </a14:imgEffect>
                    </a14:imgLayer>
                  </a14:imgProps>
                </a:ext>
              </a:extLst>
            </a:blip>
            <a:srcRect l="6679" t="6603" r="7084" b="7000"/>
            <a:stretch/>
          </p:blipFill>
          <p:spPr>
            <a:xfrm>
              <a:off x="3335056" y="2798956"/>
              <a:ext cx="1684750" cy="1687882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53EF4E3-A9DE-4DF9-83B2-C54C7908073A}"/>
                </a:ext>
              </a:extLst>
            </p:cNvPr>
            <p:cNvSpPr txBox="1"/>
            <p:nvPr userDrawn="1"/>
          </p:nvSpPr>
          <p:spPr>
            <a:xfrm>
              <a:off x="3200612" y="4531816"/>
              <a:ext cx="1953637" cy="307497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lvl="0" indent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Tx/>
                <a:buNone/>
                <a:defRPr>
                  <a:solidFill>
                    <a:schemeClr val="tx2"/>
                  </a:solidFill>
                  <a:latin typeface="Manrope Light" pitchFamily="2" charset="0"/>
                  <a:cs typeface="Arial" panose="020B0604020202020204" pitchFamily="34" charset="0"/>
                </a:defRPr>
              </a:lvl1pPr>
              <a:lvl2pPr marL="182563" indent="-182563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SzPct val="70000"/>
                <a:buFont typeface="Wingdings" panose="05000000000000000000" pitchFamily="2" charset="2"/>
                <a:buChar char="§"/>
                <a:defRPr>
                  <a:solidFill>
                    <a:schemeClr val="tx2"/>
                  </a:solidFill>
                  <a:latin typeface="Manrope Light" pitchFamily="2" charset="0"/>
                  <a:cs typeface="Arial" panose="020B0604020202020204" pitchFamily="34" charset="0"/>
                </a:defRPr>
              </a:lvl2pPr>
              <a:lvl3pPr marL="358775" indent="-176213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Font typeface="Verdana" panose="020B0604030504040204" pitchFamily="34" charset="0"/>
                <a:buChar char="–"/>
                <a:defRPr sz="1600">
                  <a:solidFill>
                    <a:schemeClr val="tx2"/>
                  </a:solidFill>
                  <a:latin typeface="Manrope Light" pitchFamily="2" charset="0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>
                  <a:latin typeface="Manrope Light" pitchFamily="2" charset="0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>
                  <a:latin typeface="Manrope Light" pitchFamily="2" charset="0"/>
                  <a:cs typeface="Arial" panose="020B0604020202020204" pitchFamily="34" charset="0"/>
                </a:defRPr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lvl="0" algn="ctr"/>
              <a:r>
                <a:rPr lang="de-DE" sz="1600">
                  <a:latin typeface="Calibri" panose="020F0502020204030204" pitchFamily="34" charset="0"/>
                  <a:cs typeface="Calibri" panose="020F0502020204030204" pitchFamily="34" charset="0"/>
                </a:rPr>
                <a:t>www.catena-x.net</a:t>
              </a:r>
            </a:p>
          </p:txBody>
        </p:sp>
      </p:grpSp>
      <p:sp>
        <p:nvSpPr>
          <p:cNvPr id="15" name="Fußzeilenplatzhalter 8">
            <a:extLst>
              <a:ext uri="{FF2B5EF4-FFF2-40B4-BE49-F238E27FC236}">
                <a16:creationId xmlns:a16="http://schemas.microsoft.com/office/drawing/2014/main" id="{9E0F943D-E61B-4468-BDC2-36AC9A1ED47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31904" y="6492876"/>
            <a:ext cx="5464097" cy="329612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© 2024 Catena-X or a Catena-X affiliate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2038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80CF12A5-BB13-4C64-8851-CE67A683F4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882" y="-1622968"/>
            <a:ext cx="10176727" cy="1081277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0C7ACA4-D286-4652-ADC2-B1B6D5EB83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DFB6EE-9978-41D3-B043-A8093AA4AB5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5" name="Fußzeilenplatzhalter 8">
            <a:extLst>
              <a:ext uri="{FF2B5EF4-FFF2-40B4-BE49-F238E27FC236}">
                <a16:creationId xmlns:a16="http://schemas.microsoft.com/office/drawing/2014/main" id="{9E0F943D-E61B-4468-BDC2-36AC9A1ED47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31904" y="6492876"/>
            <a:ext cx="5464097" cy="32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2024 Catena-X or a Catena-X affiliate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8409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549395" y="837312"/>
            <a:ext cx="8857153" cy="431900"/>
          </a:xfrm>
        </p:spPr>
        <p:txBody>
          <a:bodyPr tIns="36000">
            <a:noAutofit/>
          </a:bodyPr>
          <a:lstStyle>
            <a:lvl1pPr marL="0" indent="0" algn="l" defTabSz="1088257" rtl="0" eaLnBrk="1" latinLnBrk="0" hangingPunct="1">
              <a:lnSpc>
                <a:spcPct val="110000"/>
              </a:lnSpc>
              <a:spcBef>
                <a:spcPts val="0"/>
              </a:spcBef>
              <a:buNone/>
              <a:defRPr lang="de-DE" sz="2000" kern="1200" dirty="0" smtClean="0">
                <a:solidFill>
                  <a:srgbClr val="A0A0A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0" indent="0" algn="l" defTabSz="1088257" rtl="0" eaLnBrk="1" latinLnBrk="0" hangingPunct="1">
              <a:lnSpc>
                <a:spcPct val="110000"/>
              </a:lnSpc>
              <a:spcBef>
                <a:spcPts val="0"/>
              </a:spcBef>
              <a:buNone/>
              <a:defRPr lang="de-DE" sz="2000" kern="1200" dirty="0" smtClean="0">
                <a:solidFill>
                  <a:srgbClr val="A0A0A0"/>
                </a:solidFill>
                <a:latin typeface="Imago Pro Light" panose="02000503050000020004" pitchFamily="2" charset="0"/>
                <a:ea typeface="+mn-ea"/>
                <a:cs typeface="+mn-cs"/>
              </a:defRPr>
            </a:lvl2pPr>
            <a:lvl3pPr marL="0" indent="0" algn="l" defTabSz="1088257" rtl="0" eaLnBrk="1" latinLnBrk="0" hangingPunct="1">
              <a:lnSpc>
                <a:spcPct val="110000"/>
              </a:lnSpc>
              <a:spcBef>
                <a:spcPts val="0"/>
              </a:spcBef>
              <a:buNone/>
              <a:defRPr lang="de-DE" sz="2000" kern="1200" dirty="0" smtClean="0">
                <a:solidFill>
                  <a:srgbClr val="A0A0A0"/>
                </a:solidFill>
                <a:latin typeface="Imago Pro Light" panose="02000503050000020004" pitchFamily="2" charset="0"/>
                <a:ea typeface="+mn-ea"/>
                <a:cs typeface="+mn-cs"/>
              </a:defRPr>
            </a:lvl3pPr>
            <a:lvl4pPr marL="0" indent="0" algn="l" defTabSz="1088257" rtl="0" eaLnBrk="1" latinLnBrk="0" hangingPunct="1">
              <a:lnSpc>
                <a:spcPct val="110000"/>
              </a:lnSpc>
              <a:spcBef>
                <a:spcPts val="0"/>
              </a:spcBef>
              <a:buNone/>
              <a:defRPr lang="de-DE" sz="2000" kern="1200" dirty="0" smtClean="0">
                <a:solidFill>
                  <a:srgbClr val="A0A0A0"/>
                </a:solidFill>
                <a:latin typeface="Imago Pro Light" panose="02000503050000020004" pitchFamily="2" charset="0"/>
                <a:ea typeface="+mn-ea"/>
                <a:cs typeface="+mn-cs"/>
              </a:defRPr>
            </a:lvl4pPr>
            <a:lvl5pPr marL="0" indent="0" algn="l" defTabSz="1088257" rtl="0" eaLnBrk="1" latinLnBrk="0" hangingPunct="1">
              <a:lnSpc>
                <a:spcPct val="110000"/>
              </a:lnSpc>
              <a:spcBef>
                <a:spcPts val="0"/>
              </a:spcBef>
              <a:buNone/>
              <a:defRPr lang="de-DE" sz="2000" kern="1200" dirty="0" smtClean="0">
                <a:solidFill>
                  <a:srgbClr val="A0A0A0"/>
                </a:solidFill>
                <a:latin typeface="Imago Pro Light" panose="02000503050000020004" pitchFamily="2" charset="0"/>
                <a:ea typeface="+mn-ea"/>
                <a:cs typeface="+mn-cs"/>
              </a:defRPr>
            </a:lvl5pPr>
            <a:lvl6pPr marL="0" indent="0" algn="l" defTabSz="1088257" rtl="0" eaLnBrk="1" latinLnBrk="0" hangingPunct="1">
              <a:lnSpc>
                <a:spcPct val="110000"/>
              </a:lnSpc>
              <a:spcBef>
                <a:spcPts val="0"/>
              </a:spcBef>
              <a:buNone/>
              <a:defRPr lang="de-DE" sz="2000" kern="1200" dirty="0" smtClean="0">
                <a:solidFill>
                  <a:srgbClr val="A0A0A0"/>
                </a:solidFill>
                <a:latin typeface="Imago Pro Light" panose="02000503050000020004" pitchFamily="2" charset="0"/>
                <a:ea typeface="+mn-ea"/>
                <a:cs typeface="+mn-cs"/>
              </a:defRPr>
            </a:lvl6pPr>
            <a:lvl7pPr marL="0" indent="0" algn="l" defTabSz="1088257" rtl="0" eaLnBrk="1" latinLnBrk="0" hangingPunct="1">
              <a:lnSpc>
                <a:spcPct val="110000"/>
              </a:lnSpc>
              <a:spcBef>
                <a:spcPts val="0"/>
              </a:spcBef>
              <a:buNone/>
              <a:defRPr lang="de-DE" sz="2000" kern="1200" dirty="0" smtClean="0">
                <a:solidFill>
                  <a:srgbClr val="A0A0A0"/>
                </a:solidFill>
                <a:latin typeface="Imago Pro Light" panose="02000503050000020004" pitchFamily="2" charset="0"/>
                <a:ea typeface="+mn-ea"/>
                <a:cs typeface="+mn-cs"/>
              </a:defRPr>
            </a:lvl7pPr>
            <a:lvl8pPr marL="0" indent="0" algn="l" defTabSz="1088257" rtl="0" eaLnBrk="1" latinLnBrk="0" hangingPunct="1">
              <a:lnSpc>
                <a:spcPct val="110000"/>
              </a:lnSpc>
              <a:spcBef>
                <a:spcPts val="0"/>
              </a:spcBef>
              <a:buNone/>
              <a:defRPr lang="de-DE" sz="2000" kern="1200" dirty="0" smtClean="0">
                <a:solidFill>
                  <a:srgbClr val="A0A0A0"/>
                </a:solidFill>
                <a:latin typeface="Imago Pro Light" panose="02000503050000020004" pitchFamily="2" charset="0"/>
                <a:ea typeface="+mn-ea"/>
                <a:cs typeface="+mn-cs"/>
              </a:defRPr>
            </a:lvl8pPr>
            <a:lvl9pPr marL="0" indent="0" algn="l" defTabSz="1088257" rtl="0" eaLnBrk="1" latinLnBrk="0" hangingPunct="1">
              <a:lnSpc>
                <a:spcPct val="110000"/>
              </a:lnSpc>
              <a:spcBef>
                <a:spcPts val="0"/>
              </a:spcBef>
              <a:buNone/>
              <a:defRPr lang="de-DE" sz="2000" kern="1200" dirty="0">
                <a:solidFill>
                  <a:srgbClr val="A0A0A0"/>
                </a:solidFill>
                <a:latin typeface="Imago Pro Light" panose="02000503050000020004" pitchFamily="2" charset="0"/>
                <a:ea typeface="+mn-ea"/>
                <a:cs typeface="+mn-cs"/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914194"/>
            <a:fld id="{6737C4E7-2F7A-4C40-8110-7D13CF9BE4FF}" type="slidenum">
              <a:rPr lang="tr-TR" smtClean="0"/>
              <a:pPr defTabSz="914194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4525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80CF12A5-BB13-4C64-8851-CE67A683F4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882" y="-1622968"/>
            <a:ext cx="10176727" cy="1081277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77708CC-AA0F-4248-A47A-94FD60FA4F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03" y="2016604"/>
            <a:ext cx="3596640" cy="841248"/>
          </a:xfrm>
          <a:prstGeom prst="rect">
            <a:avLst/>
          </a:prstGeo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FD73439F-8FAB-46FB-B1DA-AE0DED0A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074" y="3077898"/>
            <a:ext cx="11209815" cy="423755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1E89B59B-864F-4084-9AC7-CBF12FCAC8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71074" y="4510809"/>
            <a:ext cx="4023549" cy="684574"/>
          </a:xfrm>
        </p:spPr>
        <p:txBody>
          <a:bodyPr anchor="t" anchorCtr="0"/>
          <a:lstStyle>
            <a:lvl1pPr>
              <a:defRPr sz="1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/>
              <a:t>Titel</a:t>
            </a:r>
            <a:endParaRPr lang="en-US"/>
          </a:p>
        </p:txBody>
      </p:sp>
      <p:sp>
        <p:nvSpPr>
          <p:cNvPr id="15" name="Untertitel 2">
            <a:extLst>
              <a:ext uri="{FF2B5EF4-FFF2-40B4-BE49-F238E27FC236}">
                <a16:creationId xmlns:a16="http://schemas.microsoft.com/office/drawing/2014/main" id="{131F1E27-AAD6-4EA1-A20C-D3E72710A26B}"/>
              </a:ext>
            </a:extLst>
          </p:cNvPr>
          <p:cNvSpPr txBox="1">
            <a:spLocks/>
          </p:cNvSpPr>
          <p:nvPr userDrawn="1"/>
        </p:nvSpPr>
        <p:spPr>
          <a:xfrm>
            <a:off x="6195755" y="4070721"/>
            <a:ext cx="4023549" cy="431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 lang="en-US" sz="2000" kern="1200" cap="all" baseline="0" dirty="0">
                <a:solidFill>
                  <a:schemeClr val="accent1"/>
                </a:solidFill>
                <a:latin typeface="Manrope SemiBold" pitchFamily="2" charset="0"/>
                <a:ea typeface="+mj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ct val="7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Manrope Light" pitchFamily="2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Verdana" panose="020B0604030504040204" pitchFamily="34" charset="0"/>
              <a:buNone/>
              <a:defRPr sz="1800" kern="1200">
                <a:solidFill>
                  <a:schemeClr val="tx1"/>
                </a:solidFill>
                <a:latin typeface="Manrope Light" pitchFamily="2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anrope Light" pitchFamily="2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anrope Light" pitchFamily="2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AB65C1FA-BA8B-40B0-8307-6535549A09E6}"/>
              </a:ext>
            </a:extLst>
          </p:cNvPr>
          <p:cNvSpPr txBox="1">
            <a:spLocks/>
          </p:cNvSpPr>
          <p:nvPr userDrawn="1"/>
        </p:nvSpPr>
        <p:spPr>
          <a:xfrm>
            <a:off x="971074" y="5380880"/>
            <a:ext cx="4023549" cy="431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 lang="en-US" sz="2000" kern="1200" cap="all" baseline="0" dirty="0">
                <a:solidFill>
                  <a:schemeClr val="accent1"/>
                </a:solidFill>
                <a:latin typeface="Manrope SemiBold" pitchFamily="2" charset="0"/>
                <a:ea typeface="+mj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ct val="7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Manrope Light" pitchFamily="2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Verdana" panose="020B0604030504040204" pitchFamily="34" charset="0"/>
              <a:buNone/>
              <a:defRPr sz="1800" kern="1200">
                <a:solidFill>
                  <a:schemeClr val="tx1"/>
                </a:solidFill>
                <a:latin typeface="Manrope Light" pitchFamily="2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anrope Light" pitchFamily="2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anrope Light" pitchFamily="2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934CA1A3-40FA-4F00-BBAE-953D2A255C81}"/>
              </a:ext>
            </a:extLst>
          </p:cNvPr>
          <p:cNvSpPr txBox="1">
            <a:spLocks/>
          </p:cNvSpPr>
          <p:nvPr userDrawn="1"/>
        </p:nvSpPr>
        <p:spPr>
          <a:xfrm>
            <a:off x="6195755" y="5380880"/>
            <a:ext cx="4023549" cy="431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 lang="en-US" sz="2000" kern="1200" cap="all" baseline="0" dirty="0">
                <a:solidFill>
                  <a:schemeClr val="accent1"/>
                </a:solidFill>
                <a:latin typeface="Manrope SemiBold" pitchFamily="2" charset="0"/>
                <a:ea typeface="+mj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ct val="7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Manrope Light" pitchFamily="2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Verdana" panose="020B0604030504040204" pitchFamily="34" charset="0"/>
              <a:buNone/>
              <a:defRPr sz="1800" kern="1200">
                <a:solidFill>
                  <a:schemeClr val="tx1"/>
                </a:solidFill>
                <a:latin typeface="Manrope Light" pitchFamily="2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anrope Light" pitchFamily="2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anrope Light" pitchFamily="2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6B9863C-5B47-4462-87B6-FDBE9BFE9F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1898" y="4148585"/>
            <a:ext cx="4022725" cy="25422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2000" cap="all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lang="de-DE" sz="2000" dirty="0" smtClean="0"/>
            </a:lvl2pPr>
            <a:lvl3pPr>
              <a:defRPr lang="de-DE" sz="1800" dirty="0" smtClean="0"/>
            </a:lvl3pPr>
            <a:lvl4pPr>
              <a:defRPr lang="de-DE" sz="1600" dirty="0" smtClean="0"/>
            </a:lvl4pPr>
            <a:lvl5pPr>
              <a:defRPr lang="en-US" sz="1600" dirty="0"/>
            </a:lvl5pPr>
          </a:lstStyle>
          <a:p>
            <a:pPr lvl="0"/>
            <a:r>
              <a:rPr lang="de-DE"/>
              <a:t>Name </a:t>
            </a:r>
            <a:r>
              <a:rPr lang="de-DE" err="1"/>
              <a:t>Name</a:t>
            </a:r>
            <a:endParaRPr lang="en-US"/>
          </a:p>
        </p:txBody>
      </p:sp>
      <p:sp>
        <p:nvSpPr>
          <p:cNvPr id="21" name="Textplatzhalter 12">
            <a:extLst>
              <a:ext uri="{FF2B5EF4-FFF2-40B4-BE49-F238E27FC236}">
                <a16:creationId xmlns:a16="http://schemas.microsoft.com/office/drawing/2014/main" id="{56D05DC9-8358-4CE3-B4DF-76CEBDF8176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03951" y="4510809"/>
            <a:ext cx="4023549" cy="684574"/>
          </a:xfrm>
        </p:spPr>
        <p:txBody>
          <a:bodyPr anchor="t" anchorCtr="0"/>
          <a:lstStyle>
            <a:lvl1pPr>
              <a:defRPr sz="1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/>
              <a:t>Titel</a:t>
            </a:r>
            <a:endParaRPr lang="en-US"/>
          </a:p>
        </p:txBody>
      </p:sp>
      <p:sp>
        <p:nvSpPr>
          <p:cNvPr id="22" name="Textplatzhalter 5">
            <a:extLst>
              <a:ext uri="{FF2B5EF4-FFF2-40B4-BE49-F238E27FC236}">
                <a16:creationId xmlns:a16="http://schemas.microsoft.com/office/drawing/2014/main" id="{BEAE697C-2F93-4D11-B56A-F60FCFD861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04775" y="4148585"/>
            <a:ext cx="4022725" cy="25422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2000" cap="all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lang="de-DE" sz="2000" dirty="0" smtClean="0"/>
            </a:lvl2pPr>
            <a:lvl3pPr>
              <a:defRPr lang="de-DE" sz="1800" dirty="0" smtClean="0"/>
            </a:lvl3pPr>
            <a:lvl4pPr>
              <a:defRPr lang="de-DE" sz="1600" dirty="0" smtClean="0"/>
            </a:lvl4pPr>
            <a:lvl5pPr>
              <a:defRPr lang="en-US" sz="1600" dirty="0"/>
            </a:lvl5pPr>
          </a:lstStyle>
          <a:p>
            <a:pPr lvl="0"/>
            <a:r>
              <a:rPr lang="de-DE"/>
              <a:t>Name </a:t>
            </a:r>
            <a:r>
              <a:rPr lang="de-DE" err="1"/>
              <a:t>Name</a:t>
            </a:r>
            <a:endParaRPr lang="en-US"/>
          </a:p>
        </p:txBody>
      </p:sp>
      <p:sp>
        <p:nvSpPr>
          <p:cNvPr id="23" name="Textplatzhalter 12">
            <a:extLst>
              <a:ext uri="{FF2B5EF4-FFF2-40B4-BE49-F238E27FC236}">
                <a16:creationId xmlns:a16="http://schemas.microsoft.com/office/drawing/2014/main" id="{3711CC6F-C9FE-4DF3-8082-E11C7B2F34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71074" y="5697176"/>
            <a:ext cx="4023549" cy="684574"/>
          </a:xfrm>
        </p:spPr>
        <p:txBody>
          <a:bodyPr anchor="t" anchorCtr="0"/>
          <a:lstStyle>
            <a:lvl1pPr>
              <a:defRPr sz="1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/>
              <a:t>Titel</a:t>
            </a:r>
            <a:endParaRPr lang="en-US"/>
          </a:p>
        </p:txBody>
      </p:sp>
      <p:sp>
        <p:nvSpPr>
          <p:cNvPr id="24" name="Textplatzhalter 5">
            <a:extLst>
              <a:ext uri="{FF2B5EF4-FFF2-40B4-BE49-F238E27FC236}">
                <a16:creationId xmlns:a16="http://schemas.microsoft.com/office/drawing/2014/main" id="{469AFC0E-1A35-4197-A26F-26C1F44B53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71898" y="5334952"/>
            <a:ext cx="4022725" cy="25422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2000" cap="all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lang="de-DE" sz="2000" dirty="0" smtClean="0"/>
            </a:lvl2pPr>
            <a:lvl3pPr>
              <a:defRPr lang="de-DE" sz="1800" dirty="0" smtClean="0"/>
            </a:lvl3pPr>
            <a:lvl4pPr>
              <a:defRPr lang="de-DE" sz="1600" dirty="0" smtClean="0"/>
            </a:lvl4pPr>
            <a:lvl5pPr>
              <a:defRPr lang="en-US" sz="1600" dirty="0"/>
            </a:lvl5pPr>
          </a:lstStyle>
          <a:p>
            <a:pPr lvl="0"/>
            <a:r>
              <a:rPr lang="de-DE"/>
              <a:t>Name </a:t>
            </a:r>
            <a:r>
              <a:rPr lang="de-DE" err="1"/>
              <a:t>Name</a:t>
            </a:r>
            <a:endParaRPr lang="en-US"/>
          </a:p>
        </p:txBody>
      </p:sp>
      <p:sp>
        <p:nvSpPr>
          <p:cNvPr id="25" name="Textplatzhalter 12">
            <a:extLst>
              <a:ext uri="{FF2B5EF4-FFF2-40B4-BE49-F238E27FC236}">
                <a16:creationId xmlns:a16="http://schemas.microsoft.com/office/drawing/2014/main" id="{6E9F934A-0816-4D65-A0C4-440B2AD9400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3951" y="5697176"/>
            <a:ext cx="4023549" cy="684574"/>
          </a:xfrm>
        </p:spPr>
        <p:txBody>
          <a:bodyPr anchor="t" anchorCtr="0"/>
          <a:lstStyle>
            <a:lvl1pPr>
              <a:defRPr sz="1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/>
              <a:t>Titel</a:t>
            </a:r>
            <a:endParaRPr lang="en-US"/>
          </a:p>
        </p:txBody>
      </p:sp>
      <p:sp>
        <p:nvSpPr>
          <p:cNvPr id="26" name="Textplatzhalter 5">
            <a:extLst>
              <a:ext uri="{FF2B5EF4-FFF2-40B4-BE49-F238E27FC236}">
                <a16:creationId xmlns:a16="http://schemas.microsoft.com/office/drawing/2014/main" id="{E7802FF2-948C-492E-9718-28C51892EA3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4775" y="5334952"/>
            <a:ext cx="4022725" cy="25422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2000" cap="all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lang="de-DE" sz="2000" dirty="0" smtClean="0"/>
            </a:lvl2pPr>
            <a:lvl3pPr>
              <a:defRPr lang="de-DE" sz="1800" dirty="0" smtClean="0"/>
            </a:lvl3pPr>
            <a:lvl4pPr>
              <a:defRPr lang="de-DE" sz="1600" dirty="0" smtClean="0"/>
            </a:lvl4pPr>
            <a:lvl5pPr>
              <a:defRPr lang="en-US" sz="1600" dirty="0"/>
            </a:lvl5pPr>
          </a:lstStyle>
          <a:p>
            <a:pPr lvl="0"/>
            <a:r>
              <a:rPr lang="de-DE"/>
              <a:t>Name </a:t>
            </a:r>
            <a:r>
              <a:rPr lang="de-DE" err="1"/>
              <a:t>Name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63E673-D16A-4944-B242-8CCBABF842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80515" y="3543953"/>
            <a:ext cx="2145332" cy="23813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1400" b="0" i="0" dirty="0" smtClean="0"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lang="de-DE" sz="1100" dirty="0" smtClean="0"/>
            </a:lvl2pPr>
            <a:lvl3pPr>
              <a:defRPr lang="de-DE" sz="1051" dirty="0" smtClean="0"/>
            </a:lvl3pPr>
            <a:lvl4pPr>
              <a:defRPr lang="de-DE" sz="900" dirty="0" smtClean="0"/>
            </a:lvl4pPr>
            <a:lvl5pPr>
              <a:defRPr lang="en-US" sz="900" dirty="0"/>
            </a:lvl5pPr>
          </a:lstStyle>
          <a:p>
            <a:pPr lvl="0">
              <a:spcBef>
                <a:spcPct val="0"/>
              </a:spcBef>
            </a:pPr>
            <a:r>
              <a:rPr lang="de-DE"/>
              <a:t>Datum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7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Headline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Catena-X or a Catena-X affiliate company. All rights reserved.</a:t>
            </a:r>
            <a:endParaRPr lang="de-DE"/>
          </a:p>
        </p:txBody>
      </p:sp>
      <p:sp>
        <p:nvSpPr>
          <p:cNvPr id="10" name="Text">
            <a:extLst>
              <a:ext uri="{FF2B5EF4-FFF2-40B4-BE49-F238E27FC236}">
                <a16:creationId xmlns:a16="http://schemas.microsoft.com/office/drawing/2014/main" id="{FD9E7479-8233-4453-98B6-A97642F16495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989540" y="5143430"/>
            <a:ext cx="6095743" cy="761979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de-DE"/>
              <a:t>Hier steht ein beschreibender Text, der Inhalte, welche frei auf der Folie platziert werden können, unterstützen und erweitern kann. Zudem kann dieser Textblock beliebig erweitert werden.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Störer">
            <a:extLst>
              <a:ext uri="{FF2B5EF4-FFF2-40B4-BE49-F238E27FC236}">
                <a16:creationId xmlns:a16="http://schemas.microsoft.com/office/drawing/2014/main" id="{48F60F21-182C-496B-8C5B-8934835CF31F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10286989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27860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7" userDrawn="1">
          <p15:clr>
            <a:srgbClr val="FBAE40"/>
          </p15:clr>
        </p15:guide>
        <p15:guide id="2" pos="295" userDrawn="1">
          <p15:clr>
            <a:srgbClr val="FBAE40"/>
          </p15:clr>
        </p15:guide>
        <p15:guide id="3" pos="589" userDrawn="1">
          <p15:clr>
            <a:srgbClr val="FBAE40"/>
          </p15:clr>
        </p15:guide>
        <p15:guide id="4" pos="6963" userDrawn="1">
          <p15:clr>
            <a:srgbClr val="FBAE40"/>
          </p15:clr>
        </p15:guide>
        <p15:guide id="5" orient="horz" pos="1338" userDrawn="1">
          <p15:clr>
            <a:srgbClr val="FBAE40"/>
          </p15:clr>
        </p15:guide>
        <p15:guide id="6" orient="horz" pos="3515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65B51302-FAE1-4009-9911-EFDB3713C8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2024 Catena-X or a Catena-X affiliate company. All rights reserved.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E8FB65E-86B8-4340-A046-B58DF337D5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15DFB6EE-9978-41D3-B043-A8093AA4AB5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AB8585AD-C68E-4A02-9454-FC404C43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err="1"/>
              <a:t>Mastertitelformat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4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578" y="6189954"/>
            <a:ext cx="1454813" cy="342891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5508" y="6972112"/>
            <a:ext cx="380984" cy="133346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Catena-X or a Catena-X affiliate company. All rights reserved.</a:t>
            </a:r>
            <a:endParaRPr lang="de-DE"/>
          </a:p>
        </p:txBody>
      </p:sp>
      <p:sp>
        <p:nvSpPr>
          <p:cNvPr id="11" name="Fläche">
            <a:extLst>
              <a:ext uri="{FF2B5EF4-FFF2-40B4-BE49-F238E27FC236}">
                <a16:creationId xmlns:a16="http://schemas.microsoft.com/office/drawing/2014/main" id="{27E73BEA-12D8-4856-B661-6951767635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696391" cy="5905342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6771" tIns="48385" rIns="96771" bIns="48385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905"/>
          </a:p>
        </p:txBody>
      </p:sp>
      <p:pic>
        <p:nvPicPr>
          <p:cNvPr id="13" name="Signet Kontur">
            <a:extLst>
              <a:ext uri="{FF2B5EF4-FFF2-40B4-BE49-F238E27FC236}">
                <a16:creationId xmlns:a16="http://schemas.microsoft.com/office/drawing/2014/main" id="{99CEE5E1-0D99-4A94-AB77-B9108343F2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494" y="967715"/>
            <a:ext cx="4786897" cy="4937627"/>
          </a:xfrm>
          <a:prstGeom prst="rect">
            <a:avLst/>
          </a:prstGeom>
        </p:spPr>
      </p:pic>
      <p:sp>
        <p:nvSpPr>
          <p:cNvPr id="23" name="Text">
            <a:extLst>
              <a:ext uri="{FF2B5EF4-FFF2-40B4-BE49-F238E27FC236}">
                <a16:creationId xmlns:a16="http://schemas.microsoft.com/office/drawing/2014/main" id="{3F5074A7-7EB1-4BDE-84C9-5047BEEA6ED6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3847277" y="3981741"/>
            <a:ext cx="2476395" cy="1333464"/>
          </a:xfrm>
        </p:spPr>
        <p:txBody>
          <a:bodyPr vert="horz" anchor="b" anchorCtr="0"/>
          <a:lstStyle>
            <a:lvl1pPr marL="0" indent="0">
              <a:lnSpc>
                <a:spcPct val="108000"/>
              </a:lnSpc>
              <a:spcBef>
                <a:spcPts val="952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/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2pPr>
            <a:lvl3pPr>
              <a:lnSpc>
                <a:spcPct val="108000"/>
              </a:lnSpc>
              <a:spcAft>
                <a:spcPts val="0"/>
              </a:spcAft>
              <a:defRPr sz="1005"/>
            </a:lvl3pPr>
            <a:lvl4pPr>
              <a:lnSpc>
                <a:spcPct val="108000"/>
              </a:lnSpc>
              <a:spcAft>
                <a:spcPts val="0"/>
              </a:spcAft>
              <a:defRPr sz="1005"/>
            </a:lvl4pPr>
            <a:lvl5pPr>
              <a:lnSpc>
                <a:spcPct val="108000"/>
              </a:lnSpc>
              <a:spcAft>
                <a:spcPts val="0"/>
              </a:spcAft>
              <a:defRPr sz="1005"/>
            </a:lvl5pPr>
            <a:lvl6pPr>
              <a:lnSpc>
                <a:spcPct val="108000"/>
              </a:lnSpc>
              <a:spcAft>
                <a:spcPts val="0"/>
              </a:spcAft>
              <a:defRPr sz="1005"/>
            </a:lvl6pPr>
            <a:lvl7pPr>
              <a:lnSpc>
                <a:spcPct val="108000"/>
              </a:lnSpc>
              <a:spcAft>
                <a:spcPts val="0"/>
              </a:spcAft>
              <a:defRPr sz="1005"/>
            </a:lvl7pPr>
            <a:lvl8pPr>
              <a:lnSpc>
                <a:spcPct val="108000"/>
              </a:lnSpc>
              <a:spcAft>
                <a:spcPts val="0"/>
              </a:spcAft>
              <a:defRPr sz="1005"/>
            </a:lvl8pPr>
            <a:lvl9pPr>
              <a:lnSpc>
                <a:spcPct val="108000"/>
              </a:lnSpc>
              <a:spcAft>
                <a:spcPts val="0"/>
              </a:spcAft>
              <a:defRPr sz="1005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6405" y="3981741"/>
            <a:ext cx="2476395" cy="1333464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52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5280" y="630022"/>
            <a:ext cx="9526119" cy="1638256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979" b="1" spc="11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</a:t>
            </a:r>
            <a:br>
              <a:rPr lang="de-DE"/>
            </a:br>
            <a:r>
              <a:rPr lang="de-DE"/>
              <a:t>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" y="380991"/>
            <a:ext cx="1009607" cy="19049"/>
          </a:xfrm>
        </p:spPr>
        <p:txBody>
          <a:bodyPr lIns="1116000"/>
          <a:lstStyle/>
          <a:p>
            <a:endParaRPr lang="de-DE"/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B3D877F6-2929-49FC-9C4D-FB108D8406BE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10286989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5" name="Regieanweisungen">
            <a:extLst>
              <a:ext uri="{FF2B5EF4-FFF2-40B4-BE49-F238E27FC236}">
                <a16:creationId xmlns:a16="http://schemas.microsoft.com/office/drawing/2014/main" id="{8AB4E048-C6A3-45B4-8B50-0170CED1F6BA}"/>
              </a:ext>
            </a:extLst>
          </p:cNvPr>
          <p:cNvGrpSpPr/>
          <p:nvPr userDrawn="1"/>
        </p:nvGrpSpPr>
        <p:grpSpPr>
          <a:xfrm>
            <a:off x="-1523935" y="-493602"/>
            <a:ext cx="15163159" cy="7656208"/>
            <a:chOff x="-1440000" y="-466408"/>
            <a:chExt cx="14328000" cy="7234408"/>
          </a:xfrm>
        </p:grpSpPr>
        <p:sp>
          <p:nvSpPr>
            <p:cNvPr id="26" name="Hilfslinien">
              <a:extLst>
                <a:ext uri="{FF2B5EF4-FFF2-40B4-BE49-F238E27FC236}">
                  <a16:creationId xmlns:a16="http://schemas.microsoft.com/office/drawing/2014/main" id="{1D005656-C420-47E1-A84C-B44720FAAEAA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7" name="Zurücksetzen">
              <a:extLst>
                <a:ext uri="{FF2B5EF4-FFF2-40B4-BE49-F238E27FC236}">
                  <a16:creationId xmlns:a16="http://schemas.microsoft.com/office/drawing/2014/main" id="{DB2C099E-B5B3-4F8C-B69D-41C204007DF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8" name="Layoutwechsel">
              <a:extLst>
                <a:ext uri="{FF2B5EF4-FFF2-40B4-BE49-F238E27FC236}">
                  <a16:creationId xmlns:a16="http://schemas.microsoft.com/office/drawing/2014/main" id="{50191878-BA46-4FF1-A57C-F2A99E5AD1BF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9" name="Fußzeile">
              <a:extLst>
                <a:ext uri="{FF2B5EF4-FFF2-40B4-BE49-F238E27FC236}">
                  <a16:creationId xmlns:a16="http://schemas.microsoft.com/office/drawing/2014/main" id="{1766EB04-C7FF-43DC-9E37-B1114F31CEC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0" name="Listenebenen">
              <a:extLst>
                <a:ext uri="{FF2B5EF4-FFF2-40B4-BE49-F238E27FC236}">
                  <a16:creationId xmlns:a16="http://schemas.microsoft.com/office/drawing/2014/main" id="{5176CD9B-3E69-4F6C-9B8B-D1175A20C69B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2" name="Text // Listenebene erhöhen">
                <a:extLst>
                  <a:ext uri="{FF2B5EF4-FFF2-40B4-BE49-F238E27FC236}">
                    <a16:creationId xmlns:a16="http://schemas.microsoft.com/office/drawing/2014/main" id="{1D26B94A-C538-4CE0-BB24-2CAA3E57D478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3" name="Text // Listenebene verringern">
                <a:extLst>
                  <a:ext uri="{FF2B5EF4-FFF2-40B4-BE49-F238E27FC236}">
                    <a16:creationId xmlns:a16="http://schemas.microsoft.com/office/drawing/2014/main" id="{B2D441C7-AE78-493E-ABD9-921F2CA4CC6E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4" name="Listenebenen">
                <a:extLst>
                  <a:ext uri="{FF2B5EF4-FFF2-40B4-BE49-F238E27FC236}">
                    <a16:creationId xmlns:a16="http://schemas.microsoft.com/office/drawing/2014/main" id="{FD14F240-34C9-4341-86EB-3A979D91F4B6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5" name="Bild // Listenebene erhöhen">
                <a:extLst>
                  <a:ext uri="{FF2B5EF4-FFF2-40B4-BE49-F238E27FC236}">
                    <a16:creationId xmlns:a16="http://schemas.microsoft.com/office/drawing/2014/main" id="{B6A9076F-1E95-4E52-9E47-E5EA13CF310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6" name="Bild // Listenebene verringern">
                <a:extLst>
                  <a:ext uri="{FF2B5EF4-FFF2-40B4-BE49-F238E27FC236}">
                    <a16:creationId xmlns:a16="http://schemas.microsoft.com/office/drawing/2014/main" id="{6FB03049-9A7E-4BFB-98A5-CA6EF0A5981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1" name="Kopfzeile">
              <a:extLst>
                <a:ext uri="{FF2B5EF4-FFF2-40B4-BE49-F238E27FC236}">
                  <a16:creationId xmlns:a16="http://schemas.microsoft.com/office/drawing/2014/main" id="{D1FF413D-20D4-48E0-BEB4-F422B7327B35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93532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 userDrawn="1">
          <p15:clr>
            <a:srgbClr val="A4A3A4"/>
          </p15:clr>
        </p15:guide>
        <p15:guide id="2" orient="horz" pos="375" userDrawn="1">
          <p15:clr>
            <a:srgbClr val="A4A3A4"/>
          </p15:clr>
        </p15:guide>
        <p15:guide id="3" pos="5965" userDrawn="1">
          <p15:clr>
            <a:srgbClr val="A4A3A4"/>
          </p15:clr>
        </p15:guide>
        <p15:guide id="4" orient="horz" pos="3164" userDrawn="1">
          <p15:clr>
            <a:srgbClr val="A4A3A4"/>
          </p15:clr>
        </p15:guide>
        <p15:guide id="5" pos="2291" userDrawn="1">
          <p15:clr>
            <a:srgbClr val="A4A3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578" y="6189954"/>
            <a:ext cx="1454813" cy="342891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5508" y="6972112"/>
            <a:ext cx="380984" cy="133346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Catena-X or a Catena-X affiliate company. All rights reserved.</a:t>
            </a:r>
            <a:endParaRPr lang="de-DE"/>
          </a:p>
        </p:txBody>
      </p:sp>
      <p:sp>
        <p:nvSpPr>
          <p:cNvPr id="11" name="Fläche">
            <a:extLst>
              <a:ext uri="{FF2B5EF4-FFF2-40B4-BE49-F238E27FC236}">
                <a16:creationId xmlns:a16="http://schemas.microsoft.com/office/drawing/2014/main" id="{27E73BEA-12D8-4856-B661-6951767635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696391" cy="5905342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6771" tIns="48385" rIns="96771" bIns="48385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905"/>
          </a:p>
        </p:txBody>
      </p:sp>
      <p:pic>
        <p:nvPicPr>
          <p:cNvPr id="13" name="Signet Kontur">
            <a:extLst>
              <a:ext uri="{FF2B5EF4-FFF2-40B4-BE49-F238E27FC236}">
                <a16:creationId xmlns:a16="http://schemas.microsoft.com/office/drawing/2014/main" id="{99CEE5E1-0D99-4A94-AB77-B9108343F2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494" y="967715"/>
            <a:ext cx="4786897" cy="4937627"/>
          </a:xfrm>
          <a:prstGeom prst="rect">
            <a:avLst/>
          </a:prstGeom>
        </p:spPr>
      </p:pic>
      <p:sp>
        <p:nvSpPr>
          <p:cNvPr id="23" name="Text">
            <a:extLst>
              <a:ext uri="{FF2B5EF4-FFF2-40B4-BE49-F238E27FC236}">
                <a16:creationId xmlns:a16="http://schemas.microsoft.com/office/drawing/2014/main" id="{3F5074A7-7EB1-4BDE-84C9-5047BEEA6ED6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3847277" y="3981741"/>
            <a:ext cx="2476395" cy="1333464"/>
          </a:xfrm>
        </p:spPr>
        <p:txBody>
          <a:bodyPr vert="horz" anchor="b" anchorCtr="0"/>
          <a:lstStyle>
            <a:lvl1pPr marL="0" indent="0">
              <a:lnSpc>
                <a:spcPct val="108000"/>
              </a:lnSpc>
              <a:spcBef>
                <a:spcPts val="952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/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2pPr>
            <a:lvl3pPr>
              <a:lnSpc>
                <a:spcPct val="108000"/>
              </a:lnSpc>
              <a:spcAft>
                <a:spcPts val="0"/>
              </a:spcAft>
              <a:defRPr sz="1005"/>
            </a:lvl3pPr>
            <a:lvl4pPr>
              <a:lnSpc>
                <a:spcPct val="108000"/>
              </a:lnSpc>
              <a:spcAft>
                <a:spcPts val="0"/>
              </a:spcAft>
              <a:defRPr sz="1005"/>
            </a:lvl4pPr>
            <a:lvl5pPr>
              <a:lnSpc>
                <a:spcPct val="108000"/>
              </a:lnSpc>
              <a:spcAft>
                <a:spcPts val="0"/>
              </a:spcAft>
              <a:defRPr sz="1005"/>
            </a:lvl5pPr>
            <a:lvl6pPr>
              <a:lnSpc>
                <a:spcPct val="108000"/>
              </a:lnSpc>
              <a:spcAft>
                <a:spcPts val="0"/>
              </a:spcAft>
              <a:defRPr sz="1005"/>
            </a:lvl6pPr>
            <a:lvl7pPr>
              <a:lnSpc>
                <a:spcPct val="108000"/>
              </a:lnSpc>
              <a:spcAft>
                <a:spcPts val="0"/>
              </a:spcAft>
              <a:defRPr sz="1005"/>
            </a:lvl7pPr>
            <a:lvl8pPr>
              <a:lnSpc>
                <a:spcPct val="108000"/>
              </a:lnSpc>
              <a:spcAft>
                <a:spcPts val="0"/>
              </a:spcAft>
              <a:defRPr sz="1005"/>
            </a:lvl8pPr>
            <a:lvl9pPr>
              <a:lnSpc>
                <a:spcPct val="108000"/>
              </a:lnSpc>
              <a:spcAft>
                <a:spcPts val="0"/>
              </a:spcAft>
              <a:defRPr sz="1005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6405" y="3981741"/>
            <a:ext cx="2476395" cy="1333464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52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5280" y="630022"/>
            <a:ext cx="9526119" cy="1638256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979" b="1" spc="11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</a:t>
            </a:r>
            <a:br>
              <a:rPr lang="de-DE"/>
            </a:br>
            <a:r>
              <a:rPr lang="de-DE"/>
              <a:t>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" y="380991"/>
            <a:ext cx="1009607" cy="19049"/>
          </a:xfrm>
        </p:spPr>
        <p:txBody>
          <a:bodyPr lIns="1116000"/>
          <a:lstStyle/>
          <a:p>
            <a:endParaRPr lang="de-DE"/>
          </a:p>
        </p:txBody>
      </p:sp>
      <p:sp>
        <p:nvSpPr>
          <p:cNvPr id="12" name="Störer">
            <a:extLst>
              <a:ext uri="{FF2B5EF4-FFF2-40B4-BE49-F238E27FC236}">
                <a16:creationId xmlns:a16="http://schemas.microsoft.com/office/drawing/2014/main" id="{60A5E660-7DDD-439B-9971-CC78673FB5E3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10286989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4" name="Regieanweisungen">
            <a:extLst>
              <a:ext uri="{FF2B5EF4-FFF2-40B4-BE49-F238E27FC236}">
                <a16:creationId xmlns:a16="http://schemas.microsoft.com/office/drawing/2014/main" id="{BBCC3531-7AA7-43C3-B695-2D10B7743A4A}"/>
              </a:ext>
            </a:extLst>
          </p:cNvPr>
          <p:cNvGrpSpPr/>
          <p:nvPr userDrawn="1"/>
        </p:nvGrpSpPr>
        <p:grpSpPr>
          <a:xfrm>
            <a:off x="-1523935" y="-493602"/>
            <a:ext cx="15163159" cy="7656208"/>
            <a:chOff x="-1440000" y="-466408"/>
            <a:chExt cx="14328000" cy="7234408"/>
          </a:xfrm>
        </p:grpSpPr>
        <p:sp>
          <p:nvSpPr>
            <p:cNvPr id="15" name="Hilfslinien">
              <a:extLst>
                <a:ext uri="{FF2B5EF4-FFF2-40B4-BE49-F238E27FC236}">
                  <a16:creationId xmlns:a16="http://schemas.microsoft.com/office/drawing/2014/main" id="{86263293-6482-4684-AE7B-6584D267F550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>
              <a:extLst>
                <a:ext uri="{FF2B5EF4-FFF2-40B4-BE49-F238E27FC236}">
                  <a16:creationId xmlns:a16="http://schemas.microsoft.com/office/drawing/2014/main" id="{7BEFD443-A01D-4ACF-AC07-90DEE3DEF68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0" name="Layoutwechsel">
              <a:extLst>
                <a:ext uri="{FF2B5EF4-FFF2-40B4-BE49-F238E27FC236}">
                  <a16:creationId xmlns:a16="http://schemas.microsoft.com/office/drawing/2014/main" id="{91F3D3D7-FC4D-4BC3-B27D-53B8C6780D48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2" name="Fußzeile">
              <a:extLst>
                <a:ext uri="{FF2B5EF4-FFF2-40B4-BE49-F238E27FC236}">
                  <a16:creationId xmlns:a16="http://schemas.microsoft.com/office/drawing/2014/main" id="{950143AE-2743-479B-BB96-66CEA5790E4E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4" name="Listenebenen">
              <a:extLst>
                <a:ext uri="{FF2B5EF4-FFF2-40B4-BE49-F238E27FC236}">
                  <a16:creationId xmlns:a16="http://schemas.microsoft.com/office/drawing/2014/main" id="{2BCB72B8-1005-4CA1-91DA-BCE97661B9B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6" name="Text // Listenebene erhöhen">
                <a:extLst>
                  <a:ext uri="{FF2B5EF4-FFF2-40B4-BE49-F238E27FC236}">
                    <a16:creationId xmlns:a16="http://schemas.microsoft.com/office/drawing/2014/main" id="{E943DFD2-229B-40DF-A9D2-B59BBFA47EC0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7" name="Text // Listenebene verringern">
                <a:extLst>
                  <a:ext uri="{FF2B5EF4-FFF2-40B4-BE49-F238E27FC236}">
                    <a16:creationId xmlns:a16="http://schemas.microsoft.com/office/drawing/2014/main" id="{24C04A71-0AC9-4FB9-B4E8-9B7993E40EB8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8" name="Listenebenen">
                <a:extLst>
                  <a:ext uri="{FF2B5EF4-FFF2-40B4-BE49-F238E27FC236}">
                    <a16:creationId xmlns:a16="http://schemas.microsoft.com/office/drawing/2014/main" id="{29A4631E-D275-45E9-96DC-FD5653A3AA2A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9" name="Bild // Listenebene erhöhen">
                <a:extLst>
                  <a:ext uri="{FF2B5EF4-FFF2-40B4-BE49-F238E27FC236}">
                    <a16:creationId xmlns:a16="http://schemas.microsoft.com/office/drawing/2014/main" id="{4522B4D5-E197-44D1-9DF4-DC9B4233F55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0" name="Bild // Listenebene verringern">
                <a:extLst>
                  <a:ext uri="{FF2B5EF4-FFF2-40B4-BE49-F238E27FC236}">
                    <a16:creationId xmlns:a16="http://schemas.microsoft.com/office/drawing/2014/main" id="{61A83645-6787-4AE6-A4D2-CE35EF50500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5" name="Kopfzeile">
              <a:extLst>
                <a:ext uri="{FF2B5EF4-FFF2-40B4-BE49-F238E27FC236}">
                  <a16:creationId xmlns:a16="http://schemas.microsoft.com/office/drawing/2014/main" id="{2CA852F8-3173-4295-AF4F-7ACF792E81B3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1608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 userDrawn="1">
          <p15:clr>
            <a:srgbClr val="A4A3A4"/>
          </p15:clr>
        </p15:guide>
        <p15:guide id="2" orient="horz" pos="375" userDrawn="1">
          <p15:clr>
            <a:srgbClr val="A4A3A4"/>
          </p15:clr>
        </p15:guide>
        <p15:guide id="3" pos="5965" userDrawn="1">
          <p15:clr>
            <a:srgbClr val="A4A3A4"/>
          </p15:clr>
        </p15:guide>
        <p15:guide id="4" orient="horz" pos="3164" userDrawn="1">
          <p15:clr>
            <a:srgbClr val="A4A3A4"/>
          </p15:clr>
        </p15:guide>
        <p15:guide id="5" pos="2291" userDrawn="1">
          <p15:clr>
            <a:srgbClr val="A4A3A4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orang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578" y="6189954"/>
            <a:ext cx="1454813" cy="342891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5508" y="6972112"/>
            <a:ext cx="380984" cy="133346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Catena-X or a Catena-X affiliate company. All rights reserved.</a:t>
            </a:r>
            <a:endParaRPr lang="de-DE"/>
          </a:p>
        </p:txBody>
      </p:sp>
      <p:sp>
        <p:nvSpPr>
          <p:cNvPr id="20" name="Fläche">
            <a:extLst>
              <a:ext uri="{FF2B5EF4-FFF2-40B4-BE49-F238E27FC236}">
                <a16:creationId xmlns:a16="http://schemas.microsoft.com/office/drawing/2014/main" id="{4D619591-B998-4ED1-81B5-09F04EBF07E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696391" cy="5905342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6771" tIns="48385" rIns="96771" bIns="48385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905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7200594" y="0"/>
            <a:ext cx="4495797" cy="5905341"/>
          </a:xfrm>
          <a:custGeom>
            <a:avLst/>
            <a:gdLst>
              <a:gd name="connsiteX0" fmla="*/ 0 w 4248177"/>
              <a:gd name="connsiteY0" fmla="*/ 0 h 5580000"/>
              <a:gd name="connsiteX1" fmla="*/ 4248177 w 4248177"/>
              <a:gd name="connsiteY1" fmla="*/ 0 h 5580000"/>
              <a:gd name="connsiteX2" fmla="*/ 4248177 w 4248177"/>
              <a:gd name="connsiteY2" fmla="*/ 5507860 h 5580000"/>
              <a:gd name="connsiteX3" fmla="*/ 4176013 w 4248177"/>
              <a:gd name="connsiteY3" fmla="*/ 5580000 h 5580000"/>
              <a:gd name="connsiteX4" fmla="*/ 0 w 4248177"/>
              <a:gd name="connsiteY4" fmla="*/ 5580000 h 55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8177" h="5580000">
                <a:moveTo>
                  <a:pt x="0" y="0"/>
                </a:moveTo>
                <a:lnTo>
                  <a:pt x="4248177" y="0"/>
                </a:lnTo>
                <a:lnTo>
                  <a:pt x="4248177" y="5507860"/>
                </a:lnTo>
                <a:cubicBezTo>
                  <a:pt x="4248177" y="5547673"/>
                  <a:pt x="4215839" y="5580000"/>
                  <a:pt x="4176013" y="5580000"/>
                </a:cubicBezTo>
                <a:lnTo>
                  <a:pt x="0" y="5580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tIns="144000" r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83"/>
            </a:lvl1pPr>
            <a:lvl2pPr marL="457183" indent="0">
              <a:buNone/>
              <a:defRPr sz="2800"/>
            </a:lvl2pPr>
            <a:lvl3pPr marL="914366" indent="0">
              <a:buNone/>
              <a:defRPr sz="2400"/>
            </a:lvl3pPr>
            <a:lvl4pPr marL="1371548" indent="0">
              <a:buNone/>
              <a:defRPr sz="2000"/>
            </a:lvl4pPr>
            <a:lvl5pPr marL="1828732" indent="0">
              <a:buNone/>
              <a:defRPr sz="2000"/>
            </a:lvl5pPr>
            <a:lvl6pPr marL="2285914" indent="0">
              <a:buNone/>
              <a:defRPr sz="2000"/>
            </a:lvl6pPr>
            <a:lvl7pPr marL="2743098" indent="0">
              <a:buNone/>
              <a:defRPr sz="2000"/>
            </a:lvl7pPr>
            <a:lvl8pPr marL="3200281" indent="0">
              <a:buNone/>
              <a:defRPr sz="2000"/>
            </a:lvl8pPr>
            <a:lvl9pPr marL="3657463" indent="0">
              <a:buNone/>
              <a:defRPr sz="2000"/>
            </a:lvl9pPr>
          </a:lstStyle>
          <a:p>
            <a:r>
              <a:rPr lang="de-DE"/>
              <a:t>Bild einfügen über Menü &gt; Einfügen &gt; Bilder</a:t>
            </a:r>
            <a:br>
              <a:rPr lang="de-DE"/>
            </a:br>
            <a:r>
              <a:rPr lang="de-DE"/>
              <a:t>oder per Drag-and-Drop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907425" y="967715"/>
            <a:ext cx="4788967" cy="4937627"/>
          </a:xfrm>
          <a:blipFill>
            <a:blip r:embed="rId3">
              <a:alphaModFix amt="50000"/>
            </a:blip>
            <a:stretch>
              <a:fillRect/>
            </a:stretch>
          </a:blipFill>
        </p:spPr>
        <p:txBody>
          <a:bodyPr vert="horz" tIns="47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23" name="Text">
            <a:extLst>
              <a:ext uri="{FF2B5EF4-FFF2-40B4-BE49-F238E27FC236}">
                <a16:creationId xmlns:a16="http://schemas.microsoft.com/office/drawing/2014/main" id="{3F5074A7-7EB1-4BDE-84C9-5047BEEA6ED6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3847277" y="3981741"/>
            <a:ext cx="2476395" cy="1333464"/>
          </a:xfrm>
        </p:spPr>
        <p:txBody>
          <a:bodyPr vert="horz" anchor="b" anchorCtr="0"/>
          <a:lstStyle>
            <a:lvl1pPr marL="0" indent="0">
              <a:lnSpc>
                <a:spcPct val="108000"/>
              </a:lnSpc>
              <a:spcBef>
                <a:spcPts val="952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/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2pPr>
            <a:lvl3pPr>
              <a:lnSpc>
                <a:spcPct val="108000"/>
              </a:lnSpc>
              <a:spcAft>
                <a:spcPts val="0"/>
              </a:spcAft>
              <a:defRPr sz="1005"/>
            </a:lvl3pPr>
            <a:lvl4pPr>
              <a:lnSpc>
                <a:spcPct val="108000"/>
              </a:lnSpc>
              <a:spcAft>
                <a:spcPts val="0"/>
              </a:spcAft>
              <a:defRPr sz="1005"/>
            </a:lvl4pPr>
            <a:lvl5pPr>
              <a:lnSpc>
                <a:spcPct val="108000"/>
              </a:lnSpc>
              <a:spcAft>
                <a:spcPts val="0"/>
              </a:spcAft>
              <a:defRPr sz="1005"/>
            </a:lvl5pPr>
            <a:lvl6pPr>
              <a:lnSpc>
                <a:spcPct val="108000"/>
              </a:lnSpc>
              <a:spcAft>
                <a:spcPts val="0"/>
              </a:spcAft>
              <a:defRPr sz="1005"/>
            </a:lvl6pPr>
            <a:lvl7pPr>
              <a:lnSpc>
                <a:spcPct val="108000"/>
              </a:lnSpc>
              <a:spcAft>
                <a:spcPts val="0"/>
              </a:spcAft>
              <a:defRPr sz="1005"/>
            </a:lvl7pPr>
            <a:lvl8pPr>
              <a:lnSpc>
                <a:spcPct val="108000"/>
              </a:lnSpc>
              <a:spcAft>
                <a:spcPts val="0"/>
              </a:spcAft>
              <a:defRPr sz="1005"/>
            </a:lvl8pPr>
            <a:lvl9pPr>
              <a:lnSpc>
                <a:spcPct val="108000"/>
              </a:lnSpc>
              <a:spcAft>
                <a:spcPts val="0"/>
              </a:spcAft>
              <a:defRPr sz="1005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6405" y="3981741"/>
            <a:ext cx="2476395" cy="1333464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52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5281" y="630025"/>
            <a:ext cx="6209732" cy="2476433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979" b="1" spc="11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" y="380991"/>
            <a:ext cx="1009607" cy="19049"/>
          </a:xfrm>
        </p:spPr>
        <p:txBody>
          <a:bodyPr lIns="1116000"/>
          <a:lstStyle/>
          <a:p>
            <a:endParaRPr lang="de-DE"/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8B649267-2BF4-42D8-8362-E3CE75F846CD}"/>
              </a:ext>
            </a:extLst>
          </p:cNvPr>
          <p:cNvSpPr>
            <a:spLocks noGrp="1" noChangeAspect="1"/>
          </p:cNvSpPr>
          <p:nvPr>
            <p:ph type="body" orient="vert" idx="16" hasCustomPrompt="1"/>
          </p:nvPr>
        </p:nvSpPr>
        <p:spPr>
          <a:xfrm>
            <a:off x="10286989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5" name="Regieanweisungen">
            <a:extLst>
              <a:ext uri="{FF2B5EF4-FFF2-40B4-BE49-F238E27FC236}">
                <a16:creationId xmlns:a16="http://schemas.microsoft.com/office/drawing/2014/main" id="{0A163816-A3F0-4BF6-8D51-0B73D37B63E8}"/>
              </a:ext>
            </a:extLst>
          </p:cNvPr>
          <p:cNvGrpSpPr/>
          <p:nvPr userDrawn="1"/>
        </p:nvGrpSpPr>
        <p:grpSpPr>
          <a:xfrm>
            <a:off x="-1523935" y="-493602"/>
            <a:ext cx="15163159" cy="7656208"/>
            <a:chOff x="-1440000" y="-466408"/>
            <a:chExt cx="14328000" cy="7234408"/>
          </a:xfrm>
        </p:grpSpPr>
        <p:sp>
          <p:nvSpPr>
            <p:cNvPr id="26" name="Hilfslinien">
              <a:extLst>
                <a:ext uri="{FF2B5EF4-FFF2-40B4-BE49-F238E27FC236}">
                  <a16:creationId xmlns:a16="http://schemas.microsoft.com/office/drawing/2014/main" id="{E72F445F-C4AB-4EFB-AAFE-1E8DF204ED6F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7" name="Zurücksetzen">
              <a:extLst>
                <a:ext uri="{FF2B5EF4-FFF2-40B4-BE49-F238E27FC236}">
                  <a16:creationId xmlns:a16="http://schemas.microsoft.com/office/drawing/2014/main" id="{C14CA885-FCDC-4CC0-B36A-129826D6A1BF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8" name="Layoutwechsel">
              <a:extLst>
                <a:ext uri="{FF2B5EF4-FFF2-40B4-BE49-F238E27FC236}">
                  <a16:creationId xmlns:a16="http://schemas.microsoft.com/office/drawing/2014/main" id="{FE677BEB-C1C8-412E-A635-F35D73274BA1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9" name="Fußzeile">
              <a:extLst>
                <a:ext uri="{FF2B5EF4-FFF2-40B4-BE49-F238E27FC236}">
                  <a16:creationId xmlns:a16="http://schemas.microsoft.com/office/drawing/2014/main" id="{530F5994-6F49-432A-90F7-E04C67D86C6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0" name="Listenebenen">
              <a:extLst>
                <a:ext uri="{FF2B5EF4-FFF2-40B4-BE49-F238E27FC236}">
                  <a16:creationId xmlns:a16="http://schemas.microsoft.com/office/drawing/2014/main" id="{DC8A1065-5D43-4C3E-A3F9-35A8FEFA8FF6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2" name="Text // Listenebene erhöhen">
                <a:extLst>
                  <a:ext uri="{FF2B5EF4-FFF2-40B4-BE49-F238E27FC236}">
                    <a16:creationId xmlns:a16="http://schemas.microsoft.com/office/drawing/2014/main" id="{0C27CB16-40F5-4E74-97FE-FD2F0DA8AF22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3" name="Text // Listenebene verringern">
                <a:extLst>
                  <a:ext uri="{FF2B5EF4-FFF2-40B4-BE49-F238E27FC236}">
                    <a16:creationId xmlns:a16="http://schemas.microsoft.com/office/drawing/2014/main" id="{A193F287-3D79-4916-9680-757E0DBCB1A3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4" name="Listenebenen">
                <a:extLst>
                  <a:ext uri="{FF2B5EF4-FFF2-40B4-BE49-F238E27FC236}">
                    <a16:creationId xmlns:a16="http://schemas.microsoft.com/office/drawing/2014/main" id="{C9BC5534-B22B-4B0B-9F2F-C67987FE96FD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5" name="Bild // Listenebene erhöhen">
                <a:extLst>
                  <a:ext uri="{FF2B5EF4-FFF2-40B4-BE49-F238E27FC236}">
                    <a16:creationId xmlns:a16="http://schemas.microsoft.com/office/drawing/2014/main" id="{E95AD836-7635-4306-94BC-6F9E87F2715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6" name="Bild // Listenebene verringern">
                <a:extLst>
                  <a:ext uri="{FF2B5EF4-FFF2-40B4-BE49-F238E27FC236}">
                    <a16:creationId xmlns:a16="http://schemas.microsoft.com/office/drawing/2014/main" id="{26DE1944-579B-494D-99D7-DAFA5439E81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1" name="Kopfzeile">
              <a:extLst>
                <a:ext uri="{FF2B5EF4-FFF2-40B4-BE49-F238E27FC236}">
                  <a16:creationId xmlns:a16="http://schemas.microsoft.com/office/drawing/2014/main" id="{30470A50-B1E1-40E9-8FA4-87E5DFD7245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51731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 userDrawn="1">
          <p15:clr>
            <a:srgbClr val="A4A3A4"/>
          </p15:clr>
        </p15:guide>
        <p15:guide id="2" orient="horz" pos="375" userDrawn="1">
          <p15:clr>
            <a:srgbClr val="A4A3A4"/>
          </p15:clr>
        </p15:guide>
        <p15:guide id="3" pos="3991" userDrawn="1">
          <p15:clr>
            <a:srgbClr val="A4A3A4"/>
          </p15:clr>
        </p15:guide>
        <p15:guide id="4" orient="horz" pos="3164" userDrawn="1">
          <p15:clr>
            <a:srgbClr val="A4A3A4"/>
          </p15:clr>
        </p15:guide>
        <p15:guide id="5" pos="2291" userDrawn="1">
          <p15:clr>
            <a:srgbClr val="A4A3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grü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578" y="6189954"/>
            <a:ext cx="1454813" cy="342891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5508" y="6972112"/>
            <a:ext cx="380984" cy="133346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Catena-X or a Catena-X affiliate company. All rights reserved.</a:t>
            </a:r>
            <a:endParaRPr lang="de-DE"/>
          </a:p>
        </p:txBody>
      </p:sp>
      <p:sp>
        <p:nvSpPr>
          <p:cNvPr id="20" name="Fläche">
            <a:extLst>
              <a:ext uri="{FF2B5EF4-FFF2-40B4-BE49-F238E27FC236}">
                <a16:creationId xmlns:a16="http://schemas.microsoft.com/office/drawing/2014/main" id="{4D619591-B998-4ED1-81B5-09F04EBF07E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696391" cy="5905342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6771" tIns="48385" rIns="96771" bIns="48385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905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7200594" y="0"/>
            <a:ext cx="4495797" cy="5905341"/>
          </a:xfrm>
          <a:custGeom>
            <a:avLst/>
            <a:gdLst>
              <a:gd name="connsiteX0" fmla="*/ 0 w 4248177"/>
              <a:gd name="connsiteY0" fmla="*/ 0 h 5580000"/>
              <a:gd name="connsiteX1" fmla="*/ 4248177 w 4248177"/>
              <a:gd name="connsiteY1" fmla="*/ 0 h 5580000"/>
              <a:gd name="connsiteX2" fmla="*/ 4248177 w 4248177"/>
              <a:gd name="connsiteY2" fmla="*/ 5507860 h 5580000"/>
              <a:gd name="connsiteX3" fmla="*/ 4176013 w 4248177"/>
              <a:gd name="connsiteY3" fmla="*/ 5580000 h 5580000"/>
              <a:gd name="connsiteX4" fmla="*/ 0 w 4248177"/>
              <a:gd name="connsiteY4" fmla="*/ 5580000 h 55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8177" h="5580000">
                <a:moveTo>
                  <a:pt x="0" y="0"/>
                </a:moveTo>
                <a:lnTo>
                  <a:pt x="4248177" y="0"/>
                </a:lnTo>
                <a:lnTo>
                  <a:pt x="4248177" y="5507860"/>
                </a:lnTo>
                <a:cubicBezTo>
                  <a:pt x="4248177" y="5547673"/>
                  <a:pt x="4215839" y="5580000"/>
                  <a:pt x="4176013" y="5580000"/>
                </a:cubicBezTo>
                <a:lnTo>
                  <a:pt x="0" y="5580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tIns="144000" r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83"/>
            </a:lvl1pPr>
            <a:lvl2pPr marL="457183" indent="0">
              <a:buNone/>
              <a:defRPr sz="2800"/>
            </a:lvl2pPr>
            <a:lvl3pPr marL="914366" indent="0">
              <a:buNone/>
              <a:defRPr sz="2400"/>
            </a:lvl3pPr>
            <a:lvl4pPr marL="1371548" indent="0">
              <a:buNone/>
              <a:defRPr sz="2000"/>
            </a:lvl4pPr>
            <a:lvl5pPr marL="1828732" indent="0">
              <a:buNone/>
              <a:defRPr sz="2000"/>
            </a:lvl5pPr>
            <a:lvl6pPr marL="2285914" indent="0">
              <a:buNone/>
              <a:defRPr sz="2000"/>
            </a:lvl6pPr>
            <a:lvl7pPr marL="2743098" indent="0">
              <a:buNone/>
              <a:defRPr sz="2000"/>
            </a:lvl7pPr>
            <a:lvl8pPr marL="3200281" indent="0">
              <a:buNone/>
              <a:defRPr sz="2000"/>
            </a:lvl8pPr>
            <a:lvl9pPr marL="3657463" indent="0">
              <a:buNone/>
              <a:defRPr sz="2000"/>
            </a:lvl9pPr>
          </a:lstStyle>
          <a:p>
            <a:r>
              <a:rPr lang="de-DE"/>
              <a:t>Bild einfügen über Menü &gt; Einfügen &gt; Bilder</a:t>
            </a:r>
            <a:br>
              <a:rPr lang="de-DE"/>
            </a:br>
            <a:r>
              <a:rPr lang="de-DE"/>
              <a:t>oder per Drag-and-Drop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907425" y="967715"/>
            <a:ext cx="4788967" cy="4937627"/>
          </a:xfrm>
          <a:blipFill>
            <a:blip r:embed="rId3">
              <a:alphaModFix amt="50000"/>
            </a:blip>
            <a:stretch>
              <a:fillRect/>
            </a:stretch>
          </a:blipFill>
        </p:spPr>
        <p:txBody>
          <a:bodyPr vert="horz" tIns="47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23" name="Text">
            <a:extLst>
              <a:ext uri="{FF2B5EF4-FFF2-40B4-BE49-F238E27FC236}">
                <a16:creationId xmlns:a16="http://schemas.microsoft.com/office/drawing/2014/main" id="{3F5074A7-7EB1-4BDE-84C9-5047BEEA6ED6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3847277" y="3981741"/>
            <a:ext cx="2476395" cy="1333464"/>
          </a:xfrm>
        </p:spPr>
        <p:txBody>
          <a:bodyPr vert="horz" anchor="b" anchorCtr="0"/>
          <a:lstStyle>
            <a:lvl1pPr marL="0" indent="0">
              <a:lnSpc>
                <a:spcPct val="108000"/>
              </a:lnSpc>
              <a:spcBef>
                <a:spcPts val="952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/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2pPr>
            <a:lvl3pPr>
              <a:lnSpc>
                <a:spcPct val="108000"/>
              </a:lnSpc>
              <a:spcAft>
                <a:spcPts val="0"/>
              </a:spcAft>
              <a:defRPr sz="1005"/>
            </a:lvl3pPr>
            <a:lvl4pPr>
              <a:lnSpc>
                <a:spcPct val="108000"/>
              </a:lnSpc>
              <a:spcAft>
                <a:spcPts val="0"/>
              </a:spcAft>
              <a:defRPr sz="1005"/>
            </a:lvl4pPr>
            <a:lvl5pPr>
              <a:lnSpc>
                <a:spcPct val="108000"/>
              </a:lnSpc>
              <a:spcAft>
                <a:spcPts val="0"/>
              </a:spcAft>
              <a:defRPr sz="1005"/>
            </a:lvl5pPr>
            <a:lvl6pPr>
              <a:lnSpc>
                <a:spcPct val="108000"/>
              </a:lnSpc>
              <a:spcAft>
                <a:spcPts val="0"/>
              </a:spcAft>
              <a:defRPr sz="1005"/>
            </a:lvl6pPr>
            <a:lvl7pPr>
              <a:lnSpc>
                <a:spcPct val="108000"/>
              </a:lnSpc>
              <a:spcAft>
                <a:spcPts val="0"/>
              </a:spcAft>
              <a:defRPr sz="1005"/>
            </a:lvl7pPr>
            <a:lvl8pPr>
              <a:lnSpc>
                <a:spcPct val="108000"/>
              </a:lnSpc>
              <a:spcAft>
                <a:spcPts val="0"/>
              </a:spcAft>
              <a:defRPr sz="1005"/>
            </a:lvl8pPr>
            <a:lvl9pPr>
              <a:lnSpc>
                <a:spcPct val="108000"/>
              </a:lnSpc>
              <a:spcAft>
                <a:spcPts val="0"/>
              </a:spcAft>
              <a:defRPr sz="1005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6405" y="3981741"/>
            <a:ext cx="2476395" cy="1333464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52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5281" y="630025"/>
            <a:ext cx="6209732" cy="2476433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979" b="1" spc="11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" y="380991"/>
            <a:ext cx="1009607" cy="19049"/>
          </a:xfrm>
        </p:spPr>
        <p:txBody>
          <a:bodyPr lIns="1116000"/>
          <a:lstStyle/>
          <a:p>
            <a:endParaRPr lang="de-DE"/>
          </a:p>
        </p:txBody>
      </p:sp>
      <p:sp>
        <p:nvSpPr>
          <p:cNvPr id="12" name="Störer">
            <a:extLst>
              <a:ext uri="{FF2B5EF4-FFF2-40B4-BE49-F238E27FC236}">
                <a16:creationId xmlns:a16="http://schemas.microsoft.com/office/drawing/2014/main" id="{B90E96CA-8CDE-4511-A183-BC6EE0A10DDC}"/>
              </a:ext>
            </a:extLst>
          </p:cNvPr>
          <p:cNvSpPr>
            <a:spLocks noGrp="1" noChangeAspect="1"/>
          </p:cNvSpPr>
          <p:nvPr>
            <p:ph type="body" orient="vert" idx="16" hasCustomPrompt="1"/>
          </p:nvPr>
        </p:nvSpPr>
        <p:spPr>
          <a:xfrm>
            <a:off x="10286989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3" name="Regieanweisungen">
            <a:extLst>
              <a:ext uri="{FF2B5EF4-FFF2-40B4-BE49-F238E27FC236}">
                <a16:creationId xmlns:a16="http://schemas.microsoft.com/office/drawing/2014/main" id="{E1CF6780-D143-4BCA-ADB1-6DB2E7821D9D}"/>
              </a:ext>
            </a:extLst>
          </p:cNvPr>
          <p:cNvGrpSpPr/>
          <p:nvPr userDrawn="1"/>
        </p:nvGrpSpPr>
        <p:grpSpPr>
          <a:xfrm>
            <a:off x="-1523935" y="-493602"/>
            <a:ext cx="15163159" cy="7656208"/>
            <a:chOff x="-1440000" y="-466408"/>
            <a:chExt cx="14328000" cy="7234408"/>
          </a:xfrm>
        </p:grpSpPr>
        <p:sp>
          <p:nvSpPr>
            <p:cNvPr id="14" name="Hilfslinien">
              <a:extLst>
                <a:ext uri="{FF2B5EF4-FFF2-40B4-BE49-F238E27FC236}">
                  <a16:creationId xmlns:a16="http://schemas.microsoft.com/office/drawing/2014/main" id="{9BE1FC79-D553-4FEA-A311-BF7547161C7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>
              <a:extLst>
                <a:ext uri="{FF2B5EF4-FFF2-40B4-BE49-F238E27FC236}">
                  <a16:creationId xmlns:a16="http://schemas.microsoft.com/office/drawing/2014/main" id="{B5F4AE5F-2B68-41ED-9FA2-30408ED9D8E7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4" name="Layoutwechsel">
              <a:extLst>
                <a:ext uri="{FF2B5EF4-FFF2-40B4-BE49-F238E27FC236}">
                  <a16:creationId xmlns:a16="http://schemas.microsoft.com/office/drawing/2014/main" id="{051574FD-504E-4924-9790-C2E261D4721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5" name="Fußzeile">
              <a:extLst>
                <a:ext uri="{FF2B5EF4-FFF2-40B4-BE49-F238E27FC236}">
                  <a16:creationId xmlns:a16="http://schemas.microsoft.com/office/drawing/2014/main" id="{AF69A2C4-D8FB-45F3-9124-1FBF9F5103C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6" name="Listenebenen">
              <a:extLst>
                <a:ext uri="{FF2B5EF4-FFF2-40B4-BE49-F238E27FC236}">
                  <a16:creationId xmlns:a16="http://schemas.microsoft.com/office/drawing/2014/main" id="{DE2EFEB0-AAFB-4975-954F-4BA4A78BEF1F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8" name="Text // Listenebene erhöhen">
                <a:extLst>
                  <a:ext uri="{FF2B5EF4-FFF2-40B4-BE49-F238E27FC236}">
                    <a16:creationId xmlns:a16="http://schemas.microsoft.com/office/drawing/2014/main" id="{2B84B894-B2E3-455E-B56F-E879A565ABF1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9" name="Text // Listenebene verringern">
                <a:extLst>
                  <a:ext uri="{FF2B5EF4-FFF2-40B4-BE49-F238E27FC236}">
                    <a16:creationId xmlns:a16="http://schemas.microsoft.com/office/drawing/2014/main" id="{1D913496-C2A2-49FC-B473-968AD481639E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0" name="Listenebenen">
                <a:extLst>
                  <a:ext uri="{FF2B5EF4-FFF2-40B4-BE49-F238E27FC236}">
                    <a16:creationId xmlns:a16="http://schemas.microsoft.com/office/drawing/2014/main" id="{8F5A286F-B511-4B31-803F-EDF3BCC7A5B3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1" name="Bild // Listenebene erhöhen">
                <a:extLst>
                  <a:ext uri="{FF2B5EF4-FFF2-40B4-BE49-F238E27FC236}">
                    <a16:creationId xmlns:a16="http://schemas.microsoft.com/office/drawing/2014/main" id="{C72720AF-7808-4641-9A46-F0B9FDEC309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2" name="Bild // Listenebene verringern">
                <a:extLst>
                  <a:ext uri="{FF2B5EF4-FFF2-40B4-BE49-F238E27FC236}">
                    <a16:creationId xmlns:a16="http://schemas.microsoft.com/office/drawing/2014/main" id="{71F42FB0-0C1D-4F8B-99EF-7C55FDD6F0D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7" name="Kopfzeile">
              <a:extLst>
                <a:ext uri="{FF2B5EF4-FFF2-40B4-BE49-F238E27FC236}">
                  <a16:creationId xmlns:a16="http://schemas.microsoft.com/office/drawing/2014/main" id="{F5C9A55A-322B-4502-A2F8-55618146D87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44319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 userDrawn="1">
          <p15:clr>
            <a:srgbClr val="A4A3A4"/>
          </p15:clr>
        </p15:guide>
        <p15:guide id="2" orient="horz" pos="375" userDrawn="1">
          <p15:clr>
            <a:srgbClr val="A4A3A4"/>
          </p15:clr>
        </p15:guide>
        <p15:guide id="3" pos="3991" userDrawn="1">
          <p15:clr>
            <a:srgbClr val="A4A3A4"/>
          </p15:clr>
        </p15:guide>
        <p15:guide id="4" orient="horz" pos="3164" userDrawn="1">
          <p15:clr>
            <a:srgbClr val="A4A3A4"/>
          </p15:clr>
        </p15:guide>
        <p15:guide id="5" pos="2291" userDrawn="1">
          <p15:clr>
            <a:srgbClr val="A4A3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Catena-X or a Catena-X affiliate company. All rights reserved.</a:t>
            </a:r>
            <a:endParaRPr lang="de-DE"/>
          </a:p>
        </p:txBody>
      </p:sp>
      <p:sp>
        <p:nvSpPr>
          <p:cNvPr id="29" name="Agendapunkt Nummer">
            <a:extLst>
              <a:ext uri="{FF2B5EF4-FFF2-40B4-BE49-F238E27FC236}">
                <a16:creationId xmlns:a16="http://schemas.microsoft.com/office/drawing/2014/main" id="{EE10809A-DB1E-40BA-9BD2-2D4C86597B28}"/>
              </a:ext>
            </a:extLst>
          </p:cNvPr>
          <p:cNvSpPr>
            <a:spLocks noGrp="1"/>
          </p:cNvSpPr>
          <p:nvPr>
            <p:ph type="body" orient="vert" idx="27" hasCustomPrompt="1"/>
          </p:nvPr>
        </p:nvSpPr>
        <p:spPr>
          <a:xfrm rot="5400000" flipH="1">
            <a:off x="6013099" y="-829699"/>
            <a:ext cx="676651" cy="10723763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963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492">
                <a:solidFill>
                  <a:schemeClr val="bg2"/>
                </a:solidFill>
              </a:defRPr>
            </a:lvl2pPr>
            <a:lvl3pPr>
              <a:defRPr sz="3492">
                <a:solidFill>
                  <a:schemeClr val="bg2"/>
                </a:solidFill>
              </a:defRPr>
            </a:lvl3pPr>
            <a:lvl4pPr>
              <a:defRPr sz="3492">
                <a:solidFill>
                  <a:schemeClr val="bg2"/>
                </a:solidFill>
              </a:defRPr>
            </a:lvl4pPr>
            <a:lvl5pPr>
              <a:defRPr sz="3492">
                <a:solidFill>
                  <a:schemeClr val="bg2"/>
                </a:solidFill>
              </a:defRPr>
            </a:lvl5pPr>
            <a:lvl6pPr>
              <a:defRPr sz="3492">
                <a:solidFill>
                  <a:schemeClr val="bg2"/>
                </a:solidFill>
              </a:defRPr>
            </a:lvl6pPr>
            <a:lvl7pPr>
              <a:defRPr sz="3492">
                <a:solidFill>
                  <a:schemeClr val="bg2"/>
                </a:solidFill>
              </a:defRPr>
            </a:lvl7pPr>
            <a:lvl8pPr>
              <a:defRPr sz="3492">
                <a:solidFill>
                  <a:schemeClr val="bg2"/>
                </a:solidFill>
              </a:defRPr>
            </a:lvl8pPr>
            <a:lvl9pPr>
              <a:defRPr sz="3492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6" name="Zeit">
            <a:extLst>
              <a:ext uri="{FF2B5EF4-FFF2-40B4-BE49-F238E27FC236}">
                <a16:creationId xmlns:a16="http://schemas.microsoft.com/office/drawing/2014/main" id="{90C2B35F-EC7C-4A7E-9EDF-EAB98436A407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9257909" y="4194004"/>
            <a:ext cx="2437753" cy="495287"/>
          </a:xfrm>
        </p:spPr>
        <p:txBody>
          <a:bodyPr vert="horz" anchor="b" anchorCtr="0"/>
          <a:lstStyle>
            <a:lvl1pPr marL="571468" indent="-571468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5" name="Agendapunkt Text">
            <a:extLst>
              <a:ext uri="{FF2B5EF4-FFF2-40B4-BE49-F238E27FC236}">
                <a16:creationId xmlns:a16="http://schemas.microsoft.com/office/drawing/2014/main" id="{A6413500-DAA9-44B3-8115-03E8473D759A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943019" y="4193995"/>
            <a:ext cx="6857709" cy="495287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8" name="Agendapunkt Nummer">
            <a:extLst>
              <a:ext uri="{FF2B5EF4-FFF2-40B4-BE49-F238E27FC236}">
                <a16:creationId xmlns:a16="http://schemas.microsoft.com/office/drawing/2014/main" id="{97FD7B98-6C53-4FE1-90B4-9A0E09BE6C43}"/>
              </a:ext>
            </a:extLst>
          </p:cNvPr>
          <p:cNvSpPr>
            <a:spLocks noGrp="1"/>
          </p:cNvSpPr>
          <p:nvPr>
            <p:ph type="body" orient="vert" idx="26" hasCustomPrompt="1"/>
          </p:nvPr>
        </p:nvSpPr>
        <p:spPr>
          <a:xfrm rot="5400000" flipH="1">
            <a:off x="6013099" y="-1514364"/>
            <a:ext cx="676651" cy="10723763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963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492">
                <a:solidFill>
                  <a:schemeClr val="bg2"/>
                </a:solidFill>
              </a:defRPr>
            </a:lvl2pPr>
            <a:lvl3pPr>
              <a:defRPr sz="3492">
                <a:solidFill>
                  <a:schemeClr val="bg2"/>
                </a:solidFill>
              </a:defRPr>
            </a:lvl3pPr>
            <a:lvl4pPr>
              <a:defRPr sz="3492">
                <a:solidFill>
                  <a:schemeClr val="bg2"/>
                </a:solidFill>
              </a:defRPr>
            </a:lvl4pPr>
            <a:lvl5pPr>
              <a:defRPr sz="3492">
                <a:solidFill>
                  <a:schemeClr val="bg2"/>
                </a:solidFill>
              </a:defRPr>
            </a:lvl5pPr>
            <a:lvl6pPr>
              <a:defRPr sz="3492">
                <a:solidFill>
                  <a:schemeClr val="bg2"/>
                </a:solidFill>
              </a:defRPr>
            </a:lvl6pPr>
            <a:lvl7pPr>
              <a:defRPr sz="3492">
                <a:solidFill>
                  <a:schemeClr val="bg2"/>
                </a:solidFill>
              </a:defRPr>
            </a:lvl7pPr>
            <a:lvl8pPr>
              <a:defRPr sz="3492">
                <a:solidFill>
                  <a:schemeClr val="bg2"/>
                </a:solidFill>
              </a:defRPr>
            </a:lvl8pPr>
            <a:lvl9pPr>
              <a:defRPr sz="3492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7" name="Zeit">
            <a:extLst>
              <a:ext uri="{FF2B5EF4-FFF2-40B4-BE49-F238E27FC236}">
                <a16:creationId xmlns:a16="http://schemas.microsoft.com/office/drawing/2014/main" id="{28A0E2D0-F243-4A65-BBEF-CB7E60513520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9257909" y="3514238"/>
            <a:ext cx="2437753" cy="495287"/>
          </a:xfrm>
        </p:spPr>
        <p:txBody>
          <a:bodyPr vert="horz" anchor="b" anchorCtr="0"/>
          <a:lstStyle>
            <a:lvl1pPr marL="571468" indent="-571468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4" name="Agendapunkt Text">
            <a:extLst>
              <a:ext uri="{FF2B5EF4-FFF2-40B4-BE49-F238E27FC236}">
                <a16:creationId xmlns:a16="http://schemas.microsoft.com/office/drawing/2014/main" id="{2F12061A-A101-4348-9DFE-3E429123C473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1943019" y="3514236"/>
            <a:ext cx="6857709" cy="495287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7" name="Agendapunkt Nummer">
            <a:extLst>
              <a:ext uri="{FF2B5EF4-FFF2-40B4-BE49-F238E27FC236}">
                <a16:creationId xmlns:a16="http://schemas.microsoft.com/office/drawing/2014/main" id="{40BE1824-7E70-4AA9-9F95-B62DC6875093}"/>
              </a:ext>
            </a:extLst>
          </p:cNvPr>
          <p:cNvSpPr>
            <a:spLocks noGrp="1"/>
          </p:cNvSpPr>
          <p:nvPr>
            <p:ph type="body" orient="vert" idx="25" hasCustomPrompt="1"/>
          </p:nvPr>
        </p:nvSpPr>
        <p:spPr>
          <a:xfrm rot="5400000" flipH="1">
            <a:off x="6013099" y="-2198881"/>
            <a:ext cx="676651" cy="10723763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963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492">
                <a:solidFill>
                  <a:schemeClr val="bg2"/>
                </a:solidFill>
              </a:defRPr>
            </a:lvl2pPr>
            <a:lvl3pPr>
              <a:defRPr sz="3492">
                <a:solidFill>
                  <a:schemeClr val="bg2"/>
                </a:solidFill>
              </a:defRPr>
            </a:lvl3pPr>
            <a:lvl4pPr>
              <a:defRPr sz="3492">
                <a:solidFill>
                  <a:schemeClr val="bg2"/>
                </a:solidFill>
              </a:defRPr>
            </a:lvl4pPr>
            <a:lvl5pPr>
              <a:defRPr sz="3492">
                <a:solidFill>
                  <a:schemeClr val="bg2"/>
                </a:solidFill>
              </a:defRPr>
            </a:lvl5pPr>
            <a:lvl6pPr>
              <a:defRPr sz="3492">
                <a:solidFill>
                  <a:schemeClr val="bg2"/>
                </a:solidFill>
              </a:defRPr>
            </a:lvl6pPr>
            <a:lvl7pPr>
              <a:defRPr sz="3492">
                <a:solidFill>
                  <a:schemeClr val="bg2"/>
                </a:solidFill>
              </a:defRPr>
            </a:lvl7pPr>
            <a:lvl8pPr>
              <a:defRPr sz="3492">
                <a:solidFill>
                  <a:schemeClr val="bg2"/>
                </a:solidFill>
              </a:defRPr>
            </a:lvl8pPr>
            <a:lvl9pPr>
              <a:defRPr sz="3492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8" name="Zeit">
            <a:extLst>
              <a:ext uri="{FF2B5EF4-FFF2-40B4-BE49-F238E27FC236}">
                <a16:creationId xmlns:a16="http://schemas.microsoft.com/office/drawing/2014/main" id="{DE8D1E41-486E-471F-99B9-A56E88145C31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9257909" y="2816047"/>
            <a:ext cx="2437753" cy="495287"/>
          </a:xfrm>
        </p:spPr>
        <p:txBody>
          <a:bodyPr vert="horz" anchor="b" anchorCtr="0"/>
          <a:lstStyle>
            <a:lvl1pPr marL="571468" indent="-571468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3" name="Agendapunkt Text">
            <a:extLst>
              <a:ext uri="{FF2B5EF4-FFF2-40B4-BE49-F238E27FC236}">
                <a16:creationId xmlns:a16="http://schemas.microsoft.com/office/drawing/2014/main" id="{D1D50E11-782C-4111-B065-39E26E458962}"/>
              </a:ext>
            </a:extLst>
          </p:cNvPr>
          <p:cNvSpPr>
            <a:spLocks noGrp="1"/>
          </p:cNvSpPr>
          <p:nvPr>
            <p:ph type="body" orient="vert" idx="14" hasCustomPrompt="1"/>
          </p:nvPr>
        </p:nvSpPr>
        <p:spPr>
          <a:xfrm>
            <a:off x="1943019" y="2816047"/>
            <a:ext cx="6857709" cy="495287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31" name="Agendapunkt Nummer">
            <a:extLst>
              <a:ext uri="{FF2B5EF4-FFF2-40B4-BE49-F238E27FC236}">
                <a16:creationId xmlns:a16="http://schemas.microsoft.com/office/drawing/2014/main" id="{701A635C-9A65-4357-ABFD-35BECBF33D74}"/>
              </a:ext>
            </a:extLst>
          </p:cNvPr>
          <p:cNvSpPr>
            <a:spLocks noGrp="1"/>
          </p:cNvSpPr>
          <p:nvPr>
            <p:ph type="body" orient="vert" idx="29" hasCustomPrompt="1"/>
          </p:nvPr>
        </p:nvSpPr>
        <p:spPr>
          <a:xfrm rot="5400000" flipH="1">
            <a:off x="6013097" y="-2887266"/>
            <a:ext cx="676651" cy="10723763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963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492">
                <a:solidFill>
                  <a:schemeClr val="bg2"/>
                </a:solidFill>
              </a:defRPr>
            </a:lvl2pPr>
            <a:lvl3pPr>
              <a:defRPr sz="3492">
                <a:solidFill>
                  <a:schemeClr val="bg2"/>
                </a:solidFill>
              </a:defRPr>
            </a:lvl3pPr>
            <a:lvl4pPr>
              <a:defRPr sz="3492">
                <a:solidFill>
                  <a:schemeClr val="bg2"/>
                </a:solidFill>
              </a:defRPr>
            </a:lvl4pPr>
            <a:lvl5pPr>
              <a:defRPr sz="3492">
                <a:solidFill>
                  <a:schemeClr val="bg2"/>
                </a:solidFill>
              </a:defRPr>
            </a:lvl5pPr>
            <a:lvl6pPr>
              <a:defRPr sz="3492">
                <a:solidFill>
                  <a:schemeClr val="bg2"/>
                </a:solidFill>
              </a:defRPr>
            </a:lvl6pPr>
            <a:lvl7pPr>
              <a:defRPr sz="3492">
                <a:solidFill>
                  <a:schemeClr val="bg2"/>
                </a:solidFill>
              </a:defRPr>
            </a:lvl7pPr>
            <a:lvl8pPr>
              <a:defRPr sz="3492">
                <a:solidFill>
                  <a:schemeClr val="bg2"/>
                </a:solidFill>
              </a:defRPr>
            </a:lvl8pPr>
            <a:lvl9pPr>
              <a:defRPr sz="3492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9" name="Zeit">
            <a:extLst>
              <a:ext uri="{FF2B5EF4-FFF2-40B4-BE49-F238E27FC236}">
                <a16:creationId xmlns:a16="http://schemas.microsoft.com/office/drawing/2014/main" id="{F7411C5F-DAED-4A3A-A7CD-DA5992F378D5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9257909" y="2127075"/>
            <a:ext cx="2437753" cy="495287"/>
          </a:xfrm>
        </p:spPr>
        <p:txBody>
          <a:bodyPr vert="horz" anchor="b" anchorCtr="0"/>
          <a:lstStyle>
            <a:lvl1pPr marL="571468" indent="-571468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2" name="Agendapunkt Text">
            <a:extLst>
              <a:ext uri="{FF2B5EF4-FFF2-40B4-BE49-F238E27FC236}">
                <a16:creationId xmlns:a16="http://schemas.microsoft.com/office/drawing/2014/main" id="{E8BDDB96-C9FB-4E11-94C8-DC2F3AC8283D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1943019" y="2136292"/>
            <a:ext cx="6857709" cy="495287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1" name="Agendapunkt Nummer">
            <a:extLst>
              <a:ext uri="{FF2B5EF4-FFF2-40B4-BE49-F238E27FC236}">
                <a16:creationId xmlns:a16="http://schemas.microsoft.com/office/drawing/2014/main" id="{3C54461D-A333-40BF-B0B7-769E49E1F83A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 rot="5400000" flipH="1">
            <a:off x="6013097" y="-3576239"/>
            <a:ext cx="676651" cy="10723763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963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492">
                <a:solidFill>
                  <a:schemeClr val="bg2"/>
                </a:solidFill>
              </a:defRPr>
            </a:lvl2pPr>
            <a:lvl3pPr>
              <a:defRPr sz="3492">
                <a:solidFill>
                  <a:schemeClr val="bg2"/>
                </a:solidFill>
              </a:defRPr>
            </a:lvl3pPr>
            <a:lvl4pPr>
              <a:defRPr sz="3492">
                <a:solidFill>
                  <a:schemeClr val="bg2"/>
                </a:solidFill>
              </a:defRPr>
            </a:lvl4pPr>
            <a:lvl5pPr>
              <a:defRPr sz="3492">
                <a:solidFill>
                  <a:schemeClr val="bg2"/>
                </a:solidFill>
              </a:defRPr>
            </a:lvl5pPr>
            <a:lvl6pPr>
              <a:defRPr sz="3492">
                <a:solidFill>
                  <a:schemeClr val="bg2"/>
                </a:solidFill>
              </a:defRPr>
            </a:lvl6pPr>
            <a:lvl7pPr>
              <a:defRPr sz="3492">
                <a:solidFill>
                  <a:schemeClr val="bg2"/>
                </a:solidFill>
              </a:defRPr>
            </a:lvl7pPr>
            <a:lvl8pPr>
              <a:defRPr sz="3492">
                <a:solidFill>
                  <a:schemeClr val="bg2"/>
                </a:solidFill>
              </a:defRPr>
            </a:lvl8pPr>
            <a:lvl9pPr>
              <a:defRPr sz="3492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20" name="Zeit">
            <a:extLst>
              <a:ext uri="{FF2B5EF4-FFF2-40B4-BE49-F238E27FC236}">
                <a16:creationId xmlns:a16="http://schemas.microsoft.com/office/drawing/2014/main" id="{6B29741C-B5C6-485B-93EE-5298179797B2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9257909" y="1447319"/>
            <a:ext cx="2437753" cy="495287"/>
          </a:xfrm>
        </p:spPr>
        <p:txBody>
          <a:bodyPr vert="horz" anchor="b" anchorCtr="0"/>
          <a:lstStyle>
            <a:lvl1pPr marL="571468" indent="-571468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0" name="Agendapunkt Text">
            <a:extLst>
              <a:ext uri="{FF2B5EF4-FFF2-40B4-BE49-F238E27FC236}">
                <a16:creationId xmlns:a16="http://schemas.microsoft.com/office/drawing/2014/main" id="{1B4371A6-619E-47B5-9309-6F2E6B457C0C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943019" y="1428886"/>
            <a:ext cx="6857709" cy="495287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610" y="532579"/>
            <a:ext cx="11200051" cy="60958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Hier steht die Headline auf maximal einer Zeile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2" name="Störer">
            <a:extLst>
              <a:ext uri="{FF2B5EF4-FFF2-40B4-BE49-F238E27FC236}">
                <a16:creationId xmlns:a16="http://schemas.microsoft.com/office/drawing/2014/main" id="{2CBA01B3-15BD-4F91-9A2E-F62292EFA8E6}"/>
              </a:ext>
            </a:extLst>
          </p:cNvPr>
          <p:cNvSpPr>
            <a:spLocks noGrp="1" noChangeAspect="1"/>
          </p:cNvSpPr>
          <p:nvPr>
            <p:ph type="body" orient="vert" idx="30" hasCustomPrompt="1"/>
          </p:nvPr>
        </p:nvSpPr>
        <p:spPr>
          <a:xfrm>
            <a:off x="10286989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sp>
        <p:nvSpPr>
          <p:cNvPr id="22" name="Agendapunkt Nummer">
            <a:extLst>
              <a:ext uri="{FF2B5EF4-FFF2-40B4-BE49-F238E27FC236}">
                <a16:creationId xmlns:a16="http://schemas.microsoft.com/office/drawing/2014/main" id="{EEDF02CE-75B2-4EE1-A17D-97F2454C8A69}"/>
              </a:ext>
            </a:extLst>
          </p:cNvPr>
          <p:cNvSpPr>
            <a:spLocks noGrp="1"/>
          </p:cNvSpPr>
          <p:nvPr>
            <p:ph type="body" orient="vert" idx="31" hasCustomPrompt="1"/>
          </p:nvPr>
        </p:nvSpPr>
        <p:spPr>
          <a:xfrm rot="5400000" flipH="1">
            <a:off x="6017701" y="-152144"/>
            <a:ext cx="676651" cy="10723763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963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492">
                <a:solidFill>
                  <a:schemeClr val="bg2"/>
                </a:solidFill>
              </a:defRPr>
            </a:lvl2pPr>
            <a:lvl3pPr>
              <a:defRPr sz="3492">
                <a:solidFill>
                  <a:schemeClr val="bg2"/>
                </a:solidFill>
              </a:defRPr>
            </a:lvl3pPr>
            <a:lvl4pPr>
              <a:defRPr sz="3492">
                <a:solidFill>
                  <a:schemeClr val="bg2"/>
                </a:solidFill>
              </a:defRPr>
            </a:lvl4pPr>
            <a:lvl5pPr>
              <a:defRPr sz="3492">
                <a:solidFill>
                  <a:schemeClr val="bg2"/>
                </a:solidFill>
              </a:defRPr>
            </a:lvl5pPr>
            <a:lvl6pPr>
              <a:defRPr sz="3492">
                <a:solidFill>
                  <a:schemeClr val="bg2"/>
                </a:solidFill>
              </a:defRPr>
            </a:lvl6pPr>
            <a:lvl7pPr>
              <a:defRPr sz="3492">
                <a:solidFill>
                  <a:schemeClr val="bg2"/>
                </a:solidFill>
              </a:defRPr>
            </a:lvl7pPr>
            <a:lvl8pPr>
              <a:defRPr sz="3492">
                <a:solidFill>
                  <a:schemeClr val="bg2"/>
                </a:solidFill>
              </a:defRPr>
            </a:lvl8pPr>
            <a:lvl9pPr>
              <a:defRPr sz="3492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23" name="Agendapunkt Nummer">
            <a:extLst>
              <a:ext uri="{FF2B5EF4-FFF2-40B4-BE49-F238E27FC236}">
                <a16:creationId xmlns:a16="http://schemas.microsoft.com/office/drawing/2014/main" id="{BED1F686-C1CF-44B8-8622-C9259F9246BD}"/>
              </a:ext>
            </a:extLst>
          </p:cNvPr>
          <p:cNvSpPr>
            <a:spLocks noGrp="1"/>
          </p:cNvSpPr>
          <p:nvPr>
            <p:ph type="body" orient="vert" idx="32" hasCustomPrompt="1"/>
          </p:nvPr>
        </p:nvSpPr>
        <p:spPr>
          <a:xfrm rot="5400000" flipH="1">
            <a:off x="5994657" y="534472"/>
            <a:ext cx="676651" cy="10723763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963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492">
                <a:solidFill>
                  <a:schemeClr val="bg2"/>
                </a:solidFill>
              </a:defRPr>
            </a:lvl2pPr>
            <a:lvl3pPr>
              <a:defRPr sz="3492">
                <a:solidFill>
                  <a:schemeClr val="bg2"/>
                </a:solidFill>
              </a:defRPr>
            </a:lvl3pPr>
            <a:lvl4pPr>
              <a:defRPr sz="3492">
                <a:solidFill>
                  <a:schemeClr val="bg2"/>
                </a:solidFill>
              </a:defRPr>
            </a:lvl4pPr>
            <a:lvl5pPr>
              <a:defRPr sz="3492">
                <a:solidFill>
                  <a:schemeClr val="bg2"/>
                </a:solidFill>
              </a:defRPr>
            </a:lvl5pPr>
            <a:lvl6pPr>
              <a:defRPr sz="3492">
                <a:solidFill>
                  <a:schemeClr val="bg2"/>
                </a:solidFill>
              </a:defRPr>
            </a:lvl6pPr>
            <a:lvl7pPr>
              <a:defRPr sz="3492">
                <a:solidFill>
                  <a:schemeClr val="bg2"/>
                </a:solidFill>
              </a:defRPr>
            </a:lvl7pPr>
            <a:lvl8pPr>
              <a:defRPr sz="3492">
                <a:solidFill>
                  <a:schemeClr val="bg2"/>
                </a:solidFill>
              </a:defRPr>
            </a:lvl8pPr>
            <a:lvl9pPr>
              <a:defRPr sz="3492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24" name="Agendapunkt Text">
            <a:extLst>
              <a:ext uri="{FF2B5EF4-FFF2-40B4-BE49-F238E27FC236}">
                <a16:creationId xmlns:a16="http://schemas.microsoft.com/office/drawing/2014/main" id="{3A54381B-B9AC-4F5F-892A-3D0D4D6C3084}"/>
              </a:ext>
            </a:extLst>
          </p:cNvPr>
          <p:cNvSpPr>
            <a:spLocks noGrp="1"/>
          </p:cNvSpPr>
          <p:nvPr>
            <p:ph type="body" orient="vert" idx="33" hasCustomPrompt="1"/>
          </p:nvPr>
        </p:nvSpPr>
        <p:spPr>
          <a:xfrm>
            <a:off x="1947623" y="4871405"/>
            <a:ext cx="6857709" cy="495287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5" name="Agendapunkt Text">
            <a:extLst>
              <a:ext uri="{FF2B5EF4-FFF2-40B4-BE49-F238E27FC236}">
                <a16:creationId xmlns:a16="http://schemas.microsoft.com/office/drawing/2014/main" id="{510637A8-62AA-4934-8AEE-2FF9CE8675FC}"/>
              </a:ext>
            </a:extLst>
          </p:cNvPr>
          <p:cNvSpPr>
            <a:spLocks noGrp="1"/>
          </p:cNvSpPr>
          <p:nvPr>
            <p:ph type="body" orient="vert" idx="34" hasCustomPrompt="1"/>
          </p:nvPr>
        </p:nvSpPr>
        <p:spPr>
          <a:xfrm>
            <a:off x="1947620" y="5553412"/>
            <a:ext cx="6857709" cy="495287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</p:spTree>
    <p:extLst>
      <p:ext uri="{BB962C8B-B14F-4D97-AF65-F5344CB8AC3E}">
        <p14:creationId xmlns:p14="http://schemas.microsoft.com/office/powerpoint/2010/main" val="37432139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89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6963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prech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Catena-X or a Catena-X affiliate company. All rights reserved.</a:t>
            </a:r>
            <a:endParaRPr lang="de-DE"/>
          </a:p>
        </p:txBody>
      </p:sp>
      <p:sp>
        <p:nvSpPr>
          <p:cNvPr id="20" name="Info">
            <a:extLst>
              <a:ext uri="{FF2B5EF4-FFF2-40B4-BE49-F238E27FC236}">
                <a16:creationId xmlns:a16="http://schemas.microsoft.com/office/drawing/2014/main" id="{82878721-2107-4D8E-8099-5F7E3C436BBC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6476851" y="4438533"/>
            <a:ext cx="2228755" cy="1466877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1005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1005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1005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1005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1005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1005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1005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2" name="Bild">
            <a:extLst>
              <a:ext uri="{FF2B5EF4-FFF2-40B4-BE49-F238E27FC236}">
                <a16:creationId xmlns:a16="http://schemas.microsoft.com/office/drawing/2014/main" id="{427F37EF-5F54-43B7-A38B-6D5AFF9A885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76849" y="2705029"/>
            <a:ext cx="2228756" cy="163814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83"/>
            </a:lvl1pPr>
            <a:lvl2pPr marL="457183" indent="0">
              <a:buNone/>
              <a:defRPr sz="2800"/>
            </a:lvl2pPr>
            <a:lvl3pPr marL="914366" indent="0">
              <a:buNone/>
              <a:defRPr sz="2400"/>
            </a:lvl3pPr>
            <a:lvl4pPr marL="1371548" indent="0">
              <a:buNone/>
              <a:defRPr sz="2000"/>
            </a:lvl4pPr>
            <a:lvl5pPr marL="1828732" indent="0">
              <a:buNone/>
              <a:defRPr sz="2000"/>
            </a:lvl5pPr>
            <a:lvl6pPr marL="2285914" indent="0">
              <a:buNone/>
              <a:defRPr sz="2000"/>
            </a:lvl6pPr>
            <a:lvl7pPr marL="2743098" indent="0">
              <a:buNone/>
              <a:defRPr sz="2000"/>
            </a:lvl7pPr>
            <a:lvl8pPr marL="3200281" indent="0">
              <a:buNone/>
              <a:defRPr sz="2000"/>
            </a:lvl8pPr>
            <a:lvl9pPr marL="3657463" indent="0">
              <a:buNone/>
              <a:defRPr sz="200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7" name="Name">
            <a:extLst>
              <a:ext uri="{FF2B5EF4-FFF2-40B4-BE49-F238E27FC236}">
                <a16:creationId xmlns:a16="http://schemas.microsoft.com/office/drawing/2014/main" id="{D771C994-E603-4B57-A052-4C3614CD2B21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6476960" y="2095443"/>
            <a:ext cx="2228424" cy="533386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19" name="Info">
            <a:extLst>
              <a:ext uri="{FF2B5EF4-FFF2-40B4-BE49-F238E27FC236}">
                <a16:creationId xmlns:a16="http://schemas.microsoft.com/office/drawing/2014/main" id="{0F472042-2453-408B-B5C4-A3B2ABDA3300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3486065" y="4438533"/>
            <a:ext cx="2228755" cy="1466877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1005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1005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1005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1005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1005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1005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1005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1" name="Bild">
            <a:extLst>
              <a:ext uri="{FF2B5EF4-FFF2-40B4-BE49-F238E27FC236}">
                <a16:creationId xmlns:a16="http://schemas.microsoft.com/office/drawing/2014/main" id="{A2165B4E-AC4B-4235-BDCE-1F60A959179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486065" y="2705029"/>
            <a:ext cx="2228756" cy="163814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83"/>
            </a:lvl1pPr>
            <a:lvl2pPr marL="457183" indent="0">
              <a:buNone/>
              <a:defRPr sz="2800"/>
            </a:lvl2pPr>
            <a:lvl3pPr marL="914366" indent="0">
              <a:buNone/>
              <a:defRPr sz="2400"/>
            </a:lvl3pPr>
            <a:lvl4pPr marL="1371548" indent="0">
              <a:buNone/>
              <a:defRPr sz="2000"/>
            </a:lvl4pPr>
            <a:lvl5pPr marL="1828732" indent="0">
              <a:buNone/>
              <a:defRPr sz="2000"/>
            </a:lvl5pPr>
            <a:lvl6pPr marL="2285914" indent="0">
              <a:buNone/>
              <a:defRPr sz="2000"/>
            </a:lvl6pPr>
            <a:lvl7pPr marL="2743098" indent="0">
              <a:buNone/>
              <a:defRPr sz="2000"/>
            </a:lvl7pPr>
            <a:lvl8pPr marL="3200281" indent="0">
              <a:buNone/>
              <a:defRPr sz="2000"/>
            </a:lvl8pPr>
            <a:lvl9pPr marL="3657463" indent="0">
              <a:buNone/>
              <a:defRPr sz="200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6" name="Name">
            <a:extLst>
              <a:ext uri="{FF2B5EF4-FFF2-40B4-BE49-F238E27FC236}">
                <a16:creationId xmlns:a16="http://schemas.microsoft.com/office/drawing/2014/main" id="{1C196266-4584-48DC-A262-CA14DB3053BE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3486287" y="2095443"/>
            <a:ext cx="2228424" cy="533386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15" name="Info">
            <a:extLst>
              <a:ext uri="{FF2B5EF4-FFF2-40B4-BE49-F238E27FC236}">
                <a16:creationId xmlns:a16="http://schemas.microsoft.com/office/drawing/2014/main" id="{D000A2FB-0285-4AE2-96E8-35FADEB7429B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495281" y="4438533"/>
            <a:ext cx="2228755" cy="1466877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1005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1005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1005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1005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1005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1005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1005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0" name="Bild">
            <a:extLst>
              <a:ext uri="{FF2B5EF4-FFF2-40B4-BE49-F238E27FC236}">
                <a16:creationId xmlns:a16="http://schemas.microsoft.com/office/drawing/2014/main" id="{49E77F6C-3A2C-48FE-A9ED-17F612A6FA6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95279" y="2705029"/>
            <a:ext cx="2228756" cy="163814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83"/>
            </a:lvl1pPr>
            <a:lvl2pPr marL="457183" indent="0">
              <a:buNone/>
              <a:defRPr sz="2800"/>
            </a:lvl2pPr>
            <a:lvl3pPr marL="914366" indent="0">
              <a:buNone/>
              <a:defRPr sz="2400"/>
            </a:lvl3pPr>
            <a:lvl4pPr marL="1371548" indent="0">
              <a:buNone/>
              <a:defRPr sz="2000"/>
            </a:lvl4pPr>
            <a:lvl5pPr marL="1828732" indent="0">
              <a:buNone/>
              <a:defRPr sz="2000"/>
            </a:lvl5pPr>
            <a:lvl6pPr marL="2285914" indent="0">
              <a:buNone/>
              <a:defRPr sz="2000"/>
            </a:lvl6pPr>
            <a:lvl7pPr marL="2743098" indent="0">
              <a:buNone/>
              <a:defRPr sz="2000"/>
            </a:lvl7pPr>
            <a:lvl8pPr marL="3200281" indent="0">
              <a:buNone/>
              <a:defRPr sz="2000"/>
            </a:lvl8pPr>
            <a:lvl9pPr marL="3657463" indent="0">
              <a:buNone/>
              <a:defRPr sz="200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4" name="Name">
            <a:extLst>
              <a:ext uri="{FF2B5EF4-FFF2-40B4-BE49-F238E27FC236}">
                <a16:creationId xmlns:a16="http://schemas.microsoft.com/office/drawing/2014/main" id="{E67E12BA-7F99-4B2A-AFB5-CC9CA7C8281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95611" y="2095443"/>
            <a:ext cx="2228424" cy="533386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2" name="Störer">
            <a:extLst>
              <a:ext uri="{FF2B5EF4-FFF2-40B4-BE49-F238E27FC236}">
                <a16:creationId xmlns:a16="http://schemas.microsoft.com/office/drawing/2014/main" id="{73869591-0F15-4FBE-8A27-51D626821D0B}"/>
              </a:ext>
            </a:extLst>
          </p:cNvPr>
          <p:cNvSpPr>
            <a:spLocks noGrp="1" noChangeAspect="1"/>
          </p:cNvSpPr>
          <p:nvPr>
            <p:ph type="body" orient="vert" idx="24" hasCustomPrompt="1"/>
          </p:nvPr>
        </p:nvSpPr>
        <p:spPr>
          <a:xfrm>
            <a:off x="10286989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5412844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17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6963" userDrawn="1">
          <p15:clr>
            <a:srgbClr val="FBAE40"/>
          </p15:clr>
        </p15:guide>
        <p15:guide id="5" orient="horz" pos="1338" userDrawn="1">
          <p15:clr>
            <a:srgbClr val="FBAE40"/>
          </p15:clr>
        </p15:guide>
        <p15:guide id="6" orient="horz" pos="3515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ignet Kontur">
            <a:extLst>
              <a:ext uri="{FF2B5EF4-FFF2-40B4-BE49-F238E27FC236}">
                <a16:creationId xmlns:a16="http://schemas.microsoft.com/office/drawing/2014/main" id="{954A030D-5F6F-49E9-AC1E-BE492ACF7E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909493" y="967715"/>
            <a:ext cx="5282507" cy="5890285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41578" y="6189953"/>
            <a:ext cx="1454813" cy="34289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5508" y="6972112"/>
            <a:ext cx="380984" cy="133346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2024 Catena-X or a Catena-X affiliate company. All rights reserved.</a:t>
            </a:r>
            <a:endParaRPr lang="de-DE"/>
          </a:p>
        </p:txBody>
      </p:sp>
      <p:sp>
        <p:nvSpPr>
          <p:cNvPr id="2" name="Kapitel-Überschrift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28656" y="2400805"/>
            <a:ext cx="8992741" cy="114244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3492" b="0" spc="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eine Kapitel-Überschrift</a:t>
            </a:r>
          </a:p>
        </p:txBody>
      </p:sp>
      <p:sp>
        <p:nvSpPr>
          <p:cNvPr id="15" name="Datum">
            <a:extLst>
              <a:ext uri="{FF2B5EF4-FFF2-40B4-BE49-F238E27FC236}">
                <a16:creationId xmlns:a16="http://schemas.microsoft.com/office/drawing/2014/main" id="{048DC1A6-D3E8-4E65-89CB-57D20032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8657" y="2238886"/>
            <a:ext cx="514328" cy="19049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22" name="Störer">
            <a:extLst>
              <a:ext uri="{FF2B5EF4-FFF2-40B4-BE49-F238E27FC236}">
                <a16:creationId xmlns:a16="http://schemas.microsoft.com/office/drawing/2014/main" id="{1009A321-5BBA-428F-81A2-B754CED6653F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10286989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4" name="Regieanweisungen">
            <a:extLst>
              <a:ext uri="{FF2B5EF4-FFF2-40B4-BE49-F238E27FC236}">
                <a16:creationId xmlns:a16="http://schemas.microsoft.com/office/drawing/2014/main" id="{5F1D8155-1EC9-4ABA-9C0E-F8E06247FDA6}"/>
              </a:ext>
            </a:extLst>
          </p:cNvPr>
          <p:cNvGrpSpPr/>
          <p:nvPr userDrawn="1"/>
        </p:nvGrpSpPr>
        <p:grpSpPr>
          <a:xfrm>
            <a:off x="-1523935" y="-493602"/>
            <a:ext cx="15163159" cy="7656208"/>
            <a:chOff x="-1440000" y="-466408"/>
            <a:chExt cx="14328000" cy="7234408"/>
          </a:xfrm>
        </p:grpSpPr>
        <p:sp>
          <p:nvSpPr>
            <p:cNvPr id="25" name="Hilfslinien">
              <a:extLst>
                <a:ext uri="{FF2B5EF4-FFF2-40B4-BE49-F238E27FC236}">
                  <a16:creationId xmlns:a16="http://schemas.microsoft.com/office/drawing/2014/main" id="{AC357517-0D69-4A2B-B095-EF845BFB357F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6" name="Zurücksetzen">
              <a:extLst>
                <a:ext uri="{FF2B5EF4-FFF2-40B4-BE49-F238E27FC236}">
                  <a16:creationId xmlns:a16="http://schemas.microsoft.com/office/drawing/2014/main" id="{B1805FBD-7CED-44EB-9054-B393608F2636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7" name="Layoutwechsel">
              <a:extLst>
                <a:ext uri="{FF2B5EF4-FFF2-40B4-BE49-F238E27FC236}">
                  <a16:creationId xmlns:a16="http://schemas.microsoft.com/office/drawing/2014/main" id="{D06219B8-C230-4563-B35A-6D90FC000B3C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8" name="Fußzeile">
              <a:extLst>
                <a:ext uri="{FF2B5EF4-FFF2-40B4-BE49-F238E27FC236}">
                  <a16:creationId xmlns:a16="http://schemas.microsoft.com/office/drawing/2014/main" id="{1D72E5FB-5F79-4F1D-814A-AB801FD96B66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9" name="Listenebenen">
              <a:extLst>
                <a:ext uri="{FF2B5EF4-FFF2-40B4-BE49-F238E27FC236}">
                  <a16:creationId xmlns:a16="http://schemas.microsoft.com/office/drawing/2014/main" id="{F5BD64B2-8E25-4220-A772-E027E14F3CE6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1" name="Text // Listenebene erhöhen">
                <a:extLst>
                  <a:ext uri="{FF2B5EF4-FFF2-40B4-BE49-F238E27FC236}">
                    <a16:creationId xmlns:a16="http://schemas.microsoft.com/office/drawing/2014/main" id="{000695B4-9502-497D-90E1-45C42BC4B48C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2" name="Text // Listenebene verringern">
                <a:extLst>
                  <a:ext uri="{FF2B5EF4-FFF2-40B4-BE49-F238E27FC236}">
                    <a16:creationId xmlns:a16="http://schemas.microsoft.com/office/drawing/2014/main" id="{5EEB8C2F-05BB-4ED5-B643-DDFD0F16C204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3" name="Listenebenen">
                <a:extLst>
                  <a:ext uri="{FF2B5EF4-FFF2-40B4-BE49-F238E27FC236}">
                    <a16:creationId xmlns:a16="http://schemas.microsoft.com/office/drawing/2014/main" id="{B826B251-787F-44A5-9D3E-16CE9D88B845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4" name="Bild // Listenebene erhöhen">
                <a:extLst>
                  <a:ext uri="{FF2B5EF4-FFF2-40B4-BE49-F238E27FC236}">
                    <a16:creationId xmlns:a16="http://schemas.microsoft.com/office/drawing/2014/main" id="{D4A1DBD9-315C-4AE7-A00E-FDFF588A093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5" name="Bild // Listenebene verringern">
                <a:extLst>
                  <a:ext uri="{FF2B5EF4-FFF2-40B4-BE49-F238E27FC236}">
                    <a16:creationId xmlns:a16="http://schemas.microsoft.com/office/drawing/2014/main" id="{4FAFBF52-8BB5-4D15-89BC-BD8E171F02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0" name="Kopfzeile">
              <a:extLst>
                <a:ext uri="{FF2B5EF4-FFF2-40B4-BE49-F238E27FC236}">
                  <a16:creationId xmlns:a16="http://schemas.microsoft.com/office/drawing/2014/main" id="{7E08A919-4ACC-4969-8B0B-A9F416C1D3DE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9424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12" userDrawn="1">
          <p15:clr>
            <a:srgbClr val="A4A3A4"/>
          </p15:clr>
        </p15:guide>
        <p15:guide id="2" orient="horz" pos="1429" userDrawn="1">
          <p15:clr>
            <a:srgbClr val="A4A3A4"/>
          </p15:clr>
        </p15:guide>
        <p15:guide id="3" pos="5965" userDrawn="1">
          <p15:clr>
            <a:srgbClr val="A4A3A4"/>
          </p15:clr>
        </p15:guide>
        <p15:guide id="4" orient="horz" pos="2109" userDrawn="1">
          <p15:clr>
            <a:srgbClr val="A4A3A4"/>
          </p15:clr>
        </p15:guide>
        <p15:guide id="5" pos="2291" userDrawn="1">
          <p15:clr>
            <a:srgbClr val="A4A3A4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grü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ignet Kontur">
            <a:extLst>
              <a:ext uri="{FF2B5EF4-FFF2-40B4-BE49-F238E27FC236}">
                <a16:creationId xmlns:a16="http://schemas.microsoft.com/office/drawing/2014/main" id="{4D3E2515-771A-4625-9615-94D30A299C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909493" y="967715"/>
            <a:ext cx="5282507" cy="5890285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41578" y="6189953"/>
            <a:ext cx="1454813" cy="34289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5508" y="6972112"/>
            <a:ext cx="380984" cy="133346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2024 Catena-X or a Catena-X affiliate company. All rights reserved.</a:t>
            </a:r>
            <a:endParaRPr lang="de-DE"/>
          </a:p>
        </p:txBody>
      </p:sp>
      <p:sp>
        <p:nvSpPr>
          <p:cNvPr id="2" name="Kapitel-Überschrift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28656" y="2400805"/>
            <a:ext cx="8992741" cy="114244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3492" b="0" spc="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eine Kapitel-Überschrift</a:t>
            </a:r>
          </a:p>
        </p:txBody>
      </p:sp>
      <p:sp>
        <p:nvSpPr>
          <p:cNvPr id="15" name="Datum">
            <a:extLst>
              <a:ext uri="{FF2B5EF4-FFF2-40B4-BE49-F238E27FC236}">
                <a16:creationId xmlns:a16="http://schemas.microsoft.com/office/drawing/2014/main" id="{048DC1A6-D3E8-4E65-89CB-57D20032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8657" y="2238886"/>
            <a:ext cx="514328" cy="19049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38F73730-BC46-4D7F-92C6-320F415E54D9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10286989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A72291C1-B7DF-4B42-A05A-6B916D320619}"/>
              </a:ext>
            </a:extLst>
          </p:cNvPr>
          <p:cNvGrpSpPr/>
          <p:nvPr userDrawn="1"/>
        </p:nvGrpSpPr>
        <p:grpSpPr>
          <a:xfrm>
            <a:off x="-1523935" y="-493602"/>
            <a:ext cx="15163159" cy="76562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A10D5237-63E8-44B1-92A4-9A91BAA1FFC4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>
              <a:extLst>
                <a:ext uri="{FF2B5EF4-FFF2-40B4-BE49-F238E27FC236}">
                  <a16:creationId xmlns:a16="http://schemas.microsoft.com/office/drawing/2014/main" id="{4DBA544E-0D8E-46F2-94E2-2ADC9780E26E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4" name="Layoutwechsel">
              <a:extLst>
                <a:ext uri="{FF2B5EF4-FFF2-40B4-BE49-F238E27FC236}">
                  <a16:creationId xmlns:a16="http://schemas.microsoft.com/office/drawing/2014/main" id="{F4763DFA-339B-45E6-AA35-A955067FD90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6" name="Fußzeile">
              <a:extLst>
                <a:ext uri="{FF2B5EF4-FFF2-40B4-BE49-F238E27FC236}">
                  <a16:creationId xmlns:a16="http://schemas.microsoft.com/office/drawing/2014/main" id="{0B9168B2-9140-4589-97AC-AA8BF3D037D7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17" name="Listenebenen">
              <a:extLst>
                <a:ext uri="{FF2B5EF4-FFF2-40B4-BE49-F238E27FC236}">
                  <a16:creationId xmlns:a16="http://schemas.microsoft.com/office/drawing/2014/main" id="{3FA99959-6175-40BD-8316-B9CB48413E2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2" name="Text // Listenebene erhöhen">
                <a:extLst>
                  <a:ext uri="{FF2B5EF4-FFF2-40B4-BE49-F238E27FC236}">
                    <a16:creationId xmlns:a16="http://schemas.microsoft.com/office/drawing/2014/main" id="{6A9B0181-F663-45A5-96B2-2C945D0BA835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3" name="Text // Listenebene verringern">
                <a:extLst>
                  <a:ext uri="{FF2B5EF4-FFF2-40B4-BE49-F238E27FC236}">
                    <a16:creationId xmlns:a16="http://schemas.microsoft.com/office/drawing/2014/main" id="{C6D270A9-2AC2-4B02-A9C6-A4D9B4A87EAF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4" name="Listenebenen">
                <a:extLst>
                  <a:ext uri="{FF2B5EF4-FFF2-40B4-BE49-F238E27FC236}">
                    <a16:creationId xmlns:a16="http://schemas.microsoft.com/office/drawing/2014/main" id="{5CF3B0F6-F33A-4994-92E7-BA0F60FA2EBE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5" name="Bild // Listenebene erhöhen">
                <a:extLst>
                  <a:ext uri="{FF2B5EF4-FFF2-40B4-BE49-F238E27FC236}">
                    <a16:creationId xmlns:a16="http://schemas.microsoft.com/office/drawing/2014/main" id="{05C4EBF5-2D49-449A-94AB-BBAD76C2169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6" name="Bild // Listenebene verringern">
                <a:extLst>
                  <a:ext uri="{FF2B5EF4-FFF2-40B4-BE49-F238E27FC236}">
                    <a16:creationId xmlns:a16="http://schemas.microsoft.com/office/drawing/2014/main" id="{02AF4826-02D7-4225-A077-AC4B54D5F8F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0" name="Kopfzeile">
              <a:extLst>
                <a:ext uri="{FF2B5EF4-FFF2-40B4-BE49-F238E27FC236}">
                  <a16:creationId xmlns:a16="http://schemas.microsoft.com/office/drawing/2014/main" id="{622B974C-1CC8-4207-B3F4-D0DC93494D5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2613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12" userDrawn="1">
          <p15:clr>
            <a:srgbClr val="A4A3A4"/>
          </p15:clr>
        </p15:guide>
        <p15:guide id="2" orient="horz" pos="1429" userDrawn="1">
          <p15:clr>
            <a:srgbClr val="A4A3A4"/>
          </p15:clr>
        </p15:guide>
        <p15:guide id="3" pos="5965" userDrawn="1">
          <p15:clr>
            <a:srgbClr val="A4A3A4"/>
          </p15:clr>
        </p15:guide>
        <p15:guide id="4" orient="horz" pos="2109" userDrawn="1">
          <p15:clr>
            <a:srgbClr val="A4A3A4"/>
          </p15:clr>
        </p15:guide>
        <p15:guide id="5" pos="2291" userDrawn="1">
          <p15:clr>
            <a:srgbClr val="A4A3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80CF12A5-BB13-4C64-8851-CE67A683F4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882" y="-1622968"/>
            <a:ext cx="10176727" cy="1081277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FD73439F-8FAB-46FB-B1DA-AE0DED0A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224" y="3077896"/>
            <a:ext cx="10459664" cy="641176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0C7ACA4-D286-4652-ADC2-B1B6D5EB83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DFB6EE-9978-41D3-B043-A8093AA4AB5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F7C157-30C8-4CFE-8E44-9016778518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2379" y="2912968"/>
            <a:ext cx="914400" cy="641176"/>
          </a:xfrm>
        </p:spPr>
        <p:txBody>
          <a:bodyPr/>
          <a:lstStyle>
            <a:lvl1pPr algn="r">
              <a:defRPr sz="4800">
                <a:solidFill>
                  <a:schemeClr val="accent1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4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line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Catena-X or a Catena-X affiliate company. All rights reserved.</a:t>
            </a:r>
            <a:endParaRPr lang="de-DE"/>
          </a:p>
        </p:txBody>
      </p:sp>
      <p:sp>
        <p:nvSpPr>
          <p:cNvPr id="10" name="Text">
            <a:extLst>
              <a:ext uri="{FF2B5EF4-FFF2-40B4-BE49-F238E27FC236}">
                <a16:creationId xmlns:a16="http://schemas.microsoft.com/office/drawing/2014/main" id="{FD9E7479-8233-4453-98B6-A97642F16495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989540" y="5143430"/>
            <a:ext cx="6095743" cy="761979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de-DE"/>
              <a:t>Hier steht ein beschreibender Text, der Inhalte, welche frei auf der Folie platziert werden können, unterstützen und erweitern kann. Zudem kann dieser Textblock beliebig erweitert werden.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Störer">
            <a:extLst>
              <a:ext uri="{FF2B5EF4-FFF2-40B4-BE49-F238E27FC236}">
                <a16:creationId xmlns:a16="http://schemas.microsoft.com/office/drawing/2014/main" id="{48F60F21-182C-496B-8C5B-8934835CF31F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10286989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13196301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7" userDrawn="1">
          <p15:clr>
            <a:srgbClr val="FBAE40"/>
          </p15:clr>
        </p15:guide>
        <p15:guide id="2" pos="295" userDrawn="1">
          <p15:clr>
            <a:srgbClr val="FBAE40"/>
          </p15:clr>
        </p15:guide>
        <p15:guide id="3" pos="589" userDrawn="1">
          <p15:clr>
            <a:srgbClr val="FBAE40"/>
          </p15:clr>
        </p15:guide>
        <p15:guide id="4" pos="6963" userDrawn="1">
          <p15:clr>
            <a:srgbClr val="FBAE40"/>
          </p15:clr>
        </p15:guide>
        <p15:guide id="5" orient="horz" pos="1338" userDrawn="1">
          <p15:clr>
            <a:srgbClr val="FBAE40"/>
          </p15:clr>
        </p15:guide>
        <p15:guide id="6" orient="horz" pos="3515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Catena-X or a Catena-X affiliate company. All rights reserved.</a:t>
            </a:r>
            <a:endParaRPr lang="de-DE"/>
          </a:p>
        </p:txBody>
      </p:sp>
      <p:sp>
        <p:nvSpPr>
          <p:cNvPr id="3" name="Inhalt">
            <a:extLst>
              <a:ext uri="{FF2B5EF4-FFF2-40B4-BE49-F238E27FC236}">
                <a16:creationId xmlns:a16="http://schemas.microsoft.com/office/drawing/2014/main" id="{31236D6D-D443-4C30-BD3D-FE451A909DE2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törer">
            <a:extLst>
              <a:ext uri="{FF2B5EF4-FFF2-40B4-BE49-F238E27FC236}">
                <a16:creationId xmlns:a16="http://schemas.microsoft.com/office/drawing/2014/main" id="{E860B805-AA3C-42B0-B731-BC58AB5AB304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10286989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331740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89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6963" userDrawn="1">
          <p15:clr>
            <a:srgbClr val="FBAE40"/>
          </p15:clr>
        </p15:guide>
        <p15:guide id="5" orient="horz" pos="1338" userDrawn="1">
          <p15:clr>
            <a:srgbClr val="FBAE40"/>
          </p15:clr>
        </p15:guide>
        <p15:guide id="6" orient="horz" pos="351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Catena-X or a Catena-X affiliate company. All rights reserved.</a:t>
            </a:r>
            <a:endParaRPr lang="de-DE"/>
          </a:p>
        </p:txBody>
      </p:sp>
      <p:sp>
        <p:nvSpPr>
          <p:cNvPr id="23" name="Bild">
            <a:extLst>
              <a:ext uri="{FF2B5EF4-FFF2-40B4-BE49-F238E27FC236}">
                <a16:creationId xmlns:a16="http://schemas.microsoft.com/office/drawing/2014/main" id="{EDBDB6FE-E0EE-4456-A7CA-2923C835599A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-1" y="1904952"/>
            <a:ext cx="11697817" cy="3924195"/>
          </a:xfrm>
          <a:custGeom>
            <a:avLst/>
            <a:gdLst>
              <a:gd name="connsiteX0" fmla="*/ 0 w 11053524"/>
              <a:gd name="connsiteY0" fmla="*/ 0 h 3708001"/>
              <a:gd name="connsiteX1" fmla="*/ 10800 w 11053524"/>
              <a:gd name="connsiteY1" fmla="*/ 0 h 3708001"/>
              <a:gd name="connsiteX2" fmla="*/ 3463047 w 11053524"/>
              <a:gd name="connsiteY2" fmla="*/ 0 h 3708001"/>
              <a:gd name="connsiteX3" fmla="*/ 10981563 w 11053524"/>
              <a:gd name="connsiteY3" fmla="*/ 0 h 3708001"/>
              <a:gd name="connsiteX4" fmla="*/ 11053524 w 11053524"/>
              <a:gd name="connsiteY4" fmla="*/ 71926 h 3708001"/>
              <a:gd name="connsiteX5" fmla="*/ 11053524 w 11053524"/>
              <a:gd name="connsiteY5" fmla="*/ 3636074 h 3708001"/>
              <a:gd name="connsiteX6" fmla="*/ 10981563 w 11053524"/>
              <a:gd name="connsiteY6" fmla="*/ 3708000 h 3708001"/>
              <a:gd name="connsiteX7" fmla="*/ 3463047 w 11053524"/>
              <a:gd name="connsiteY7" fmla="*/ 3708000 h 3708001"/>
              <a:gd name="connsiteX8" fmla="*/ 3463047 w 11053524"/>
              <a:gd name="connsiteY8" fmla="*/ 3708001 h 3708001"/>
              <a:gd name="connsiteX9" fmla="*/ 0 w 11053524"/>
              <a:gd name="connsiteY9" fmla="*/ 3708001 h 370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53524" h="3708001">
                <a:moveTo>
                  <a:pt x="0" y="0"/>
                </a:moveTo>
                <a:lnTo>
                  <a:pt x="10800" y="0"/>
                </a:lnTo>
                <a:lnTo>
                  <a:pt x="3463047" y="0"/>
                </a:lnTo>
                <a:lnTo>
                  <a:pt x="10981563" y="0"/>
                </a:lnTo>
                <a:cubicBezTo>
                  <a:pt x="11021371" y="0"/>
                  <a:pt x="11053524" y="32137"/>
                  <a:pt x="11053524" y="71926"/>
                </a:cubicBezTo>
                <a:lnTo>
                  <a:pt x="11053524" y="3636074"/>
                </a:lnTo>
                <a:cubicBezTo>
                  <a:pt x="11053524" y="3675693"/>
                  <a:pt x="11021371" y="3708000"/>
                  <a:pt x="10981563" y="3708000"/>
                </a:cubicBezTo>
                <a:lnTo>
                  <a:pt x="3463047" y="3708000"/>
                </a:lnTo>
                <a:lnTo>
                  <a:pt x="3463047" y="3708001"/>
                </a:lnTo>
                <a:lnTo>
                  <a:pt x="0" y="3708001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83"/>
            </a:lvl1pPr>
            <a:lvl2pPr marL="457183" indent="0">
              <a:buNone/>
              <a:defRPr sz="2800"/>
            </a:lvl2pPr>
            <a:lvl3pPr marL="914366" indent="0">
              <a:buNone/>
              <a:defRPr sz="2400"/>
            </a:lvl3pPr>
            <a:lvl4pPr marL="1371548" indent="0">
              <a:buNone/>
              <a:defRPr sz="2000"/>
            </a:lvl4pPr>
            <a:lvl5pPr marL="1828732" indent="0">
              <a:buNone/>
              <a:defRPr sz="2000"/>
            </a:lvl5pPr>
            <a:lvl6pPr marL="2285914" indent="0">
              <a:buNone/>
              <a:defRPr sz="2000"/>
            </a:lvl6pPr>
            <a:lvl7pPr marL="2743098" indent="0">
              <a:buNone/>
              <a:defRPr sz="2000"/>
            </a:lvl7pPr>
            <a:lvl8pPr marL="3200281" indent="0">
              <a:buNone/>
              <a:defRPr sz="2000"/>
            </a:lvl8pPr>
            <a:lvl9pPr marL="3657463" indent="0">
              <a:buNone/>
              <a:defRPr sz="200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3190F932-172E-44CD-A585-2F0B876ABE8B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10286989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640933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4" userDrawn="1">
          <p15:clr>
            <a:srgbClr val="FBAE40"/>
          </p15:clr>
        </p15:guide>
        <p15:guide id="2" pos="589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5" pos="6963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347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Text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Catena-X or a Catena-X affiliate company. All rights reserved.</a:t>
            </a:r>
            <a:endParaRPr lang="de-DE"/>
          </a:p>
        </p:txBody>
      </p:sp>
      <p:sp>
        <p:nvSpPr>
          <p:cNvPr id="22" name="Bild">
            <a:extLst>
              <a:ext uri="{FF2B5EF4-FFF2-40B4-BE49-F238E27FC236}">
                <a16:creationId xmlns:a16="http://schemas.microsoft.com/office/drawing/2014/main" id="{C0727FB3-BC3A-4955-9E4F-DB2E1038293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7202005" y="1885901"/>
            <a:ext cx="4989995" cy="4019441"/>
          </a:xfrm>
          <a:custGeom>
            <a:avLst/>
            <a:gdLst>
              <a:gd name="connsiteX0" fmla="*/ 71961 w 4715155"/>
              <a:gd name="connsiteY0" fmla="*/ 0 h 3798000"/>
              <a:gd name="connsiteX1" fmla="*/ 1943190 w 4715155"/>
              <a:gd name="connsiteY1" fmla="*/ 0 h 3798000"/>
              <a:gd name="connsiteX2" fmla="*/ 4705215 w 4715155"/>
              <a:gd name="connsiteY2" fmla="*/ 0 h 3798000"/>
              <a:gd name="connsiteX3" fmla="*/ 4715155 w 4715155"/>
              <a:gd name="connsiteY3" fmla="*/ 0 h 3798000"/>
              <a:gd name="connsiteX4" fmla="*/ 4715155 w 4715155"/>
              <a:gd name="connsiteY4" fmla="*/ 3798000 h 3798000"/>
              <a:gd name="connsiteX5" fmla="*/ 4705215 w 4715155"/>
              <a:gd name="connsiteY5" fmla="*/ 3798000 h 3798000"/>
              <a:gd name="connsiteX6" fmla="*/ 1943190 w 4715155"/>
              <a:gd name="connsiteY6" fmla="*/ 3798000 h 3798000"/>
              <a:gd name="connsiteX7" fmla="*/ 71961 w 4715155"/>
              <a:gd name="connsiteY7" fmla="*/ 3798000 h 3798000"/>
              <a:gd name="connsiteX8" fmla="*/ 0 w 4715155"/>
              <a:gd name="connsiteY8" fmla="*/ 3724206 h 3798000"/>
              <a:gd name="connsiteX9" fmla="*/ 0 w 4715155"/>
              <a:gd name="connsiteY9" fmla="*/ 73794 h 3798000"/>
              <a:gd name="connsiteX10" fmla="*/ 71961 w 4715155"/>
              <a:gd name="connsiteY10" fmla="*/ 0 h 379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15155" h="3798000">
                <a:moveTo>
                  <a:pt x="71961" y="0"/>
                </a:moveTo>
                <a:lnTo>
                  <a:pt x="1943190" y="0"/>
                </a:lnTo>
                <a:lnTo>
                  <a:pt x="4705215" y="0"/>
                </a:lnTo>
                <a:lnTo>
                  <a:pt x="4715155" y="0"/>
                </a:lnTo>
                <a:lnTo>
                  <a:pt x="4715155" y="3798000"/>
                </a:lnTo>
                <a:lnTo>
                  <a:pt x="4705215" y="3798000"/>
                </a:lnTo>
                <a:lnTo>
                  <a:pt x="1943190" y="3798000"/>
                </a:lnTo>
                <a:lnTo>
                  <a:pt x="71961" y="3798000"/>
                </a:lnTo>
                <a:cubicBezTo>
                  <a:pt x="32323" y="3798000"/>
                  <a:pt x="0" y="3765014"/>
                  <a:pt x="0" y="3724206"/>
                </a:cubicBezTo>
                <a:lnTo>
                  <a:pt x="0" y="73794"/>
                </a:lnTo>
                <a:cubicBezTo>
                  <a:pt x="0" y="32986"/>
                  <a:pt x="32323" y="0"/>
                  <a:pt x="71961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83"/>
            </a:lvl1pPr>
            <a:lvl2pPr marL="457183" indent="0">
              <a:buNone/>
              <a:defRPr sz="2800"/>
            </a:lvl2pPr>
            <a:lvl3pPr marL="914366" indent="0">
              <a:buNone/>
              <a:defRPr sz="2400"/>
            </a:lvl3pPr>
            <a:lvl4pPr marL="1371548" indent="0">
              <a:buNone/>
              <a:defRPr sz="2000"/>
            </a:lvl4pPr>
            <a:lvl5pPr marL="1828732" indent="0">
              <a:buNone/>
              <a:defRPr sz="2000"/>
            </a:lvl5pPr>
            <a:lvl6pPr marL="2285914" indent="0">
              <a:buNone/>
              <a:defRPr sz="2000"/>
            </a:lvl6pPr>
            <a:lvl7pPr marL="2743098" indent="0">
              <a:buNone/>
              <a:defRPr sz="2000"/>
            </a:lvl7pPr>
            <a:lvl8pPr marL="3200281" indent="0">
              <a:buNone/>
              <a:defRPr sz="2000"/>
            </a:lvl8pPr>
            <a:lvl9pPr marL="3657463" indent="0">
              <a:buNone/>
              <a:defRPr sz="200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3" name="Inhalt">
            <a:extLst>
              <a:ext uri="{FF2B5EF4-FFF2-40B4-BE49-F238E27FC236}">
                <a16:creationId xmlns:a16="http://schemas.microsoft.com/office/drawing/2014/main" id="{31236D6D-D443-4C30-BD3D-FE451A909D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89541" y="2247919"/>
            <a:ext cx="5715472" cy="3657489"/>
          </a:xfrm>
        </p:spPr>
        <p:txBody>
          <a:bodyPr/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8" name="Störer">
            <a:extLst>
              <a:ext uri="{FF2B5EF4-FFF2-40B4-BE49-F238E27FC236}">
                <a16:creationId xmlns:a16="http://schemas.microsoft.com/office/drawing/2014/main" id="{618F6CC3-6B55-4562-A74E-08635C24BA7D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10286989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sp>
        <p:nvSpPr>
          <p:cNvPr id="29" name="Störer">
            <a:extLst>
              <a:ext uri="{FF2B5EF4-FFF2-40B4-BE49-F238E27FC236}">
                <a16:creationId xmlns:a16="http://schemas.microsoft.com/office/drawing/2014/main" id="{5BE97BC3-EA1F-469F-9445-521E7DC61020}"/>
              </a:ext>
            </a:extLst>
          </p:cNvPr>
          <p:cNvSpPr>
            <a:spLocks noGrp="1" noChangeAspect="1"/>
          </p:cNvSpPr>
          <p:nvPr>
            <p:ph type="body" orient="vert" idx="15" hasCustomPrompt="1"/>
          </p:nvPr>
        </p:nvSpPr>
        <p:spPr>
          <a:xfrm>
            <a:off x="10448271" y="-448298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1966413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38" userDrawn="1">
          <p15:clr>
            <a:srgbClr val="FBAE40"/>
          </p15:clr>
        </p15:guide>
        <p15:guide id="2" pos="589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4287" userDrawn="1">
          <p15:clr>
            <a:srgbClr val="FBAE40"/>
          </p15:clr>
        </p15:guide>
        <p15:guide id="5" pos="6963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3515" userDrawn="1">
          <p15:clr>
            <a:srgbClr val="FBAE40"/>
          </p15:clr>
        </p15:guide>
        <p15:guide id="8" pos="3991" userDrawn="1">
          <p15:clr>
            <a:srgbClr val="FBAE40"/>
          </p15:clr>
        </p15:guide>
        <p15:guide id="9" orient="horz" pos="1122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/ Zita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5508" y="6972112"/>
            <a:ext cx="380984" cy="133346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2"/>
          </a:solidFill>
        </p:spPr>
        <p:txBody>
          <a:bodyPr wrap="square" tIns="144000" rIns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83"/>
            </a:lvl1pPr>
            <a:lvl2pPr marL="457183" indent="0">
              <a:buNone/>
              <a:defRPr sz="2800"/>
            </a:lvl2pPr>
            <a:lvl3pPr marL="914366" indent="0">
              <a:buNone/>
              <a:defRPr sz="2400"/>
            </a:lvl3pPr>
            <a:lvl4pPr marL="1371548" indent="0">
              <a:buNone/>
              <a:defRPr sz="2000"/>
            </a:lvl4pPr>
            <a:lvl5pPr marL="1828732" indent="0">
              <a:buNone/>
              <a:defRPr sz="2000"/>
            </a:lvl5pPr>
            <a:lvl6pPr marL="2285914" indent="0">
              <a:buNone/>
              <a:defRPr sz="2000"/>
            </a:lvl6pPr>
            <a:lvl7pPr marL="2743098" indent="0">
              <a:buNone/>
              <a:defRPr sz="2000"/>
            </a:lvl7pPr>
            <a:lvl8pPr marL="3200281" indent="0">
              <a:buNone/>
              <a:defRPr sz="2000"/>
            </a:lvl8pPr>
            <a:lvl9pPr marL="3657463" indent="0">
              <a:buNone/>
              <a:defRPr sz="200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907425" y="967715"/>
            <a:ext cx="5284577" cy="5890285"/>
          </a:xfr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 vert="horz" tIns="56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13" name="Signet">
            <a:extLst>
              <a:ext uri="{FF2B5EF4-FFF2-40B4-BE49-F238E27FC236}">
                <a16:creationId xmlns:a16="http://schemas.microsoft.com/office/drawing/2014/main" id="{A6B15BE3-6666-4925-8374-0F5DE3109966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1372370" y="6190250"/>
            <a:ext cx="323292" cy="342891"/>
          </a:xfrm>
          <a:blipFill>
            <a:blip r:embed="rId3"/>
            <a:stretch>
              <a:fillRect/>
            </a:stretch>
          </a:blipFill>
        </p:spPr>
        <p:txBody>
          <a:bodyPr vert="horz" wrap="none" tIns="1058400" anchor="t" anchorCtr="0"/>
          <a:lstStyle>
            <a:lvl1pPr marL="0" indent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bitte nicht </a:t>
            </a:r>
            <a:br>
              <a:rPr lang="de-DE"/>
            </a:br>
            <a:r>
              <a:rPr lang="de-DE"/>
              <a:t>löschen und/oder 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2024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5279" y="3707051"/>
            <a:ext cx="10054996" cy="2200037"/>
          </a:xfrm>
          <a:prstGeom prst="roundRect">
            <a:avLst>
              <a:gd name="adj" fmla="val 3183"/>
            </a:avLst>
          </a:prstGeom>
          <a:solidFill>
            <a:schemeClr val="bg2"/>
          </a:solidFill>
        </p:spPr>
        <p:txBody>
          <a:bodyPr lIns="468000" tIns="504000" rIns="468000" anchor="t" anchorCtr="0"/>
          <a:lstStyle>
            <a:lvl1pPr algn="l">
              <a:lnSpc>
                <a:spcPct val="90000"/>
              </a:lnSpc>
              <a:defRPr sz="2963" b="0" spc="11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559" y="4097031"/>
            <a:ext cx="514328" cy="19049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25" name="Störer">
            <a:extLst>
              <a:ext uri="{FF2B5EF4-FFF2-40B4-BE49-F238E27FC236}">
                <a16:creationId xmlns:a16="http://schemas.microsoft.com/office/drawing/2014/main" id="{51483736-6C28-4824-9174-CF7D5E2F9AA2}"/>
              </a:ext>
            </a:extLst>
          </p:cNvPr>
          <p:cNvSpPr>
            <a:spLocks noGrp="1" noChangeAspect="1"/>
          </p:cNvSpPr>
          <p:nvPr>
            <p:ph type="body" orient="vert" idx="17" hasCustomPrompt="1"/>
          </p:nvPr>
        </p:nvSpPr>
        <p:spPr>
          <a:xfrm>
            <a:off x="10286989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6" name="Regieanweisungen">
            <a:extLst>
              <a:ext uri="{FF2B5EF4-FFF2-40B4-BE49-F238E27FC236}">
                <a16:creationId xmlns:a16="http://schemas.microsoft.com/office/drawing/2014/main" id="{8EF948C1-6BB6-4B00-9E0B-0554E8668A6D}"/>
              </a:ext>
            </a:extLst>
          </p:cNvPr>
          <p:cNvGrpSpPr/>
          <p:nvPr userDrawn="1"/>
        </p:nvGrpSpPr>
        <p:grpSpPr>
          <a:xfrm>
            <a:off x="-1523935" y="-493602"/>
            <a:ext cx="15163159" cy="7656208"/>
            <a:chOff x="-1440000" y="-466408"/>
            <a:chExt cx="14328000" cy="7234408"/>
          </a:xfrm>
        </p:grpSpPr>
        <p:sp>
          <p:nvSpPr>
            <p:cNvPr id="27" name="Hilfslinien">
              <a:extLst>
                <a:ext uri="{FF2B5EF4-FFF2-40B4-BE49-F238E27FC236}">
                  <a16:creationId xmlns:a16="http://schemas.microsoft.com/office/drawing/2014/main" id="{9BD93F4D-25B1-4200-9DDB-93CF9A434C92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8" name="Zurücksetzen">
              <a:extLst>
                <a:ext uri="{FF2B5EF4-FFF2-40B4-BE49-F238E27FC236}">
                  <a16:creationId xmlns:a16="http://schemas.microsoft.com/office/drawing/2014/main" id="{A39BCBC3-94CE-46E1-AE46-EEBCBE794ADA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9" name="Layoutwechsel">
              <a:extLst>
                <a:ext uri="{FF2B5EF4-FFF2-40B4-BE49-F238E27FC236}">
                  <a16:creationId xmlns:a16="http://schemas.microsoft.com/office/drawing/2014/main" id="{59733236-661E-4E1A-9368-4522DDA42069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30" name="Fußzeile">
              <a:extLst>
                <a:ext uri="{FF2B5EF4-FFF2-40B4-BE49-F238E27FC236}">
                  <a16:creationId xmlns:a16="http://schemas.microsoft.com/office/drawing/2014/main" id="{2209973A-6195-440B-81C4-684D373A8553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1" name="Listenebenen">
              <a:extLst>
                <a:ext uri="{FF2B5EF4-FFF2-40B4-BE49-F238E27FC236}">
                  <a16:creationId xmlns:a16="http://schemas.microsoft.com/office/drawing/2014/main" id="{BC8225C2-5594-4650-AB21-1073F12A769E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3" name="Text // Listenebene erhöhen">
                <a:extLst>
                  <a:ext uri="{FF2B5EF4-FFF2-40B4-BE49-F238E27FC236}">
                    <a16:creationId xmlns:a16="http://schemas.microsoft.com/office/drawing/2014/main" id="{EE7A225E-DE0D-45C7-83DF-A49713D0DF9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4" name="Text // Listenebene verringern">
                <a:extLst>
                  <a:ext uri="{FF2B5EF4-FFF2-40B4-BE49-F238E27FC236}">
                    <a16:creationId xmlns:a16="http://schemas.microsoft.com/office/drawing/2014/main" id="{A476DB32-6DAC-42DF-A34C-C15E232A1447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5" name="Listenebenen">
                <a:extLst>
                  <a:ext uri="{FF2B5EF4-FFF2-40B4-BE49-F238E27FC236}">
                    <a16:creationId xmlns:a16="http://schemas.microsoft.com/office/drawing/2014/main" id="{CDDE7FCF-12FA-4B63-AA64-339F86FE1B75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6" name="Bild // Listenebene erhöhen">
                <a:extLst>
                  <a:ext uri="{FF2B5EF4-FFF2-40B4-BE49-F238E27FC236}">
                    <a16:creationId xmlns:a16="http://schemas.microsoft.com/office/drawing/2014/main" id="{29F40329-D6E7-4CE1-8DC1-42B485D3B52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7" name="Bild // Listenebene verringern">
                <a:extLst>
                  <a:ext uri="{FF2B5EF4-FFF2-40B4-BE49-F238E27FC236}">
                    <a16:creationId xmlns:a16="http://schemas.microsoft.com/office/drawing/2014/main" id="{FCBB8238-1689-4600-B839-DF028165B04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2" name="Kopfzeile">
              <a:extLst>
                <a:ext uri="{FF2B5EF4-FFF2-40B4-BE49-F238E27FC236}">
                  <a16:creationId xmlns:a16="http://schemas.microsoft.com/office/drawing/2014/main" id="{5F5905FD-B58F-4075-92C9-8EEB0A491F30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1416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 userDrawn="1">
          <p15:clr>
            <a:srgbClr val="A4A3A4"/>
          </p15:clr>
        </p15:guide>
        <p15:guide id="2" orient="horz" pos="375" userDrawn="1">
          <p15:clr>
            <a:srgbClr val="A4A3A4"/>
          </p15:clr>
        </p15:guide>
        <p15:guide id="3" pos="3991" userDrawn="1">
          <p15:clr>
            <a:srgbClr val="A4A3A4"/>
          </p15:clr>
        </p15:guide>
        <p15:guide id="4" orient="horz" pos="3164" userDrawn="1">
          <p15:clr>
            <a:srgbClr val="A4A3A4"/>
          </p15:clr>
        </p15:guide>
        <p15:guide id="5" pos="2291" userDrawn="1">
          <p15:clr>
            <a:srgbClr val="A4A3A4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/ Zitat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5508" y="6972112"/>
            <a:ext cx="380984" cy="133346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2"/>
          </a:solidFill>
        </p:spPr>
        <p:txBody>
          <a:bodyPr wrap="square" tIns="144000" rIns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83"/>
            </a:lvl1pPr>
            <a:lvl2pPr marL="457183" indent="0">
              <a:buNone/>
              <a:defRPr sz="2800"/>
            </a:lvl2pPr>
            <a:lvl3pPr marL="914366" indent="0">
              <a:buNone/>
              <a:defRPr sz="2400"/>
            </a:lvl3pPr>
            <a:lvl4pPr marL="1371548" indent="0">
              <a:buNone/>
              <a:defRPr sz="2000"/>
            </a:lvl4pPr>
            <a:lvl5pPr marL="1828732" indent="0">
              <a:buNone/>
              <a:defRPr sz="2000"/>
            </a:lvl5pPr>
            <a:lvl6pPr marL="2285914" indent="0">
              <a:buNone/>
              <a:defRPr sz="2000"/>
            </a:lvl6pPr>
            <a:lvl7pPr marL="2743098" indent="0">
              <a:buNone/>
              <a:defRPr sz="2000"/>
            </a:lvl7pPr>
            <a:lvl8pPr marL="3200281" indent="0">
              <a:buNone/>
              <a:defRPr sz="2000"/>
            </a:lvl8pPr>
            <a:lvl9pPr marL="3657463" indent="0">
              <a:buNone/>
              <a:defRPr sz="200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907425" y="967715"/>
            <a:ext cx="5284577" cy="5890285"/>
          </a:xfr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 vert="horz" tIns="56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13" name="Signet">
            <a:extLst>
              <a:ext uri="{FF2B5EF4-FFF2-40B4-BE49-F238E27FC236}">
                <a16:creationId xmlns:a16="http://schemas.microsoft.com/office/drawing/2014/main" id="{A6B15BE3-6666-4925-8374-0F5DE3109966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1372370" y="6190250"/>
            <a:ext cx="323292" cy="342891"/>
          </a:xfrm>
          <a:blipFill>
            <a:blip r:embed="rId3"/>
            <a:stretch>
              <a:fillRect/>
            </a:stretch>
          </a:blipFill>
        </p:spPr>
        <p:txBody>
          <a:bodyPr vert="horz" wrap="none" tIns="1058400" anchor="t" anchorCtr="0"/>
          <a:lstStyle>
            <a:lvl1pPr marL="0" indent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bitte nicht </a:t>
            </a:r>
            <a:br>
              <a:rPr lang="de-DE"/>
            </a:br>
            <a:r>
              <a:rPr lang="de-DE"/>
              <a:t>löschen und/oder 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2024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5279" y="3707051"/>
            <a:ext cx="10054996" cy="2200037"/>
          </a:xfrm>
          <a:prstGeom prst="roundRect">
            <a:avLst>
              <a:gd name="adj" fmla="val 3183"/>
            </a:avLst>
          </a:prstGeom>
          <a:solidFill>
            <a:schemeClr val="accent4"/>
          </a:solidFill>
        </p:spPr>
        <p:txBody>
          <a:bodyPr lIns="468000" tIns="504000" rIns="468000" anchor="t" anchorCtr="0"/>
          <a:lstStyle>
            <a:lvl1pPr algn="l">
              <a:lnSpc>
                <a:spcPct val="90000"/>
              </a:lnSpc>
              <a:defRPr sz="2963" b="0" spc="11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559" y="4097031"/>
            <a:ext cx="514328" cy="19049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36C50A13-BFB1-4A2D-8E99-287944C1BF55}"/>
              </a:ext>
            </a:extLst>
          </p:cNvPr>
          <p:cNvSpPr>
            <a:spLocks noGrp="1" noChangeAspect="1"/>
          </p:cNvSpPr>
          <p:nvPr>
            <p:ph type="body" orient="vert" idx="17" hasCustomPrompt="1"/>
          </p:nvPr>
        </p:nvSpPr>
        <p:spPr>
          <a:xfrm>
            <a:off x="10286989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67DDCBD5-EDD2-4F49-9E92-519680C4E570}"/>
              </a:ext>
            </a:extLst>
          </p:cNvPr>
          <p:cNvGrpSpPr/>
          <p:nvPr userDrawn="1"/>
        </p:nvGrpSpPr>
        <p:grpSpPr>
          <a:xfrm>
            <a:off x="-1523935" y="-493602"/>
            <a:ext cx="15163159" cy="76562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9032EA2F-3EF3-4D57-A0FA-35E48D65CEA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2" name="Zurücksetzen">
              <a:extLst>
                <a:ext uri="{FF2B5EF4-FFF2-40B4-BE49-F238E27FC236}">
                  <a16:creationId xmlns:a16="http://schemas.microsoft.com/office/drawing/2014/main" id="{E6F73990-7BB0-45F5-B749-8175FAD71C88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4" name="Layoutwechsel">
              <a:extLst>
                <a:ext uri="{FF2B5EF4-FFF2-40B4-BE49-F238E27FC236}">
                  <a16:creationId xmlns:a16="http://schemas.microsoft.com/office/drawing/2014/main" id="{AF9D8718-583C-449A-A6BA-032D97CED7C3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7" name="Fußzeile">
              <a:extLst>
                <a:ext uri="{FF2B5EF4-FFF2-40B4-BE49-F238E27FC236}">
                  <a16:creationId xmlns:a16="http://schemas.microsoft.com/office/drawing/2014/main" id="{83CC5ECF-A31A-4C30-99BF-4B405182F4FC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0" name="Listenebenen">
              <a:extLst>
                <a:ext uri="{FF2B5EF4-FFF2-40B4-BE49-F238E27FC236}">
                  <a16:creationId xmlns:a16="http://schemas.microsoft.com/office/drawing/2014/main" id="{FD028A1C-1486-457F-9BF2-22648F636094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3" name="Text // Listenebene erhöhen">
                <a:extLst>
                  <a:ext uri="{FF2B5EF4-FFF2-40B4-BE49-F238E27FC236}">
                    <a16:creationId xmlns:a16="http://schemas.microsoft.com/office/drawing/2014/main" id="{7119AF9B-66B8-49E9-A0AE-B9C468D7BB36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5" name="Text // Listenebene verringern">
                <a:extLst>
                  <a:ext uri="{FF2B5EF4-FFF2-40B4-BE49-F238E27FC236}">
                    <a16:creationId xmlns:a16="http://schemas.microsoft.com/office/drawing/2014/main" id="{D0CE423D-6F54-42CE-A56C-5A6AEF2FB1F2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6" name="Listenebenen">
                <a:extLst>
                  <a:ext uri="{FF2B5EF4-FFF2-40B4-BE49-F238E27FC236}">
                    <a16:creationId xmlns:a16="http://schemas.microsoft.com/office/drawing/2014/main" id="{DEBA4071-9639-48F0-A9DB-86C19F633756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7" name="Bild // Listenebene erhöhen">
                <a:extLst>
                  <a:ext uri="{FF2B5EF4-FFF2-40B4-BE49-F238E27FC236}">
                    <a16:creationId xmlns:a16="http://schemas.microsoft.com/office/drawing/2014/main" id="{B3E70152-4338-430C-92C6-FC9C953CD06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8" name="Bild // Listenebene verringern">
                <a:extLst>
                  <a:ext uri="{FF2B5EF4-FFF2-40B4-BE49-F238E27FC236}">
                    <a16:creationId xmlns:a16="http://schemas.microsoft.com/office/drawing/2014/main" id="{9B1B1A04-0BA3-4052-B20D-7A615CC166E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1" name="Kopfzeile">
              <a:extLst>
                <a:ext uri="{FF2B5EF4-FFF2-40B4-BE49-F238E27FC236}">
                  <a16:creationId xmlns:a16="http://schemas.microsoft.com/office/drawing/2014/main" id="{6003ABB2-2A64-4BA5-B41F-BB23A8F2BE52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3297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 userDrawn="1">
          <p15:clr>
            <a:srgbClr val="A4A3A4"/>
          </p15:clr>
        </p15:guide>
        <p15:guide id="2" orient="horz" pos="375" userDrawn="1">
          <p15:clr>
            <a:srgbClr val="A4A3A4"/>
          </p15:clr>
        </p15:guide>
        <p15:guide id="3" pos="3991" userDrawn="1">
          <p15:clr>
            <a:srgbClr val="A4A3A4"/>
          </p15:clr>
        </p15:guide>
        <p15:guide id="4" orient="horz" pos="3164" userDrawn="1">
          <p15:clr>
            <a:srgbClr val="A4A3A4"/>
          </p15:clr>
        </p15:guide>
        <p15:guide id="5" pos="2291" userDrawn="1">
          <p15:clr>
            <a:srgbClr val="A4A3A4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äche">
            <a:extLst>
              <a:ext uri="{FF2B5EF4-FFF2-40B4-BE49-F238E27FC236}">
                <a16:creationId xmlns:a16="http://schemas.microsoft.com/office/drawing/2014/main" id="{AC95F382-0436-4ACE-8777-0A6FCF2F21F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696391" cy="5905342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6771" tIns="48385" rIns="96771" bIns="48385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905"/>
          </a:p>
        </p:txBody>
      </p:sp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5508" y="6324429"/>
            <a:ext cx="380984" cy="133346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609" y="6324429"/>
            <a:ext cx="4762299" cy="1333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2024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89540" y="1784224"/>
            <a:ext cx="9678671" cy="952471"/>
          </a:xfrm>
          <a:prstGeom prst="rect">
            <a:avLst/>
          </a:prstGeom>
          <a:noFill/>
        </p:spPr>
        <p:txBody>
          <a:bodyPr lIns="0" tIns="0" rIns="0" anchor="t" anchorCtr="0"/>
          <a:lstStyle>
            <a:lvl1pPr algn="l">
              <a:lnSpc>
                <a:spcPct val="90000"/>
              </a:lnSpc>
              <a:defRPr sz="2963" b="0" spc="11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559" y="1619255"/>
            <a:ext cx="514328" cy="19049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14" name="Störer">
            <a:extLst>
              <a:ext uri="{FF2B5EF4-FFF2-40B4-BE49-F238E27FC236}">
                <a16:creationId xmlns:a16="http://schemas.microsoft.com/office/drawing/2014/main" id="{F360F9A7-5CAB-46C2-A229-475EA13032DB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10286989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1833167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89" userDrawn="1">
          <p15:clr>
            <a:srgbClr val="A4A3A4"/>
          </p15:clr>
        </p15:guide>
        <p15:guide id="2" orient="horz" pos="1062" userDrawn="1">
          <p15:clr>
            <a:srgbClr val="A4A3A4"/>
          </p15:clr>
        </p15:guide>
        <p15:guide id="4" orient="horz" pos="3164" userDrawn="1">
          <p15:clr>
            <a:srgbClr val="A4A3A4"/>
          </p15:clr>
        </p15:guide>
        <p15:guide id="5" pos="6351" userDrawn="1">
          <p15:clr>
            <a:srgbClr val="A4A3A4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äche">
            <a:extLst>
              <a:ext uri="{FF2B5EF4-FFF2-40B4-BE49-F238E27FC236}">
                <a16:creationId xmlns:a16="http://schemas.microsoft.com/office/drawing/2014/main" id="{AC95F382-0436-4ACE-8777-0A6FCF2F21F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696391" cy="5905342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6771" tIns="48385" rIns="96771" bIns="48385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905"/>
          </a:p>
        </p:txBody>
      </p:sp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5508" y="6324429"/>
            <a:ext cx="380984" cy="133346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609" y="6324429"/>
            <a:ext cx="4762299" cy="1333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2024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89540" y="1784224"/>
            <a:ext cx="9678671" cy="952471"/>
          </a:xfrm>
          <a:prstGeom prst="rect">
            <a:avLst/>
          </a:prstGeom>
          <a:noFill/>
        </p:spPr>
        <p:txBody>
          <a:bodyPr lIns="0" tIns="0" rIns="0" anchor="t" anchorCtr="0"/>
          <a:lstStyle>
            <a:lvl1pPr algn="l">
              <a:lnSpc>
                <a:spcPct val="90000"/>
              </a:lnSpc>
              <a:defRPr sz="2963" b="0" spc="11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559" y="1619255"/>
            <a:ext cx="514328" cy="19049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8" name="Störer">
            <a:extLst>
              <a:ext uri="{FF2B5EF4-FFF2-40B4-BE49-F238E27FC236}">
                <a16:creationId xmlns:a16="http://schemas.microsoft.com/office/drawing/2014/main" id="{0E5716E2-2B4D-4921-B0F3-E4748A145E1C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10286989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195323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89" userDrawn="1">
          <p15:clr>
            <a:srgbClr val="A4A3A4"/>
          </p15:clr>
        </p15:guide>
        <p15:guide id="2" orient="horz" pos="1062" userDrawn="1">
          <p15:clr>
            <a:srgbClr val="A4A3A4"/>
          </p15:clr>
        </p15:guide>
        <p15:guide id="4" orient="horz" pos="3164" userDrawn="1">
          <p15:clr>
            <a:srgbClr val="A4A3A4"/>
          </p15:clr>
        </p15:guide>
        <p15:guide id="5" pos="6351" userDrawn="1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5508" y="6972112"/>
            <a:ext cx="380984" cy="133346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4" name="Signet Kontur">
            <a:extLst>
              <a:ext uri="{FF2B5EF4-FFF2-40B4-BE49-F238E27FC236}">
                <a16:creationId xmlns:a16="http://schemas.microsoft.com/office/drawing/2014/main" id="{B873C3A0-AF53-4DAF-86ED-0884C41F36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909493" y="967715"/>
            <a:ext cx="5282507" cy="5890285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578" y="6189954"/>
            <a:ext cx="1454813" cy="342891"/>
          </a:xfrm>
          <a:prstGeom prst="rect">
            <a:avLst/>
          </a:prstGeom>
        </p:spPr>
      </p:pic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Catena-X or a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6405" y="3981742"/>
            <a:ext cx="2476395" cy="1878305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1271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0"/>
            </a:lvl9pPr>
          </a:lstStyle>
          <a:p>
            <a:pPr lvl="0"/>
            <a:r>
              <a:rPr lang="de-DE"/>
              <a:t>Titel Vorname Name auf erster Ebene / für weitere Infos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5280" y="630022"/>
            <a:ext cx="5830045" cy="3200314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979" b="0" spc="11" baseline="0">
                <a:solidFill>
                  <a:schemeClr val="bg2"/>
                </a:solidFill>
              </a:defRPr>
            </a:lvl1pPr>
          </a:lstStyle>
          <a:p>
            <a:r>
              <a:rPr lang="de-DE"/>
              <a:t>Hier steht ein</a:t>
            </a:r>
            <a:br>
              <a:rPr lang="de-DE"/>
            </a:br>
            <a:r>
              <a:rPr lang="de-DE"/>
              <a:t>abschließendes</a:t>
            </a:r>
            <a:br>
              <a:rPr lang="de-DE"/>
            </a:br>
            <a:r>
              <a:rPr lang="de-DE"/>
              <a:t>Statement oder</a:t>
            </a:r>
            <a:br>
              <a:rPr lang="de-DE"/>
            </a:br>
            <a:r>
              <a:rPr lang="de-DE"/>
              <a:t>der Abschied.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" y="380991"/>
            <a:ext cx="1009607" cy="19049"/>
          </a:xfrm>
        </p:spPr>
        <p:txBody>
          <a:bodyPr lIns="1116000"/>
          <a:lstStyle/>
          <a:p>
            <a:endParaRPr lang="de-DE"/>
          </a:p>
        </p:txBody>
      </p:sp>
      <p:sp>
        <p:nvSpPr>
          <p:cNvPr id="15" name="Störer">
            <a:extLst>
              <a:ext uri="{FF2B5EF4-FFF2-40B4-BE49-F238E27FC236}">
                <a16:creationId xmlns:a16="http://schemas.microsoft.com/office/drawing/2014/main" id="{795803D7-EBF7-4603-ACE7-6CD745FFB546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10286989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6" name="Regieanweisungen">
            <a:extLst>
              <a:ext uri="{FF2B5EF4-FFF2-40B4-BE49-F238E27FC236}">
                <a16:creationId xmlns:a16="http://schemas.microsoft.com/office/drawing/2014/main" id="{F26DCAD2-429D-4333-BDC2-E0A5CD822A7B}"/>
              </a:ext>
            </a:extLst>
          </p:cNvPr>
          <p:cNvGrpSpPr/>
          <p:nvPr userDrawn="1"/>
        </p:nvGrpSpPr>
        <p:grpSpPr>
          <a:xfrm>
            <a:off x="-1523935" y="-493602"/>
            <a:ext cx="15163159" cy="7656208"/>
            <a:chOff x="-1440000" y="-466408"/>
            <a:chExt cx="14328000" cy="7234408"/>
          </a:xfrm>
        </p:grpSpPr>
        <p:sp>
          <p:nvSpPr>
            <p:cNvPr id="20" name="Hilfslinien">
              <a:extLst>
                <a:ext uri="{FF2B5EF4-FFF2-40B4-BE49-F238E27FC236}">
                  <a16:creationId xmlns:a16="http://schemas.microsoft.com/office/drawing/2014/main" id="{A3497A08-3C7A-4E73-A830-E14AB3294DBC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2" name="Zurücksetzen">
              <a:extLst>
                <a:ext uri="{FF2B5EF4-FFF2-40B4-BE49-F238E27FC236}">
                  <a16:creationId xmlns:a16="http://schemas.microsoft.com/office/drawing/2014/main" id="{595DCF9B-9954-4808-B90E-B2E8972048D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4" name="Layoutwechsel">
              <a:extLst>
                <a:ext uri="{FF2B5EF4-FFF2-40B4-BE49-F238E27FC236}">
                  <a16:creationId xmlns:a16="http://schemas.microsoft.com/office/drawing/2014/main" id="{E0717128-46C8-4CEF-A95E-20E68F7459E1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5" name="Fußzeile">
              <a:extLst>
                <a:ext uri="{FF2B5EF4-FFF2-40B4-BE49-F238E27FC236}">
                  <a16:creationId xmlns:a16="http://schemas.microsoft.com/office/drawing/2014/main" id="{A58CE6DA-7FE0-488E-9916-23582B582708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6" name="Listenebenen">
              <a:extLst>
                <a:ext uri="{FF2B5EF4-FFF2-40B4-BE49-F238E27FC236}">
                  <a16:creationId xmlns:a16="http://schemas.microsoft.com/office/drawing/2014/main" id="{7C0FA77A-7FF8-497B-A86C-D0B073D5E803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8" name="Text // Listenebene erhöhen">
                <a:extLst>
                  <a:ext uri="{FF2B5EF4-FFF2-40B4-BE49-F238E27FC236}">
                    <a16:creationId xmlns:a16="http://schemas.microsoft.com/office/drawing/2014/main" id="{25E788B3-973F-47BB-9ECC-B109CEF003E9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9" name="Text // Listenebene verringern">
                <a:extLst>
                  <a:ext uri="{FF2B5EF4-FFF2-40B4-BE49-F238E27FC236}">
                    <a16:creationId xmlns:a16="http://schemas.microsoft.com/office/drawing/2014/main" id="{C68C6345-F52C-4355-8408-3BE843C7F5FC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0" name="Listenebenen">
                <a:extLst>
                  <a:ext uri="{FF2B5EF4-FFF2-40B4-BE49-F238E27FC236}">
                    <a16:creationId xmlns:a16="http://schemas.microsoft.com/office/drawing/2014/main" id="{B26C76AD-1EE7-42FE-BE56-393D375E815D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1" name="Bild // Listenebene erhöhen">
                <a:extLst>
                  <a:ext uri="{FF2B5EF4-FFF2-40B4-BE49-F238E27FC236}">
                    <a16:creationId xmlns:a16="http://schemas.microsoft.com/office/drawing/2014/main" id="{AA8C654E-A053-4393-AC44-0E5685E0723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2" name="Bild // Listenebene verringern">
                <a:extLst>
                  <a:ext uri="{FF2B5EF4-FFF2-40B4-BE49-F238E27FC236}">
                    <a16:creationId xmlns:a16="http://schemas.microsoft.com/office/drawing/2014/main" id="{EC61325C-2E55-4C70-B8CC-0C29B16C9E2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7" name="Kopfzeile">
              <a:extLst>
                <a:ext uri="{FF2B5EF4-FFF2-40B4-BE49-F238E27FC236}">
                  <a16:creationId xmlns:a16="http://schemas.microsoft.com/office/drawing/2014/main" id="{BA176917-1FBB-4493-BAD0-9AAA6EC9CFF5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90001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 userDrawn="1">
          <p15:clr>
            <a:srgbClr val="A4A3A4"/>
          </p15:clr>
        </p15:guide>
        <p15:guide id="2" orient="horz" pos="375" userDrawn="1">
          <p15:clr>
            <a:srgbClr val="A4A3A4"/>
          </p15:clr>
        </p15:guide>
        <p15:guide id="3" pos="3765" userDrawn="1">
          <p15:clr>
            <a:srgbClr val="A4A3A4"/>
          </p15:clr>
        </p15:guide>
        <p15:guide id="4" orient="horz" pos="3488" userDrawn="1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5508" y="6972112"/>
            <a:ext cx="380984" cy="133346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4" name="Signet Kontur">
            <a:extLst>
              <a:ext uri="{FF2B5EF4-FFF2-40B4-BE49-F238E27FC236}">
                <a16:creationId xmlns:a16="http://schemas.microsoft.com/office/drawing/2014/main" id="{B873C3A0-AF53-4DAF-86ED-0884C41F36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909493" y="967715"/>
            <a:ext cx="5282507" cy="5890285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578" y="6189954"/>
            <a:ext cx="1454813" cy="342891"/>
          </a:xfrm>
          <a:prstGeom prst="rect">
            <a:avLst/>
          </a:prstGeom>
        </p:spPr>
      </p:pic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Catena-X or a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6405" y="3981742"/>
            <a:ext cx="2476395" cy="1878305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1271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0"/>
            </a:lvl9pPr>
          </a:lstStyle>
          <a:p>
            <a:pPr lvl="0"/>
            <a:r>
              <a:rPr lang="de-DE"/>
              <a:t>Titel Vorname Name auf erster Ebene / für weitere Infos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5280" y="630022"/>
            <a:ext cx="5830045" cy="3200314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979" b="0" spc="11" baseline="0">
                <a:solidFill>
                  <a:schemeClr val="accent4"/>
                </a:solidFill>
              </a:defRPr>
            </a:lvl1pPr>
          </a:lstStyle>
          <a:p>
            <a:r>
              <a:rPr lang="de-DE"/>
              <a:t>Hier steht ein</a:t>
            </a:r>
            <a:br>
              <a:rPr lang="de-DE"/>
            </a:br>
            <a:r>
              <a:rPr lang="de-DE"/>
              <a:t>abschließendes</a:t>
            </a:r>
            <a:br>
              <a:rPr lang="de-DE"/>
            </a:br>
            <a:r>
              <a:rPr lang="de-DE"/>
              <a:t>Statement oder</a:t>
            </a:r>
            <a:br>
              <a:rPr lang="de-DE"/>
            </a:br>
            <a:r>
              <a:rPr lang="de-DE"/>
              <a:t>der Abschied.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" y="380991"/>
            <a:ext cx="1009607" cy="19049"/>
          </a:xfrm>
        </p:spPr>
        <p:txBody>
          <a:bodyPr lIns="1116000"/>
          <a:lstStyle/>
          <a:p>
            <a:endParaRPr lang="de-DE"/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C96626E0-448C-4EB1-945F-44E9501A3D91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10286989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6880D537-3B21-4B78-9267-3345A92500C4}"/>
              </a:ext>
            </a:extLst>
          </p:cNvPr>
          <p:cNvGrpSpPr/>
          <p:nvPr userDrawn="1"/>
        </p:nvGrpSpPr>
        <p:grpSpPr>
          <a:xfrm>
            <a:off x="-1523935" y="-493602"/>
            <a:ext cx="15163159" cy="76562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AD11BCA8-C7BB-40C3-A62A-62358E7429C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2" name="Zurücksetzen">
              <a:extLst>
                <a:ext uri="{FF2B5EF4-FFF2-40B4-BE49-F238E27FC236}">
                  <a16:creationId xmlns:a16="http://schemas.microsoft.com/office/drawing/2014/main" id="{D58F7C51-5988-47AB-99FE-01DCEC383923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3" name="Layoutwechsel">
              <a:extLst>
                <a:ext uri="{FF2B5EF4-FFF2-40B4-BE49-F238E27FC236}">
                  <a16:creationId xmlns:a16="http://schemas.microsoft.com/office/drawing/2014/main" id="{7CCF87A9-8B6A-4BA5-A1DA-85A74948724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5" name="Fußzeile">
              <a:extLst>
                <a:ext uri="{FF2B5EF4-FFF2-40B4-BE49-F238E27FC236}">
                  <a16:creationId xmlns:a16="http://schemas.microsoft.com/office/drawing/2014/main" id="{9E4AA867-D6B7-48D8-B95C-8B4367EA2D5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16" name="Listenebenen">
              <a:extLst>
                <a:ext uri="{FF2B5EF4-FFF2-40B4-BE49-F238E27FC236}">
                  <a16:creationId xmlns:a16="http://schemas.microsoft.com/office/drawing/2014/main" id="{C68729BA-1D9E-4DA8-9175-A22E9706222D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2" name="Text // Listenebene erhöhen">
                <a:extLst>
                  <a:ext uri="{FF2B5EF4-FFF2-40B4-BE49-F238E27FC236}">
                    <a16:creationId xmlns:a16="http://schemas.microsoft.com/office/drawing/2014/main" id="{82CCAA62-5FCF-49B0-8FD7-B1377EE26F3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3" name="Text // Listenebene verringern">
                <a:extLst>
                  <a:ext uri="{FF2B5EF4-FFF2-40B4-BE49-F238E27FC236}">
                    <a16:creationId xmlns:a16="http://schemas.microsoft.com/office/drawing/2014/main" id="{4DC7B32E-8503-4683-B29C-1986E05780F4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4" name="Listenebenen">
                <a:extLst>
                  <a:ext uri="{FF2B5EF4-FFF2-40B4-BE49-F238E27FC236}">
                    <a16:creationId xmlns:a16="http://schemas.microsoft.com/office/drawing/2014/main" id="{376C59E8-ACB9-4B59-BBBB-5149BA29D660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5" name="Bild // Listenebene erhöhen">
                <a:extLst>
                  <a:ext uri="{FF2B5EF4-FFF2-40B4-BE49-F238E27FC236}">
                    <a16:creationId xmlns:a16="http://schemas.microsoft.com/office/drawing/2014/main" id="{4E4381FD-CE28-41C6-8D68-3B024A54F51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6" name="Bild // Listenebene verringern">
                <a:extLst>
                  <a:ext uri="{FF2B5EF4-FFF2-40B4-BE49-F238E27FC236}">
                    <a16:creationId xmlns:a16="http://schemas.microsoft.com/office/drawing/2014/main" id="{BF7034C0-3E4F-4855-AFE2-CBEEC1692D6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0" name="Kopfzeile">
              <a:extLst>
                <a:ext uri="{FF2B5EF4-FFF2-40B4-BE49-F238E27FC236}">
                  <a16:creationId xmlns:a16="http://schemas.microsoft.com/office/drawing/2014/main" id="{130E1F4F-0C9E-4B18-8FD1-4EC3DAB7A4B6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4391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 userDrawn="1">
          <p15:clr>
            <a:srgbClr val="A4A3A4"/>
          </p15:clr>
        </p15:guide>
        <p15:guide id="2" orient="horz" pos="375" userDrawn="1">
          <p15:clr>
            <a:srgbClr val="A4A3A4"/>
          </p15:clr>
        </p15:guide>
        <p15:guide id="3" pos="3765" userDrawn="1">
          <p15:clr>
            <a:srgbClr val="A4A3A4"/>
          </p15:clr>
        </p15:guide>
        <p15:guide id="4" orient="horz" pos="3488" userDrawn="1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80CF12A5-BB13-4C64-8851-CE67A683F4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882" y="-1622968"/>
            <a:ext cx="10176727" cy="1081277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FD73439F-8FAB-46FB-B1DA-AE0DED0A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074" y="3077896"/>
            <a:ext cx="11209815" cy="641176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0C7ACA4-D286-4652-ADC2-B1B6D5EB83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DFB6EE-9978-41D3-B043-A8093AA4AB5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C8913-72EE-4F08-A75F-AF8E8458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B987472-A0AE-4345-90E6-624AAE4430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E7F93E-867E-44D3-8772-6D15DA26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Catena-X or a Catena-X affiliate company. All rights reserved.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8B77E6-0227-4AD5-9137-C947E6E51B2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3542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578" y="6189954"/>
            <a:ext cx="1454813" cy="342891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5508" y="6972112"/>
            <a:ext cx="380984" cy="133346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Catena-X or a Catena-X affiliate company. All rights reserved.</a:t>
            </a:r>
            <a:endParaRPr lang="de-DE"/>
          </a:p>
        </p:txBody>
      </p:sp>
      <p:sp>
        <p:nvSpPr>
          <p:cNvPr id="11" name="Fläche">
            <a:extLst>
              <a:ext uri="{FF2B5EF4-FFF2-40B4-BE49-F238E27FC236}">
                <a16:creationId xmlns:a16="http://schemas.microsoft.com/office/drawing/2014/main" id="{27E73BEA-12D8-4856-B661-6951767635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696391" cy="5905342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6771" tIns="48385" rIns="96771" bIns="48385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905"/>
          </a:p>
        </p:txBody>
      </p:sp>
      <p:pic>
        <p:nvPicPr>
          <p:cNvPr id="13" name="Signet Kontur">
            <a:extLst>
              <a:ext uri="{FF2B5EF4-FFF2-40B4-BE49-F238E27FC236}">
                <a16:creationId xmlns:a16="http://schemas.microsoft.com/office/drawing/2014/main" id="{99CEE5E1-0D99-4A94-AB77-B9108343F2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494" y="967715"/>
            <a:ext cx="4786897" cy="4937627"/>
          </a:xfrm>
          <a:prstGeom prst="rect">
            <a:avLst/>
          </a:prstGeom>
        </p:spPr>
      </p:pic>
      <p:sp>
        <p:nvSpPr>
          <p:cNvPr id="23" name="Text">
            <a:extLst>
              <a:ext uri="{FF2B5EF4-FFF2-40B4-BE49-F238E27FC236}">
                <a16:creationId xmlns:a16="http://schemas.microsoft.com/office/drawing/2014/main" id="{3F5074A7-7EB1-4BDE-84C9-5047BEEA6ED6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3847277" y="3981741"/>
            <a:ext cx="2476395" cy="1333464"/>
          </a:xfrm>
        </p:spPr>
        <p:txBody>
          <a:bodyPr vert="horz" anchor="b" anchorCtr="0"/>
          <a:lstStyle>
            <a:lvl1pPr marL="0" indent="0">
              <a:lnSpc>
                <a:spcPct val="108000"/>
              </a:lnSpc>
              <a:spcBef>
                <a:spcPts val="952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/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2pPr>
            <a:lvl3pPr>
              <a:lnSpc>
                <a:spcPct val="108000"/>
              </a:lnSpc>
              <a:spcAft>
                <a:spcPts val="0"/>
              </a:spcAft>
              <a:defRPr sz="1005"/>
            </a:lvl3pPr>
            <a:lvl4pPr>
              <a:lnSpc>
                <a:spcPct val="108000"/>
              </a:lnSpc>
              <a:spcAft>
                <a:spcPts val="0"/>
              </a:spcAft>
              <a:defRPr sz="1005"/>
            </a:lvl4pPr>
            <a:lvl5pPr>
              <a:lnSpc>
                <a:spcPct val="108000"/>
              </a:lnSpc>
              <a:spcAft>
                <a:spcPts val="0"/>
              </a:spcAft>
              <a:defRPr sz="1005"/>
            </a:lvl5pPr>
            <a:lvl6pPr>
              <a:lnSpc>
                <a:spcPct val="108000"/>
              </a:lnSpc>
              <a:spcAft>
                <a:spcPts val="0"/>
              </a:spcAft>
              <a:defRPr sz="1005"/>
            </a:lvl6pPr>
            <a:lvl7pPr>
              <a:lnSpc>
                <a:spcPct val="108000"/>
              </a:lnSpc>
              <a:spcAft>
                <a:spcPts val="0"/>
              </a:spcAft>
              <a:defRPr sz="1005"/>
            </a:lvl7pPr>
            <a:lvl8pPr>
              <a:lnSpc>
                <a:spcPct val="108000"/>
              </a:lnSpc>
              <a:spcAft>
                <a:spcPts val="0"/>
              </a:spcAft>
              <a:defRPr sz="1005"/>
            </a:lvl8pPr>
            <a:lvl9pPr>
              <a:lnSpc>
                <a:spcPct val="108000"/>
              </a:lnSpc>
              <a:spcAft>
                <a:spcPts val="0"/>
              </a:spcAft>
              <a:defRPr sz="1005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6405" y="3981741"/>
            <a:ext cx="2476395" cy="1333464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52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5280" y="630022"/>
            <a:ext cx="9526119" cy="1638256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979" b="1" spc="11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</a:t>
            </a:r>
            <a:br>
              <a:rPr lang="de-DE"/>
            </a:br>
            <a:r>
              <a:rPr lang="de-DE"/>
              <a:t>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" y="380991"/>
            <a:ext cx="1009607" cy="19049"/>
          </a:xfrm>
        </p:spPr>
        <p:txBody>
          <a:bodyPr lIns="1116000"/>
          <a:lstStyle/>
          <a:p>
            <a:endParaRPr lang="de-DE"/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B3D877F6-2929-49FC-9C4D-FB108D8406BE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10286989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5" name="Regieanweisungen">
            <a:extLst>
              <a:ext uri="{FF2B5EF4-FFF2-40B4-BE49-F238E27FC236}">
                <a16:creationId xmlns:a16="http://schemas.microsoft.com/office/drawing/2014/main" id="{8AB4E048-C6A3-45B4-8B50-0170CED1F6BA}"/>
              </a:ext>
            </a:extLst>
          </p:cNvPr>
          <p:cNvGrpSpPr/>
          <p:nvPr userDrawn="1"/>
        </p:nvGrpSpPr>
        <p:grpSpPr>
          <a:xfrm>
            <a:off x="-1523935" y="-493602"/>
            <a:ext cx="15163159" cy="7656208"/>
            <a:chOff x="-1440000" y="-466408"/>
            <a:chExt cx="14328000" cy="7234408"/>
          </a:xfrm>
        </p:grpSpPr>
        <p:sp>
          <p:nvSpPr>
            <p:cNvPr id="26" name="Hilfslinien">
              <a:extLst>
                <a:ext uri="{FF2B5EF4-FFF2-40B4-BE49-F238E27FC236}">
                  <a16:creationId xmlns:a16="http://schemas.microsoft.com/office/drawing/2014/main" id="{1D005656-C420-47E1-A84C-B44720FAAEAA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7" name="Zurücksetzen">
              <a:extLst>
                <a:ext uri="{FF2B5EF4-FFF2-40B4-BE49-F238E27FC236}">
                  <a16:creationId xmlns:a16="http://schemas.microsoft.com/office/drawing/2014/main" id="{DB2C099E-B5B3-4F8C-B69D-41C204007DF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8" name="Layoutwechsel">
              <a:extLst>
                <a:ext uri="{FF2B5EF4-FFF2-40B4-BE49-F238E27FC236}">
                  <a16:creationId xmlns:a16="http://schemas.microsoft.com/office/drawing/2014/main" id="{50191878-BA46-4FF1-A57C-F2A99E5AD1BF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9" name="Fußzeile">
              <a:extLst>
                <a:ext uri="{FF2B5EF4-FFF2-40B4-BE49-F238E27FC236}">
                  <a16:creationId xmlns:a16="http://schemas.microsoft.com/office/drawing/2014/main" id="{1766EB04-C7FF-43DC-9E37-B1114F31CEC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0" name="Listenebenen">
              <a:extLst>
                <a:ext uri="{FF2B5EF4-FFF2-40B4-BE49-F238E27FC236}">
                  <a16:creationId xmlns:a16="http://schemas.microsoft.com/office/drawing/2014/main" id="{5176CD9B-3E69-4F6C-9B8B-D1175A20C69B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2" name="Text // Listenebene erhöhen">
                <a:extLst>
                  <a:ext uri="{FF2B5EF4-FFF2-40B4-BE49-F238E27FC236}">
                    <a16:creationId xmlns:a16="http://schemas.microsoft.com/office/drawing/2014/main" id="{1D26B94A-C538-4CE0-BB24-2CAA3E57D478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3" name="Text // Listenebene verringern">
                <a:extLst>
                  <a:ext uri="{FF2B5EF4-FFF2-40B4-BE49-F238E27FC236}">
                    <a16:creationId xmlns:a16="http://schemas.microsoft.com/office/drawing/2014/main" id="{B2D441C7-AE78-493E-ABD9-921F2CA4CC6E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4" name="Listenebenen">
                <a:extLst>
                  <a:ext uri="{FF2B5EF4-FFF2-40B4-BE49-F238E27FC236}">
                    <a16:creationId xmlns:a16="http://schemas.microsoft.com/office/drawing/2014/main" id="{FD14F240-34C9-4341-86EB-3A979D91F4B6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5" name="Bild // Listenebene erhöhen">
                <a:extLst>
                  <a:ext uri="{FF2B5EF4-FFF2-40B4-BE49-F238E27FC236}">
                    <a16:creationId xmlns:a16="http://schemas.microsoft.com/office/drawing/2014/main" id="{B6A9076F-1E95-4E52-9E47-E5EA13CF310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6" name="Bild // Listenebene verringern">
                <a:extLst>
                  <a:ext uri="{FF2B5EF4-FFF2-40B4-BE49-F238E27FC236}">
                    <a16:creationId xmlns:a16="http://schemas.microsoft.com/office/drawing/2014/main" id="{6FB03049-9A7E-4BFB-98A5-CA6EF0A5981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1" name="Kopfzeile">
              <a:extLst>
                <a:ext uri="{FF2B5EF4-FFF2-40B4-BE49-F238E27FC236}">
                  <a16:creationId xmlns:a16="http://schemas.microsoft.com/office/drawing/2014/main" id="{D1FF413D-20D4-48E0-BEB4-F422B7327B35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8975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 userDrawn="1">
          <p15:clr>
            <a:srgbClr val="A4A3A4"/>
          </p15:clr>
        </p15:guide>
        <p15:guide id="2" orient="horz" pos="375" userDrawn="1">
          <p15:clr>
            <a:srgbClr val="A4A3A4"/>
          </p15:clr>
        </p15:guide>
        <p15:guide id="3" pos="5965" userDrawn="1">
          <p15:clr>
            <a:srgbClr val="A4A3A4"/>
          </p15:clr>
        </p15:guide>
        <p15:guide id="4" orient="horz" pos="3164" userDrawn="1">
          <p15:clr>
            <a:srgbClr val="A4A3A4"/>
          </p15:clr>
        </p15:guide>
        <p15:guide id="5" pos="2291" userDrawn="1">
          <p15:clr>
            <a:srgbClr val="A4A3A4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578" y="6189954"/>
            <a:ext cx="1454813" cy="342891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5508" y="6972112"/>
            <a:ext cx="380984" cy="133346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Catena-X or a Catena-X affiliate company. All rights reserved.</a:t>
            </a:r>
            <a:endParaRPr lang="de-DE"/>
          </a:p>
        </p:txBody>
      </p:sp>
      <p:sp>
        <p:nvSpPr>
          <p:cNvPr id="11" name="Fläche">
            <a:extLst>
              <a:ext uri="{FF2B5EF4-FFF2-40B4-BE49-F238E27FC236}">
                <a16:creationId xmlns:a16="http://schemas.microsoft.com/office/drawing/2014/main" id="{27E73BEA-12D8-4856-B661-6951767635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696391" cy="5905342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6771" tIns="48385" rIns="96771" bIns="48385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905"/>
          </a:p>
        </p:txBody>
      </p:sp>
      <p:pic>
        <p:nvPicPr>
          <p:cNvPr id="13" name="Signet Kontur">
            <a:extLst>
              <a:ext uri="{FF2B5EF4-FFF2-40B4-BE49-F238E27FC236}">
                <a16:creationId xmlns:a16="http://schemas.microsoft.com/office/drawing/2014/main" id="{99CEE5E1-0D99-4A94-AB77-B9108343F2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494" y="967715"/>
            <a:ext cx="4786897" cy="4937627"/>
          </a:xfrm>
          <a:prstGeom prst="rect">
            <a:avLst/>
          </a:prstGeom>
        </p:spPr>
      </p:pic>
      <p:sp>
        <p:nvSpPr>
          <p:cNvPr id="23" name="Text">
            <a:extLst>
              <a:ext uri="{FF2B5EF4-FFF2-40B4-BE49-F238E27FC236}">
                <a16:creationId xmlns:a16="http://schemas.microsoft.com/office/drawing/2014/main" id="{3F5074A7-7EB1-4BDE-84C9-5047BEEA6ED6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3847277" y="3981741"/>
            <a:ext cx="2476395" cy="1333464"/>
          </a:xfrm>
        </p:spPr>
        <p:txBody>
          <a:bodyPr vert="horz" anchor="b" anchorCtr="0"/>
          <a:lstStyle>
            <a:lvl1pPr marL="0" indent="0">
              <a:lnSpc>
                <a:spcPct val="108000"/>
              </a:lnSpc>
              <a:spcBef>
                <a:spcPts val="952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/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2pPr>
            <a:lvl3pPr>
              <a:lnSpc>
                <a:spcPct val="108000"/>
              </a:lnSpc>
              <a:spcAft>
                <a:spcPts val="0"/>
              </a:spcAft>
              <a:defRPr sz="1005"/>
            </a:lvl3pPr>
            <a:lvl4pPr>
              <a:lnSpc>
                <a:spcPct val="108000"/>
              </a:lnSpc>
              <a:spcAft>
                <a:spcPts val="0"/>
              </a:spcAft>
              <a:defRPr sz="1005"/>
            </a:lvl4pPr>
            <a:lvl5pPr>
              <a:lnSpc>
                <a:spcPct val="108000"/>
              </a:lnSpc>
              <a:spcAft>
                <a:spcPts val="0"/>
              </a:spcAft>
              <a:defRPr sz="1005"/>
            </a:lvl5pPr>
            <a:lvl6pPr>
              <a:lnSpc>
                <a:spcPct val="108000"/>
              </a:lnSpc>
              <a:spcAft>
                <a:spcPts val="0"/>
              </a:spcAft>
              <a:defRPr sz="1005"/>
            </a:lvl6pPr>
            <a:lvl7pPr>
              <a:lnSpc>
                <a:spcPct val="108000"/>
              </a:lnSpc>
              <a:spcAft>
                <a:spcPts val="0"/>
              </a:spcAft>
              <a:defRPr sz="1005"/>
            </a:lvl7pPr>
            <a:lvl8pPr>
              <a:lnSpc>
                <a:spcPct val="108000"/>
              </a:lnSpc>
              <a:spcAft>
                <a:spcPts val="0"/>
              </a:spcAft>
              <a:defRPr sz="1005"/>
            </a:lvl8pPr>
            <a:lvl9pPr>
              <a:lnSpc>
                <a:spcPct val="108000"/>
              </a:lnSpc>
              <a:spcAft>
                <a:spcPts val="0"/>
              </a:spcAft>
              <a:defRPr sz="1005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6405" y="3981741"/>
            <a:ext cx="2476395" cy="1333464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52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5280" y="630022"/>
            <a:ext cx="9526119" cy="1638256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979" b="1" spc="11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</a:t>
            </a:r>
            <a:br>
              <a:rPr lang="de-DE"/>
            </a:br>
            <a:r>
              <a:rPr lang="de-DE"/>
              <a:t>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" y="380991"/>
            <a:ext cx="1009607" cy="19049"/>
          </a:xfrm>
        </p:spPr>
        <p:txBody>
          <a:bodyPr lIns="1116000"/>
          <a:lstStyle/>
          <a:p>
            <a:endParaRPr lang="de-DE"/>
          </a:p>
        </p:txBody>
      </p:sp>
      <p:sp>
        <p:nvSpPr>
          <p:cNvPr id="12" name="Störer">
            <a:extLst>
              <a:ext uri="{FF2B5EF4-FFF2-40B4-BE49-F238E27FC236}">
                <a16:creationId xmlns:a16="http://schemas.microsoft.com/office/drawing/2014/main" id="{60A5E660-7DDD-439B-9971-CC78673FB5E3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10286989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4" name="Regieanweisungen">
            <a:extLst>
              <a:ext uri="{FF2B5EF4-FFF2-40B4-BE49-F238E27FC236}">
                <a16:creationId xmlns:a16="http://schemas.microsoft.com/office/drawing/2014/main" id="{BBCC3531-7AA7-43C3-B695-2D10B7743A4A}"/>
              </a:ext>
            </a:extLst>
          </p:cNvPr>
          <p:cNvGrpSpPr/>
          <p:nvPr userDrawn="1"/>
        </p:nvGrpSpPr>
        <p:grpSpPr>
          <a:xfrm>
            <a:off x="-1523935" y="-493602"/>
            <a:ext cx="15163159" cy="7656208"/>
            <a:chOff x="-1440000" y="-466408"/>
            <a:chExt cx="14328000" cy="7234408"/>
          </a:xfrm>
        </p:grpSpPr>
        <p:sp>
          <p:nvSpPr>
            <p:cNvPr id="15" name="Hilfslinien">
              <a:extLst>
                <a:ext uri="{FF2B5EF4-FFF2-40B4-BE49-F238E27FC236}">
                  <a16:creationId xmlns:a16="http://schemas.microsoft.com/office/drawing/2014/main" id="{86263293-6482-4684-AE7B-6584D267F550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>
              <a:extLst>
                <a:ext uri="{FF2B5EF4-FFF2-40B4-BE49-F238E27FC236}">
                  <a16:creationId xmlns:a16="http://schemas.microsoft.com/office/drawing/2014/main" id="{7BEFD443-A01D-4ACF-AC07-90DEE3DEF68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0" name="Layoutwechsel">
              <a:extLst>
                <a:ext uri="{FF2B5EF4-FFF2-40B4-BE49-F238E27FC236}">
                  <a16:creationId xmlns:a16="http://schemas.microsoft.com/office/drawing/2014/main" id="{91F3D3D7-FC4D-4BC3-B27D-53B8C6780D48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2" name="Fußzeile">
              <a:extLst>
                <a:ext uri="{FF2B5EF4-FFF2-40B4-BE49-F238E27FC236}">
                  <a16:creationId xmlns:a16="http://schemas.microsoft.com/office/drawing/2014/main" id="{950143AE-2743-479B-BB96-66CEA5790E4E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4" name="Listenebenen">
              <a:extLst>
                <a:ext uri="{FF2B5EF4-FFF2-40B4-BE49-F238E27FC236}">
                  <a16:creationId xmlns:a16="http://schemas.microsoft.com/office/drawing/2014/main" id="{2BCB72B8-1005-4CA1-91DA-BCE97661B9B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6" name="Text // Listenebene erhöhen">
                <a:extLst>
                  <a:ext uri="{FF2B5EF4-FFF2-40B4-BE49-F238E27FC236}">
                    <a16:creationId xmlns:a16="http://schemas.microsoft.com/office/drawing/2014/main" id="{E943DFD2-229B-40DF-A9D2-B59BBFA47EC0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7" name="Text // Listenebene verringern">
                <a:extLst>
                  <a:ext uri="{FF2B5EF4-FFF2-40B4-BE49-F238E27FC236}">
                    <a16:creationId xmlns:a16="http://schemas.microsoft.com/office/drawing/2014/main" id="{24C04A71-0AC9-4FB9-B4E8-9B7993E40EB8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8" name="Listenebenen">
                <a:extLst>
                  <a:ext uri="{FF2B5EF4-FFF2-40B4-BE49-F238E27FC236}">
                    <a16:creationId xmlns:a16="http://schemas.microsoft.com/office/drawing/2014/main" id="{29A4631E-D275-45E9-96DC-FD5653A3AA2A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9" name="Bild // Listenebene erhöhen">
                <a:extLst>
                  <a:ext uri="{FF2B5EF4-FFF2-40B4-BE49-F238E27FC236}">
                    <a16:creationId xmlns:a16="http://schemas.microsoft.com/office/drawing/2014/main" id="{4522B4D5-E197-44D1-9DF4-DC9B4233F55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0" name="Bild // Listenebene verringern">
                <a:extLst>
                  <a:ext uri="{FF2B5EF4-FFF2-40B4-BE49-F238E27FC236}">
                    <a16:creationId xmlns:a16="http://schemas.microsoft.com/office/drawing/2014/main" id="{61A83645-6787-4AE6-A4D2-CE35EF50500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5" name="Kopfzeile">
              <a:extLst>
                <a:ext uri="{FF2B5EF4-FFF2-40B4-BE49-F238E27FC236}">
                  <a16:creationId xmlns:a16="http://schemas.microsoft.com/office/drawing/2014/main" id="{2CA852F8-3173-4295-AF4F-7ACF792E81B3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17981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 userDrawn="1">
          <p15:clr>
            <a:srgbClr val="A4A3A4"/>
          </p15:clr>
        </p15:guide>
        <p15:guide id="2" orient="horz" pos="375" userDrawn="1">
          <p15:clr>
            <a:srgbClr val="A4A3A4"/>
          </p15:clr>
        </p15:guide>
        <p15:guide id="3" pos="5965" userDrawn="1">
          <p15:clr>
            <a:srgbClr val="A4A3A4"/>
          </p15:clr>
        </p15:guide>
        <p15:guide id="4" orient="horz" pos="3164" userDrawn="1">
          <p15:clr>
            <a:srgbClr val="A4A3A4"/>
          </p15:clr>
        </p15:guide>
        <p15:guide id="5" pos="2291" userDrawn="1">
          <p15:clr>
            <a:srgbClr val="A4A3A4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orang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578" y="6189954"/>
            <a:ext cx="1454813" cy="342891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5508" y="6972112"/>
            <a:ext cx="380984" cy="133346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Catena-X or a Catena-X affiliate company. All rights reserved.</a:t>
            </a:r>
            <a:endParaRPr lang="de-DE"/>
          </a:p>
        </p:txBody>
      </p:sp>
      <p:sp>
        <p:nvSpPr>
          <p:cNvPr id="20" name="Fläche">
            <a:extLst>
              <a:ext uri="{FF2B5EF4-FFF2-40B4-BE49-F238E27FC236}">
                <a16:creationId xmlns:a16="http://schemas.microsoft.com/office/drawing/2014/main" id="{4D619591-B998-4ED1-81B5-09F04EBF07E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696391" cy="5905342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6771" tIns="48385" rIns="96771" bIns="48385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905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7200594" y="0"/>
            <a:ext cx="4495797" cy="5905341"/>
          </a:xfrm>
          <a:custGeom>
            <a:avLst/>
            <a:gdLst>
              <a:gd name="connsiteX0" fmla="*/ 0 w 4248177"/>
              <a:gd name="connsiteY0" fmla="*/ 0 h 5580000"/>
              <a:gd name="connsiteX1" fmla="*/ 4248177 w 4248177"/>
              <a:gd name="connsiteY1" fmla="*/ 0 h 5580000"/>
              <a:gd name="connsiteX2" fmla="*/ 4248177 w 4248177"/>
              <a:gd name="connsiteY2" fmla="*/ 5507860 h 5580000"/>
              <a:gd name="connsiteX3" fmla="*/ 4176013 w 4248177"/>
              <a:gd name="connsiteY3" fmla="*/ 5580000 h 5580000"/>
              <a:gd name="connsiteX4" fmla="*/ 0 w 4248177"/>
              <a:gd name="connsiteY4" fmla="*/ 5580000 h 55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8177" h="5580000">
                <a:moveTo>
                  <a:pt x="0" y="0"/>
                </a:moveTo>
                <a:lnTo>
                  <a:pt x="4248177" y="0"/>
                </a:lnTo>
                <a:lnTo>
                  <a:pt x="4248177" y="5507860"/>
                </a:lnTo>
                <a:cubicBezTo>
                  <a:pt x="4248177" y="5547673"/>
                  <a:pt x="4215839" y="5580000"/>
                  <a:pt x="4176013" y="5580000"/>
                </a:cubicBezTo>
                <a:lnTo>
                  <a:pt x="0" y="5580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tIns="144000" r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83"/>
            </a:lvl1pPr>
            <a:lvl2pPr marL="457183" indent="0">
              <a:buNone/>
              <a:defRPr sz="2800"/>
            </a:lvl2pPr>
            <a:lvl3pPr marL="914366" indent="0">
              <a:buNone/>
              <a:defRPr sz="2400"/>
            </a:lvl3pPr>
            <a:lvl4pPr marL="1371548" indent="0">
              <a:buNone/>
              <a:defRPr sz="2000"/>
            </a:lvl4pPr>
            <a:lvl5pPr marL="1828732" indent="0">
              <a:buNone/>
              <a:defRPr sz="2000"/>
            </a:lvl5pPr>
            <a:lvl6pPr marL="2285914" indent="0">
              <a:buNone/>
              <a:defRPr sz="2000"/>
            </a:lvl6pPr>
            <a:lvl7pPr marL="2743098" indent="0">
              <a:buNone/>
              <a:defRPr sz="2000"/>
            </a:lvl7pPr>
            <a:lvl8pPr marL="3200281" indent="0">
              <a:buNone/>
              <a:defRPr sz="2000"/>
            </a:lvl8pPr>
            <a:lvl9pPr marL="3657463" indent="0">
              <a:buNone/>
              <a:defRPr sz="2000"/>
            </a:lvl9pPr>
          </a:lstStyle>
          <a:p>
            <a:r>
              <a:rPr lang="de-DE"/>
              <a:t>Bild einfügen über Menü &gt; Einfügen &gt; Bilder</a:t>
            </a:r>
            <a:br>
              <a:rPr lang="de-DE"/>
            </a:br>
            <a:r>
              <a:rPr lang="de-DE"/>
              <a:t>oder per Drag-and-Drop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907425" y="967715"/>
            <a:ext cx="4788967" cy="4937627"/>
          </a:xfrm>
          <a:blipFill>
            <a:blip r:embed="rId3">
              <a:alphaModFix amt="50000"/>
            </a:blip>
            <a:stretch>
              <a:fillRect/>
            </a:stretch>
          </a:blipFill>
        </p:spPr>
        <p:txBody>
          <a:bodyPr vert="horz" tIns="47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23" name="Text">
            <a:extLst>
              <a:ext uri="{FF2B5EF4-FFF2-40B4-BE49-F238E27FC236}">
                <a16:creationId xmlns:a16="http://schemas.microsoft.com/office/drawing/2014/main" id="{3F5074A7-7EB1-4BDE-84C9-5047BEEA6ED6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3847277" y="3981741"/>
            <a:ext cx="2476395" cy="1333464"/>
          </a:xfrm>
        </p:spPr>
        <p:txBody>
          <a:bodyPr vert="horz" anchor="b" anchorCtr="0"/>
          <a:lstStyle>
            <a:lvl1pPr marL="0" indent="0">
              <a:lnSpc>
                <a:spcPct val="108000"/>
              </a:lnSpc>
              <a:spcBef>
                <a:spcPts val="952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/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2pPr>
            <a:lvl3pPr>
              <a:lnSpc>
                <a:spcPct val="108000"/>
              </a:lnSpc>
              <a:spcAft>
                <a:spcPts val="0"/>
              </a:spcAft>
              <a:defRPr sz="1005"/>
            </a:lvl3pPr>
            <a:lvl4pPr>
              <a:lnSpc>
                <a:spcPct val="108000"/>
              </a:lnSpc>
              <a:spcAft>
                <a:spcPts val="0"/>
              </a:spcAft>
              <a:defRPr sz="1005"/>
            </a:lvl4pPr>
            <a:lvl5pPr>
              <a:lnSpc>
                <a:spcPct val="108000"/>
              </a:lnSpc>
              <a:spcAft>
                <a:spcPts val="0"/>
              </a:spcAft>
              <a:defRPr sz="1005"/>
            </a:lvl5pPr>
            <a:lvl6pPr>
              <a:lnSpc>
                <a:spcPct val="108000"/>
              </a:lnSpc>
              <a:spcAft>
                <a:spcPts val="0"/>
              </a:spcAft>
              <a:defRPr sz="1005"/>
            </a:lvl6pPr>
            <a:lvl7pPr>
              <a:lnSpc>
                <a:spcPct val="108000"/>
              </a:lnSpc>
              <a:spcAft>
                <a:spcPts val="0"/>
              </a:spcAft>
              <a:defRPr sz="1005"/>
            </a:lvl7pPr>
            <a:lvl8pPr>
              <a:lnSpc>
                <a:spcPct val="108000"/>
              </a:lnSpc>
              <a:spcAft>
                <a:spcPts val="0"/>
              </a:spcAft>
              <a:defRPr sz="1005"/>
            </a:lvl8pPr>
            <a:lvl9pPr>
              <a:lnSpc>
                <a:spcPct val="108000"/>
              </a:lnSpc>
              <a:spcAft>
                <a:spcPts val="0"/>
              </a:spcAft>
              <a:defRPr sz="1005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6405" y="3981741"/>
            <a:ext cx="2476395" cy="1333464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52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5281" y="630025"/>
            <a:ext cx="6209732" cy="2476433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979" b="1" spc="11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" y="380991"/>
            <a:ext cx="1009607" cy="19049"/>
          </a:xfrm>
        </p:spPr>
        <p:txBody>
          <a:bodyPr lIns="1116000"/>
          <a:lstStyle/>
          <a:p>
            <a:endParaRPr lang="de-DE"/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8B649267-2BF4-42D8-8362-E3CE75F846CD}"/>
              </a:ext>
            </a:extLst>
          </p:cNvPr>
          <p:cNvSpPr>
            <a:spLocks noGrp="1" noChangeAspect="1"/>
          </p:cNvSpPr>
          <p:nvPr>
            <p:ph type="body" orient="vert" idx="16" hasCustomPrompt="1"/>
          </p:nvPr>
        </p:nvSpPr>
        <p:spPr>
          <a:xfrm>
            <a:off x="10286989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5" name="Regieanweisungen">
            <a:extLst>
              <a:ext uri="{FF2B5EF4-FFF2-40B4-BE49-F238E27FC236}">
                <a16:creationId xmlns:a16="http://schemas.microsoft.com/office/drawing/2014/main" id="{0A163816-A3F0-4BF6-8D51-0B73D37B63E8}"/>
              </a:ext>
            </a:extLst>
          </p:cNvPr>
          <p:cNvGrpSpPr/>
          <p:nvPr userDrawn="1"/>
        </p:nvGrpSpPr>
        <p:grpSpPr>
          <a:xfrm>
            <a:off x="-1523935" y="-493602"/>
            <a:ext cx="15163159" cy="7656208"/>
            <a:chOff x="-1440000" y="-466408"/>
            <a:chExt cx="14328000" cy="7234408"/>
          </a:xfrm>
        </p:grpSpPr>
        <p:sp>
          <p:nvSpPr>
            <p:cNvPr id="26" name="Hilfslinien">
              <a:extLst>
                <a:ext uri="{FF2B5EF4-FFF2-40B4-BE49-F238E27FC236}">
                  <a16:creationId xmlns:a16="http://schemas.microsoft.com/office/drawing/2014/main" id="{E72F445F-C4AB-4EFB-AAFE-1E8DF204ED6F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7" name="Zurücksetzen">
              <a:extLst>
                <a:ext uri="{FF2B5EF4-FFF2-40B4-BE49-F238E27FC236}">
                  <a16:creationId xmlns:a16="http://schemas.microsoft.com/office/drawing/2014/main" id="{C14CA885-FCDC-4CC0-B36A-129826D6A1BF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8" name="Layoutwechsel">
              <a:extLst>
                <a:ext uri="{FF2B5EF4-FFF2-40B4-BE49-F238E27FC236}">
                  <a16:creationId xmlns:a16="http://schemas.microsoft.com/office/drawing/2014/main" id="{FE677BEB-C1C8-412E-A635-F35D73274BA1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9" name="Fußzeile">
              <a:extLst>
                <a:ext uri="{FF2B5EF4-FFF2-40B4-BE49-F238E27FC236}">
                  <a16:creationId xmlns:a16="http://schemas.microsoft.com/office/drawing/2014/main" id="{530F5994-6F49-432A-90F7-E04C67D86C6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0" name="Listenebenen">
              <a:extLst>
                <a:ext uri="{FF2B5EF4-FFF2-40B4-BE49-F238E27FC236}">
                  <a16:creationId xmlns:a16="http://schemas.microsoft.com/office/drawing/2014/main" id="{DC8A1065-5D43-4C3E-A3F9-35A8FEFA8FF6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2" name="Text // Listenebene erhöhen">
                <a:extLst>
                  <a:ext uri="{FF2B5EF4-FFF2-40B4-BE49-F238E27FC236}">
                    <a16:creationId xmlns:a16="http://schemas.microsoft.com/office/drawing/2014/main" id="{0C27CB16-40F5-4E74-97FE-FD2F0DA8AF22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3" name="Text // Listenebene verringern">
                <a:extLst>
                  <a:ext uri="{FF2B5EF4-FFF2-40B4-BE49-F238E27FC236}">
                    <a16:creationId xmlns:a16="http://schemas.microsoft.com/office/drawing/2014/main" id="{A193F287-3D79-4916-9680-757E0DBCB1A3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4" name="Listenebenen">
                <a:extLst>
                  <a:ext uri="{FF2B5EF4-FFF2-40B4-BE49-F238E27FC236}">
                    <a16:creationId xmlns:a16="http://schemas.microsoft.com/office/drawing/2014/main" id="{C9BC5534-B22B-4B0B-9F2F-C67987FE96FD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5" name="Bild // Listenebene erhöhen">
                <a:extLst>
                  <a:ext uri="{FF2B5EF4-FFF2-40B4-BE49-F238E27FC236}">
                    <a16:creationId xmlns:a16="http://schemas.microsoft.com/office/drawing/2014/main" id="{E95AD836-7635-4306-94BC-6F9E87F2715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6" name="Bild // Listenebene verringern">
                <a:extLst>
                  <a:ext uri="{FF2B5EF4-FFF2-40B4-BE49-F238E27FC236}">
                    <a16:creationId xmlns:a16="http://schemas.microsoft.com/office/drawing/2014/main" id="{26DE1944-579B-494D-99D7-DAFA5439E81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1" name="Kopfzeile">
              <a:extLst>
                <a:ext uri="{FF2B5EF4-FFF2-40B4-BE49-F238E27FC236}">
                  <a16:creationId xmlns:a16="http://schemas.microsoft.com/office/drawing/2014/main" id="{30470A50-B1E1-40E9-8FA4-87E5DFD7245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91396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 userDrawn="1">
          <p15:clr>
            <a:srgbClr val="A4A3A4"/>
          </p15:clr>
        </p15:guide>
        <p15:guide id="2" orient="horz" pos="375" userDrawn="1">
          <p15:clr>
            <a:srgbClr val="A4A3A4"/>
          </p15:clr>
        </p15:guide>
        <p15:guide id="3" pos="3991" userDrawn="1">
          <p15:clr>
            <a:srgbClr val="A4A3A4"/>
          </p15:clr>
        </p15:guide>
        <p15:guide id="4" orient="horz" pos="3164" userDrawn="1">
          <p15:clr>
            <a:srgbClr val="A4A3A4"/>
          </p15:clr>
        </p15:guide>
        <p15:guide id="5" pos="2291" userDrawn="1">
          <p15:clr>
            <a:srgbClr val="A4A3A4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grü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578" y="6189954"/>
            <a:ext cx="1454813" cy="342891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5508" y="6972112"/>
            <a:ext cx="380984" cy="133346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Catena-X or a Catena-X affiliate company. All rights reserved.</a:t>
            </a:r>
            <a:endParaRPr lang="de-DE"/>
          </a:p>
        </p:txBody>
      </p:sp>
      <p:sp>
        <p:nvSpPr>
          <p:cNvPr id="20" name="Fläche">
            <a:extLst>
              <a:ext uri="{FF2B5EF4-FFF2-40B4-BE49-F238E27FC236}">
                <a16:creationId xmlns:a16="http://schemas.microsoft.com/office/drawing/2014/main" id="{4D619591-B998-4ED1-81B5-09F04EBF07E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696391" cy="5905342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6771" tIns="48385" rIns="96771" bIns="48385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905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7200594" y="0"/>
            <a:ext cx="4495797" cy="5905341"/>
          </a:xfrm>
          <a:custGeom>
            <a:avLst/>
            <a:gdLst>
              <a:gd name="connsiteX0" fmla="*/ 0 w 4248177"/>
              <a:gd name="connsiteY0" fmla="*/ 0 h 5580000"/>
              <a:gd name="connsiteX1" fmla="*/ 4248177 w 4248177"/>
              <a:gd name="connsiteY1" fmla="*/ 0 h 5580000"/>
              <a:gd name="connsiteX2" fmla="*/ 4248177 w 4248177"/>
              <a:gd name="connsiteY2" fmla="*/ 5507860 h 5580000"/>
              <a:gd name="connsiteX3" fmla="*/ 4176013 w 4248177"/>
              <a:gd name="connsiteY3" fmla="*/ 5580000 h 5580000"/>
              <a:gd name="connsiteX4" fmla="*/ 0 w 4248177"/>
              <a:gd name="connsiteY4" fmla="*/ 5580000 h 55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8177" h="5580000">
                <a:moveTo>
                  <a:pt x="0" y="0"/>
                </a:moveTo>
                <a:lnTo>
                  <a:pt x="4248177" y="0"/>
                </a:lnTo>
                <a:lnTo>
                  <a:pt x="4248177" y="5507860"/>
                </a:lnTo>
                <a:cubicBezTo>
                  <a:pt x="4248177" y="5547673"/>
                  <a:pt x="4215839" y="5580000"/>
                  <a:pt x="4176013" y="5580000"/>
                </a:cubicBezTo>
                <a:lnTo>
                  <a:pt x="0" y="5580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tIns="144000" r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83"/>
            </a:lvl1pPr>
            <a:lvl2pPr marL="457183" indent="0">
              <a:buNone/>
              <a:defRPr sz="2800"/>
            </a:lvl2pPr>
            <a:lvl3pPr marL="914366" indent="0">
              <a:buNone/>
              <a:defRPr sz="2400"/>
            </a:lvl3pPr>
            <a:lvl4pPr marL="1371548" indent="0">
              <a:buNone/>
              <a:defRPr sz="2000"/>
            </a:lvl4pPr>
            <a:lvl5pPr marL="1828732" indent="0">
              <a:buNone/>
              <a:defRPr sz="2000"/>
            </a:lvl5pPr>
            <a:lvl6pPr marL="2285914" indent="0">
              <a:buNone/>
              <a:defRPr sz="2000"/>
            </a:lvl6pPr>
            <a:lvl7pPr marL="2743098" indent="0">
              <a:buNone/>
              <a:defRPr sz="2000"/>
            </a:lvl7pPr>
            <a:lvl8pPr marL="3200281" indent="0">
              <a:buNone/>
              <a:defRPr sz="2000"/>
            </a:lvl8pPr>
            <a:lvl9pPr marL="3657463" indent="0">
              <a:buNone/>
              <a:defRPr sz="2000"/>
            </a:lvl9pPr>
          </a:lstStyle>
          <a:p>
            <a:r>
              <a:rPr lang="de-DE"/>
              <a:t>Bild einfügen über Menü &gt; Einfügen &gt; Bilder</a:t>
            </a:r>
            <a:br>
              <a:rPr lang="de-DE"/>
            </a:br>
            <a:r>
              <a:rPr lang="de-DE"/>
              <a:t>oder per Drag-and-Drop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907425" y="967715"/>
            <a:ext cx="4788967" cy="4937627"/>
          </a:xfrm>
          <a:blipFill>
            <a:blip r:embed="rId3">
              <a:alphaModFix amt="50000"/>
            </a:blip>
            <a:stretch>
              <a:fillRect/>
            </a:stretch>
          </a:blipFill>
        </p:spPr>
        <p:txBody>
          <a:bodyPr vert="horz" tIns="47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23" name="Text">
            <a:extLst>
              <a:ext uri="{FF2B5EF4-FFF2-40B4-BE49-F238E27FC236}">
                <a16:creationId xmlns:a16="http://schemas.microsoft.com/office/drawing/2014/main" id="{3F5074A7-7EB1-4BDE-84C9-5047BEEA6ED6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3847277" y="3981741"/>
            <a:ext cx="2476395" cy="1333464"/>
          </a:xfrm>
        </p:spPr>
        <p:txBody>
          <a:bodyPr vert="horz" anchor="b" anchorCtr="0"/>
          <a:lstStyle>
            <a:lvl1pPr marL="0" indent="0">
              <a:lnSpc>
                <a:spcPct val="108000"/>
              </a:lnSpc>
              <a:spcBef>
                <a:spcPts val="952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/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2pPr>
            <a:lvl3pPr>
              <a:lnSpc>
                <a:spcPct val="108000"/>
              </a:lnSpc>
              <a:spcAft>
                <a:spcPts val="0"/>
              </a:spcAft>
              <a:defRPr sz="1005"/>
            </a:lvl3pPr>
            <a:lvl4pPr>
              <a:lnSpc>
                <a:spcPct val="108000"/>
              </a:lnSpc>
              <a:spcAft>
                <a:spcPts val="0"/>
              </a:spcAft>
              <a:defRPr sz="1005"/>
            </a:lvl4pPr>
            <a:lvl5pPr>
              <a:lnSpc>
                <a:spcPct val="108000"/>
              </a:lnSpc>
              <a:spcAft>
                <a:spcPts val="0"/>
              </a:spcAft>
              <a:defRPr sz="1005"/>
            </a:lvl5pPr>
            <a:lvl6pPr>
              <a:lnSpc>
                <a:spcPct val="108000"/>
              </a:lnSpc>
              <a:spcAft>
                <a:spcPts val="0"/>
              </a:spcAft>
              <a:defRPr sz="1005"/>
            </a:lvl6pPr>
            <a:lvl7pPr>
              <a:lnSpc>
                <a:spcPct val="108000"/>
              </a:lnSpc>
              <a:spcAft>
                <a:spcPts val="0"/>
              </a:spcAft>
              <a:defRPr sz="1005"/>
            </a:lvl7pPr>
            <a:lvl8pPr>
              <a:lnSpc>
                <a:spcPct val="108000"/>
              </a:lnSpc>
              <a:spcAft>
                <a:spcPts val="0"/>
              </a:spcAft>
              <a:defRPr sz="1005"/>
            </a:lvl8pPr>
            <a:lvl9pPr>
              <a:lnSpc>
                <a:spcPct val="108000"/>
              </a:lnSpc>
              <a:spcAft>
                <a:spcPts val="0"/>
              </a:spcAft>
              <a:defRPr sz="1005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6405" y="3981741"/>
            <a:ext cx="2476395" cy="1333464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52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5281" y="630025"/>
            <a:ext cx="6209732" cy="2476433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979" b="1" spc="11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" y="380991"/>
            <a:ext cx="1009607" cy="19049"/>
          </a:xfrm>
        </p:spPr>
        <p:txBody>
          <a:bodyPr lIns="1116000"/>
          <a:lstStyle/>
          <a:p>
            <a:endParaRPr lang="de-DE"/>
          </a:p>
        </p:txBody>
      </p:sp>
      <p:sp>
        <p:nvSpPr>
          <p:cNvPr id="12" name="Störer">
            <a:extLst>
              <a:ext uri="{FF2B5EF4-FFF2-40B4-BE49-F238E27FC236}">
                <a16:creationId xmlns:a16="http://schemas.microsoft.com/office/drawing/2014/main" id="{B90E96CA-8CDE-4511-A183-BC6EE0A10DDC}"/>
              </a:ext>
            </a:extLst>
          </p:cNvPr>
          <p:cNvSpPr>
            <a:spLocks noGrp="1" noChangeAspect="1"/>
          </p:cNvSpPr>
          <p:nvPr>
            <p:ph type="body" orient="vert" idx="16" hasCustomPrompt="1"/>
          </p:nvPr>
        </p:nvSpPr>
        <p:spPr>
          <a:xfrm>
            <a:off x="10286989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3" name="Regieanweisungen">
            <a:extLst>
              <a:ext uri="{FF2B5EF4-FFF2-40B4-BE49-F238E27FC236}">
                <a16:creationId xmlns:a16="http://schemas.microsoft.com/office/drawing/2014/main" id="{E1CF6780-D143-4BCA-ADB1-6DB2E7821D9D}"/>
              </a:ext>
            </a:extLst>
          </p:cNvPr>
          <p:cNvGrpSpPr/>
          <p:nvPr userDrawn="1"/>
        </p:nvGrpSpPr>
        <p:grpSpPr>
          <a:xfrm>
            <a:off x="-1523935" y="-493602"/>
            <a:ext cx="15163159" cy="7656208"/>
            <a:chOff x="-1440000" y="-466408"/>
            <a:chExt cx="14328000" cy="7234408"/>
          </a:xfrm>
        </p:grpSpPr>
        <p:sp>
          <p:nvSpPr>
            <p:cNvPr id="14" name="Hilfslinien">
              <a:extLst>
                <a:ext uri="{FF2B5EF4-FFF2-40B4-BE49-F238E27FC236}">
                  <a16:creationId xmlns:a16="http://schemas.microsoft.com/office/drawing/2014/main" id="{9BE1FC79-D553-4FEA-A311-BF7547161C7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>
              <a:extLst>
                <a:ext uri="{FF2B5EF4-FFF2-40B4-BE49-F238E27FC236}">
                  <a16:creationId xmlns:a16="http://schemas.microsoft.com/office/drawing/2014/main" id="{B5F4AE5F-2B68-41ED-9FA2-30408ED9D8E7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4" name="Layoutwechsel">
              <a:extLst>
                <a:ext uri="{FF2B5EF4-FFF2-40B4-BE49-F238E27FC236}">
                  <a16:creationId xmlns:a16="http://schemas.microsoft.com/office/drawing/2014/main" id="{051574FD-504E-4924-9790-C2E261D4721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5" name="Fußzeile">
              <a:extLst>
                <a:ext uri="{FF2B5EF4-FFF2-40B4-BE49-F238E27FC236}">
                  <a16:creationId xmlns:a16="http://schemas.microsoft.com/office/drawing/2014/main" id="{AF69A2C4-D8FB-45F3-9124-1FBF9F5103C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6" name="Listenebenen">
              <a:extLst>
                <a:ext uri="{FF2B5EF4-FFF2-40B4-BE49-F238E27FC236}">
                  <a16:creationId xmlns:a16="http://schemas.microsoft.com/office/drawing/2014/main" id="{DE2EFEB0-AAFB-4975-954F-4BA4A78BEF1F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8" name="Text // Listenebene erhöhen">
                <a:extLst>
                  <a:ext uri="{FF2B5EF4-FFF2-40B4-BE49-F238E27FC236}">
                    <a16:creationId xmlns:a16="http://schemas.microsoft.com/office/drawing/2014/main" id="{2B84B894-B2E3-455E-B56F-E879A565ABF1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9" name="Text // Listenebene verringern">
                <a:extLst>
                  <a:ext uri="{FF2B5EF4-FFF2-40B4-BE49-F238E27FC236}">
                    <a16:creationId xmlns:a16="http://schemas.microsoft.com/office/drawing/2014/main" id="{1D913496-C2A2-49FC-B473-968AD481639E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0" name="Listenebenen">
                <a:extLst>
                  <a:ext uri="{FF2B5EF4-FFF2-40B4-BE49-F238E27FC236}">
                    <a16:creationId xmlns:a16="http://schemas.microsoft.com/office/drawing/2014/main" id="{8F5A286F-B511-4B31-803F-EDF3BCC7A5B3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1" name="Bild // Listenebene erhöhen">
                <a:extLst>
                  <a:ext uri="{FF2B5EF4-FFF2-40B4-BE49-F238E27FC236}">
                    <a16:creationId xmlns:a16="http://schemas.microsoft.com/office/drawing/2014/main" id="{C72720AF-7808-4641-9A46-F0B9FDEC309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2" name="Bild // Listenebene verringern">
                <a:extLst>
                  <a:ext uri="{FF2B5EF4-FFF2-40B4-BE49-F238E27FC236}">
                    <a16:creationId xmlns:a16="http://schemas.microsoft.com/office/drawing/2014/main" id="{71F42FB0-0C1D-4F8B-99EF-7C55FDD6F0D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7" name="Kopfzeile">
              <a:extLst>
                <a:ext uri="{FF2B5EF4-FFF2-40B4-BE49-F238E27FC236}">
                  <a16:creationId xmlns:a16="http://schemas.microsoft.com/office/drawing/2014/main" id="{F5C9A55A-322B-4502-A2F8-55618146D87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0018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 userDrawn="1">
          <p15:clr>
            <a:srgbClr val="A4A3A4"/>
          </p15:clr>
        </p15:guide>
        <p15:guide id="2" orient="horz" pos="375" userDrawn="1">
          <p15:clr>
            <a:srgbClr val="A4A3A4"/>
          </p15:clr>
        </p15:guide>
        <p15:guide id="3" pos="3991" userDrawn="1">
          <p15:clr>
            <a:srgbClr val="A4A3A4"/>
          </p15:clr>
        </p15:guide>
        <p15:guide id="4" orient="horz" pos="3164" userDrawn="1">
          <p15:clr>
            <a:srgbClr val="A4A3A4"/>
          </p15:clr>
        </p15:guide>
        <p15:guide id="5" pos="2291" userDrawn="1">
          <p15:clr>
            <a:srgbClr val="A4A3A4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Catena-X or a Catena-X affiliate company. All rights reserved.</a:t>
            </a:r>
            <a:endParaRPr lang="de-DE"/>
          </a:p>
        </p:txBody>
      </p:sp>
      <p:sp>
        <p:nvSpPr>
          <p:cNvPr id="29" name="Agendapunkt Nummer">
            <a:extLst>
              <a:ext uri="{FF2B5EF4-FFF2-40B4-BE49-F238E27FC236}">
                <a16:creationId xmlns:a16="http://schemas.microsoft.com/office/drawing/2014/main" id="{EE10809A-DB1E-40BA-9BD2-2D4C86597B28}"/>
              </a:ext>
            </a:extLst>
          </p:cNvPr>
          <p:cNvSpPr>
            <a:spLocks noGrp="1"/>
          </p:cNvSpPr>
          <p:nvPr>
            <p:ph type="body" orient="vert" idx="27" hasCustomPrompt="1"/>
          </p:nvPr>
        </p:nvSpPr>
        <p:spPr>
          <a:xfrm rot="5400000" flipH="1">
            <a:off x="6013099" y="-829699"/>
            <a:ext cx="676651" cy="10723763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963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492">
                <a:solidFill>
                  <a:schemeClr val="bg2"/>
                </a:solidFill>
              </a:defRPr>
            </a:lvl2pPr>
            <a:lvl3pPr>
              <a:defRPr sz="3492">
                <a:solidFill>
                  <a:schemeClr val="bg2"/>
                </a:solidFill>
              </a:defRPr>
            </a:lvl3pPr>
            <a:lvl4pPr>
              <a:defRPr sz="3492">
                <a:solidFill>
                  <a:schemeClr val="bg2"/>
                </a:solidFill>
              </a:defRPr>
            </a:lvl4pPr>
            <a:lvl5pPr>
              <a:defRPr sz="3492">
                <a:solidFill>
                  <a:schemeClr val="bg2"/>
                </a:solidFill>
              </a:defRPr>
            </a:lvl5pPr>
            <a:lvl6pPr>
              <a:defRPr sz="3492">
                <a:solidFill>
                  <a:schemeClr val="bg2"/>
                </a:solidFill>
              </a:defRPr>
            </a:lvl6pPr>
            <a:lvl7pPr>
              <a:defRPr sz="3492">
                <a:solidFill>
                  <a:schemeClr val="bg2"/>
                </a:solidFill>
              </a:defRPr>
            </a:lvl7pPr>
            <a:lvl8pPr>
              <a:defRPr sz="3492">
                <a:solidFill>
                  <a:schemeClr val="bg2"/>
                </a:solidFill>
              </a:defRPr>
            </a:lvl8pPr>
            <a:lvl9pPr>
              <a:defRPr sz="3492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6" name="Zeit">
            <a:extLst>
              <a:ext uri="{FF2B5EF4-FFF2-40B4-BE49-F238E27FC236}">
                <a16:creationId xmlns:a16="http://schemas.microsoft.com/office/drawing/2014/main" id="{90C2B35F-EC7C-4A7E-9EDF-EAB98436A407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9257909" y="4194004"/>
            <a:ext cx="2437753" cy="495287"/>
          </a:xfrm>
        </p:spPr>
        <p:txBody>
          <a:bodyPr vert="horz" anchor="b" anchorCtr="0"/>
          <a:lstStyle>
            <a:lvl1pPr marL="571468" indent="-571468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5" name="Agendapunkt Text">
            <a:extLst>
              <a:ext uri="{FF2B5EF4-FFF2-40B4-BE49-F238E27FC236}">
                <a16:creationId xmlns:a16="http://schemas.microsoft.com/office/drawing/2014/main" id="{A6413500-DAA9-44B3-8115-03E8473D759A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943019" y="4193995"/>
            <a:ext cx="6857709" cy="495287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8" name="Agendapunkt Nummer">
            <a:extLst>
              <a:ext uri="{FF2B5EF4-FFF2-40B4-BE49-F238E27FC236}">
                <a16:creationId xmlns:a16="http://schemas.microsoft.com/office/drawing/2014/main" id="{97FD7B98-6C53-4FE1-90B4-9A0E09BE6C43}"/>
              </a:ext>
            </a:extLst>
          </p:cNvPr>
          <p:cNvSpPr>
            <a:spLocks noGrp="1"/>
          </p:cNvSpPr>
          <p:nvPr>
            <p:ph type="body" orient="vert" idx="26" hasCustomPrompt="1"/>
          </p:nvPr>
        </p:nvSpPr>
        <p:spPr>
          <a:xfrm rot="5400000" flipH="1">
            <a:off x="6013099" y="-1514364"/>
            <a:ext cx="676651" cy="10723763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963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492">
                <a:solidFill>
                  <a:schemeClr val="bg2"/>
                </a:solidFill>
              </a:defRPr>
            </a:lvl2pPr>
            <a:lvl3pPr>
              <a:defRPr sz="3492">
                <a:solidFill>
                  <a:schemeClr val="bg2"/>
                </a:solidFill>
              </a:defRPr>
            </a:lvl3pPr>
            <a:lvl4pPr>
              <a:defRPr sz="3492">
                <a:solidFill>
                  <a:schemeClr val="bg2"/>
                </a:solidFill>
              </a:defRPr>
            </a:lvl4pPr>
            <a:lvl5pPr>
              <a:defRPr sz="3492">
                <a:solidFill>
                  <a:schemeClr val="bg2"/>
                </a:solidFill>
              </a:defRPr>
            </a:lvl5pPr>
            <a:lvl6pPr>
              <a:defRPr sz="3492">
                <a:solidFill>
                  <a:schemeClr val="bg2"/>
                </a:solidFill>
              </a:defRPr>
            </a:lvl6pPr>
            <a:lvl7pPr>
              <a:defRPr sz="3492">
                <a:solidFill>
                  <a:schemeClr val="bg2"/>
                </a:solidFill>
              </a:defRPr>
            </a:lvl7pPr>
            <a:lvl8pPr>
              <a:defRPr sz="3492">
                <a:solidFill>
                  <a:schemeClr val="bg2"/>
                </a:solidFill>
              </a:defRPr>
            </a:lvl8pPr>
            <a:lvl9pPr>
              <a:defRPr sz="3492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7" name="Zeit">
            <a:extLst>
              <a:ext uri="{FF2B5EF4-FFF2-40B4-BE49-F238E27FC236}">
                <a16:creationId xmlns:a16="http://schemas.microsoft.com/office/drawing/2014/main" id="{28A0E2D0-F243-4A65-BBEF-CB7E60513520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9257909" y="3514238"/>
            <a:ext cx="2437753" cy="495287"/>
          </a:xfrm>
        </p:spPr>
        <p:txBody>
          <a:bodyPr vert="horz" anchor="b" anchorCtr="0"/>
          <a:lstStyle>
            <a:lvl1pPr marL="571468" indent="-571468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4" name="Agendapunkt Text">
            <a:extLst>
              <a:ext uri="{FF2B5EF4-FFF2-40B4-BE49-F238E27FC236}">
                <a16:creationId xmlns:a16="http://schemas.microsoft.com/office/drawing/2014/main" id="{2F12061A-A101-4348-9DFE-3E429123C473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1943019" y="3514236"/>
            <a:ext cx="6857709" cy="495287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7" name="Agendapunkt Nummer">
            <a:extLst>
              <a:ext uri="{FF2B5EF4-FFF2-40B4-BE49-F238E27FC236}">
                <a16:creationId xmlns:a16="http://schemas.microsoft.com/office/drawing/2014/main" id="{40BE1824-7E70-4AA9-9F95-B62DC6875093}"/>
              </a:ext>
            </a:extLst>
          </p:cNvPr>
          <p:cNvSpPr>
            <a:spLocks noGrp="1"/>
          </p:cNvSpPr>
          <p:nvPr>
            <p:ph type="body" orient="vert" idx="25" hasCustomPrompt="1"/>
          </p:nvPr>
        </p:nvSpPr>
        <p:spPr>
          <a:xfrm rot="5400000" flipH="1">
            <a:off x="6013099" y="-2198881"/>
            <a:ext cx="676651" cy="10723763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963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492">
                <a:solidFill>
                  <a:schemeClr val="bg2"/>
                </a:solidFill>
              </a:defRPr>
            </a:lvl2pPr>
            <a:lvl3pPr>
              <a:defRPr sz="3492">
                <a:solidFill>
                  <a:schemeClr val="bg2"/>
                </a:solidFill>
              </a:defRPr>
            </a:lvl3pPr>
            <a:lvl4pPr>
              <a:defRPr sz="3492">
                <a:solidFill>
                  <a:schemeClr val="bg2"/>
                </a:solidFill>
              </a:defRPr>
            </a:lvl4pPr>
            <a:lvl5pPr>
              <a:defRPr sz="3492">
                <a:solidFill>
                  <a:schemeClr val="bg2"/>
                </a:solidFill>
              </a:defRPr>
            </a:lvl5pPr>
            <a:lvl6pPr>
              <a:defRPr sz="3492">
                <a:solidFill>
                  <a:schemeClr val="bg2"/>
                </a:solidFill>
              </a:defRPr>
            </a:lvl6pPr>
            <a:lvl7pPr>
              <a:defRPr sz="3492">
                <a:solidFill>
                  <a:schemeClr val="bg2"/>
                </a:solidFill>
              </a:defRPr>
            </a:lvl7pPr>
            <a:lvl8pPr>
              <a:defRPr sz="3492">
                <a:solidFill>
                  <a:schemeClr val="bg2"/>
                </a:solidFill>
              </a:defRPr>
            </a:lvl8pPr>
            <a:lvl9pPr>
              <a:defRPr sz="3492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8" name="Zeit">
            <a:extLst>
              <a:ext uri="{FF2B5EF4-FFF2-40B4-BE49-F238E27FC236}">
                <a16:creationId xmlns:a16="http://schemas.microsoft.com/office/drawing/2014/main" id="{DE8D1E41-486E-471F-99B9-A56E88145C31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9257909" y="2816047"/>
            <a:ext cx="2437753" cy="495287"/>
          </a:xfrm>
        </p:spPr>
        <p:txBody>
          <a:bodyPr vert="horz" anchor="b" anchorCtr="0"/>
          <a:lstStyle>
            <a:lvl1pPr marL="571468" indent="-571468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3" name="Agendapunkt Text">
            <a:extLst>
              <a:ext uri="{FF2B5EF4-FFF2-40B4-BE49-F238E27FC236}">
                <a16:creationId xmlns:a16="http://schemas.microsoft.com/office/drawing/2014/main" id="{D1D50E11-782C-4111-B065-39E26E458962}"/>
              </a:ext>
            </a:extLst>
          </p:cNvPr>
          <p:cNvSpPr>
            <a:spLocks noGrp="1"/>
          </p:cNvSpPr>
          <p:nvPr>
            <p:ph type="body" orient="vert" idx="14" hasCustomPrompt="1"/>
          </p:nvPr>
        </p:nvSpPr>
        <p:spPr>
          <a:xfrm>
            <a:off x="1943019" y="2816047"/>
            <a:ext cx="6857709" cy="495287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31" name="Agendapunkt Nummer">
            <a:extLst>
              <a:ext uri="{FF2B5EF4-FFF2-40B4-BE49-F238E27FC236}">
                <a16:creationId xmlns:a16="http://schemas.microsoft.com/office/drawing/2014/main" id="{701A635C-9A65-4357-ABFD-35BECBF33D74}"/>
              </a:ext>
            </a:extLst>
          </p:cNvPr>
          <p:cNvSpPr>
            <a:spLocks noGrp="1"/>
          </p:cNvSpPr>
          <p:nvPr>
            <p:ph type="body" orient="vert" idx="29" hasCustomPrompt="1"/>
          </p:nvPr>
        </p:nvSpPr>
        <p:spPr>
          <a:xfrm rot="5400000" flipH="1">
            <a:off x="6013097" y="-2887266"/>
            <a:ext cx="676651" cy="10723763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963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492">
                <a:solidFill>
                  <a:schemeClr val="bg2"/>
                </a:solidFill>
              </a:defRPr>
            </a:lvl2pPr>
            <a:lvl3pPr>
              <a:defRPr sz="3492">
                <a:solidFill>
                  <a:schemeClr val="bg2"/>
                </a:solidFill>
              </a:defRPr>
            </a:lvl3pPr>
            <a:lvl4pPr>
              <a:defRPr sz="3492">
                <a:solidFill>
                  <a:schemeClr val="bg2"/>
                </a:solidFill>
              </a:defRPr>
            </a:lvl4pPr>
            <a:lvl5pPr>
              <a:defRPr sz="3492">
                <a:solidFill>
                  <a:schemeClr val="bg2"/>
                </a:solidFill>
              </a:defRPr>
            </a:lvl5pPr>
            <a:lvl6pPr>
              <a:defRPr sz="3492">
                <a:solidFill>
                  <a:schemeClr val="bg2"/>
                </a:solidFill>
              </a:defRPr>
            </a:lvl6pPr>
            <a:lvl7pPr>
              <a:defRPr sz="3492">
                <a:solidFill>
                  <a:schemeClr val="bg2"/>
                </a:solidFill>
              </a:defRPr>
            </a:lvl7pPr>
            <a:lvl8pPr>
              <a:defRPr sz="3492">
                <a:solidFill>
                  <a:schemeClr val="bg2"/>
                </a:solidFill>
              </a:defRPr>
            </a:lvl8pPr>
            <a:lvl9pPr>
              <a:defRPr sz="3492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9" name="Zeit">
            <a:extLst>
              <a:ext uri="{FF2B5EF4-FFF2-40B4-BE49-F238E27FC236}">
                <a16:creationId xmlns:a16="http://schemas.microsoft.com/office/drawing/2014/main" id="{F7411C5F-DAED-4A3A-A7CD-DA5992F378D5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9257909" y="2127075"/>
            <a:ext cx="2437753" cy="495287"/>
          </a:xfrm>
        </p:spPr>
        <p:txBody>
          <a:bodyPr vert="horz" anchor="b" anchorCtr="0"/>
          <a:lstStyle>
            <a:lvl1pPr marL="571468" indent="-571468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2" name="Agendapunkt Text">
            <a:extLst>
              <a:ext uri="{FF2B5EF4-FFF2-40B4-BE49-F238E27FC236}">
                <a16:creationId xmlns:a16="http://schemas.microsoft.com/office/drawing/2014/main" id="{E8BDDB96-C9FB-4E11-94C8-DC2F3AC8283D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1943019" y="2136292"/>
            <a:ext cx="6857709" cy="495287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1" name="Agendapunkt Nummer">
            <a:extLst>
              <a:ext uri="{FF2B5EF4-FFF2-40B4-BE49-F238E27FC236}">
                <a16:creationId xmlns:a16="http://schemas.microsoft.com/office/drawing/2014/main" id="{3C54461D-A333-40BF-B0B7-769E49E1F83A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 rot="5400000" flipH="1">
            <a:off x="6013097" y="-3576239"/>
            <a:ext cx="676651" cy="10723763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963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492">
                <a:solidFill>
                  <a:schemeClr val="bg2"/>
                </a:solidFill>
              </a:defRPr>
            </a:lvl2pPr>
            <a:lvl3pPr>
              <a:defRPr sz="3492">
                <a:solidFill>
                  <a:schemeClr val="bg2"/>
                </a:solidFill>
              </a:defRPr>
            </a:lvl3pPr>
            <a:lvl4pPr>
              <a:defRPr sz="3492">
                <a:solidFill>
                  <a:schemeClr val="bg2"/>
                </a:solidFill>
              </a:defRPr>
            </a:lvl4pPr>
            <a:lvl5pPr>
              <a:defRPr sz="3492">
                <a:solidFill>
                  <a:schemeClr val="bg2"/>
                </a:solidFill>
              </a:defRPr>
            </a:lvl5pPr>
            <a:lvl6pPr>
              <a:defRPr sz="3492">
                <a:solidFill>
                  <a:schemeClr val="bg2"/>
                </a:solidFill>
              </a:defRPr>
            </a:lvl6pPr>
            <a:lvl7pPr>
              <a:defRPr sz="3492">
                <a:solidFill>
                  <a:schemeClr val="bg2"/>
                </a:solidFill>
              </a:defRPr>
            </a:lvl7pPr>
            <a:lvl8pPr>
              <a:defRPr sz="3492">
                <a:solidFill>
                  <a:schemeClr val="bg2"/>
                </a:solidFill>
              </a:defRPr>
            </a:lvl8pPr>
            <a:lvl9pPr>
              <a:defRPr sz="3492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20" name="Zeit">
            <a:extLst>
              <a:ext uri="{FF2B5EF4-FFF2-40B4-BE49-F238E27FC236}">
                <a16:creationId xmlns:a16="http://schemas.microsoft.com/office/drawing/2014/main" id="{6B29741C-B5C6-485B-93EE-5298179797B2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9257909" y="1447319"/>
            <a:ext cx="2437753" cy="495287"/>
          </a:xfrm>
        </p:spPr>
        <p:txBody>
          <a:bodyPr vert="horz" anchor="b" anchorCtr="0"/>
          <a:lstStyle>
            <a:lvl1pPr marL="571468" indent="-571468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0" name="Agendapunkt Text">
            <a:extLst>
              <a:ext uri="{FF2B5EF4-FFF2-40B4-BE49-F238E27FC236}">
                <a16:creationId xmlns:a16="http://schemas.microsoft.com/office/drawing/2014/main" id="{1B4371A6-619E-47B5-9309-6F2E6B457C0C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943019" y="1428886"/>
            <a:ext cx="6857709" cy="495287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610" y="532579"/>
            <a:ext cx="11200051" cy="60958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Hier steht die Headline auf maximal einer Zeile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2" name="Störer">
            <a:extLst>
              <a:ext uri="{FF2B5EF4-FFF2-40B4-BE49-F238E27FC236}">
                <a16:creationId xmlns:a16="http://schemas.microsoft.com/office/drawing/2014/main" id="{2CBA01B3-15BD-4F91-9A2E-F62292EFA8E6}"/>
              </a:ext>
            </a:extLst>
          </p:cNvPr>
          <p:cNvSpPr>
            <a:spLocks noGrp="1" noChangeAspect="1"/>
          </p:cNvSpPr>
          <p:nvPr>
            <p:ph type="body" orient="vert" idx="30" hasCustomPrompt="1"/>
          </p:nvPr>
        </p:nvSpPr>
        <p:spPr>
          <a:xfrm>
            <a:off x="10286989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sp>
        <p:nvSpPr>
          <p:cNvPr id="22" name="Agendapunkt Nummer">
            <a:extLst>
              <a:ext uri="{FF2B5EF4-FFF2-40B4-BE49-F238E27FC236}">
                <a16:creationId xmlns:a16="http://schemas.microsoft.com/office/drawing/2014/main" id="{EEDF02CE-75B2-4EE1-A17D-97F2454C8A69}"/>
              </a:ext>
            </a:extLst>
          </p:cNvPr>
          <p:cNvSpPr>
            <a:spLocks noGrp="1"/>
          </p:cNvSpPr>
          <p:nvPr>
            <p:ph type="body" orient="vert" idx="31" hasCustomPrompt="1"/>
          </p:nvPr>
        </p:nvSpPr>
        <p:spPr>
          <a:xfrm rot="5400000" flipH="1">
            <a:off x="6017701" y="-152144"/>
            <a:ext cx="676651" cy="10723763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963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492">
                <a:solidFill>
                  <a:schemeClr val="bg2"/>
                </a:solidFill>
              </a:defRPr>
            </a:lvl2pPr>
            <a:lvl3pPr>
              <a:defRPr sz="3492">
                <a:solidFill>
                  <a:schemeClr val="bg2"/>
                </a:solidFill>
              </a:defRPr>
            </a:lvl3pPr>
            <a:lvl4pPr>
              <a:defRPr sz="3492">
                <a:solidFill>
                  <a:schemeClr val="bg2"/>
                </a:solidFill>
              </a:defRPr>
            </a:lvl4pPr>
            <a:lvl5pPr>
              <a:defRPr sz="3492">
                <a:solidFill>
                  <a:schemeClr val="bg2"/>
                </a:solidFill>
              </a:defRPr>
            </a:lvl5pPr>
            <a:lvl6pPr>
              <a:defRPr sz="3492">
                <a:solidFill>
                  <a:schemeClr val="bg2"/>
                </a:solidFill>
              </a:defRPr>
            </a:lvl6pPr>
            <a:lvl7pPr>
              <a:defRPr sz="3492">
                <a:solidFill>
                  <a:schemeClr val="bg2"/>
                </a:solidFill>
              </a:defRPr>
            </a:lvl7pPr>
            <a:lvl8pPr>
              <a:defRPr sz="3492">
                <a:solidFill>
                  <a:schemeClr val="bg2"/>
                </a:solidFill>
              </a:defRPr>
            </a:lvl8pPr>
            <a:lvl9pPr>
              <a:defRPr sz="3492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23" name="Agendapunkt Nummer">
            <a:extLst>
              <a:ext uri="{FF2B5EF4-FFF2-40B4-BE49-F238E27FC236}">
                <a16:creationId xmlns:a16="http://schemas.microsoft.com/office/drawing/2014/main" id="{BED1F686-C1CF-44B8-8622-C9259F9246BD}"/>
              </a:ext>
            </a:extLst>
          </p:cNvPr>
          <p:cNvSpPr>
            <a:spLocks noGrp="1"/>
          </p:cNvSpPr>
          <p:nvPr>
            <p:ph type="body" orient="vert" idx="32" hasCustomPrompt="1"/>
          </p:nvPr>
        </p:nvSpPr>
        <p:spPr>
          <a:xfrm rot="5400000" flipH="1">
            <a:off x="5994657" y="534472"/>
            <a:ext cx="676651" cy="10723763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963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492">
                <a:solidFill>
                  <a:schemeClr val="bg2"/>
                </a:solidFill>
              </a:defRPr>
            </a:lvl2pPr>
            <a:lvl3pPr>
              <a:defRPr sz="3492">
                <a:solidFill>
                  <a:schemeClr val="bg2"/>
                </a:solidFill>
              </a:defRPr>
            </a:lvl3pPr>
            <a:lvl4pPr>
              <a:defRPr sz="3492">
                <a:solidFill>
                  <a:schemeClr val="bg2"/>
                </a:solidFill>
              </a:defRPr>
            </a:lvl4pPr>
            <a:lvl5pPr>
              <a:defRPr sz="3492">
                <a:solidFill>
                  <a:schemeClr val="bg2"/>
                </a:solidFill>
              </a:defRPr>
            </a:lvl5pPr>
            <a:lvl6pPr>
              <a:defRPr sz="3492">
                <a:solidFill>
                  <a:schemeClr val="bg2"/>
                </a:solidFill>
              </a:defRPr>
            </a:lvl6pPr>
            <a:lvl7pPr>
              <a:defRPr sz="3492">
                <a:solidFill>
                  <a:schemeClr val="bg2"/>
                </a:solidFill>
              </a:defRPr>
            </a:lvl7pPr>
            <a:lvl8pPr>
              <a:defRPr sz="3492">
                <a:solidFill>
                  <a:schemeClr val="bg2"/>
                </a:solidFill>
              </a:defRPr>
            </a:lvl8pPr>
            <a:lvl9pPr>
              <a:defRPr sz="3492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24" name="Agendapunkt Text">
            <a:extLst>
              <a:ext uri="{FF2B5EF4-FFF2-40B4-BE49-F238E27FC236}">
                <a16:creationId xmlns:a16="http://schemas.microsoft.com/office/drawing/2014/main" id="{3A54381B-B9AC-4F5F-892A-3D0D4D6C3084}"/>
              </a:ext>
            </a:extLst>
          </p:cNvPr>
          <p:cNvSpPr>
            <a:spLocks noGrp="1"/>
          </p:cNvSpPr>
          <p:nvPr>
            <p:ph type="body" orient="vert" idx="33" hasCustomPrompt="1"/>
          </p:nvPr>
        </p:nvSpPr>
        <p:spPr>
          <a:xfrm>
            <a:off x="1947623" y="4871405"/>
            <a:ext cx="6857709" cy="495287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5" name="Agendapunkt Text">
            <a:extLst>
              <a:ext uri="{FF2B5EF4-FFF2-40B4-BE49-F238E27FC236}">
                <a16:creationId xmlns:a16="http://schemas.microsoft.com/office/drawing/2014/main" id="{510637A8-62AA-4934-8AEE-2FF9CE8675FC}"/>
              </a:ext>
            </a:extLst>
          </p:cNvPr>
          <p:cNvSpPr>
            <a:spLocks noGrp="1"/>
          </p:cNvSpPr>
          <p:nvPr>
            <p:ph type="body" orient="vert" idx="34" hasCustomPrompt="1"/>
          </p:nvPr>
        </p:nvSpPr>
        <p:spPr>
          <a:xfrm>
            <a:off x="1947620" y="5553412"/>
            <a:ext cx="6857709" cy="495287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</p:spTree>
    <p:extLst>
      <p:ext uri="{BB962C8B-B14F-4D97-AF65-F5344CB8AC3E}">
        <p14:creationId xmlns:p14="http://schemas.microsoft.com/office/powerpoint/2010/main" val="17153497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89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6963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prech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Catena-X or a Catena-X affiliate company. All rights reserved.</a:t>
            </a:r>
            <a:endParaRPr lang="de-DE"/>
          </a:p>
        </p:txBody>
      </p:sp>
      <p:sp>
        <p:nvSpPr>
          <p:cNvPr id="20" name="Info">
            <a:extLst>
              <a:ext uri="{FF2B5EF4-FFF2-40B4-BE49-F238E27FC236}">
                <a16:creationId xmlns:a16="http://schemas.microsoft.com/office/drawing/2014/main" id="{82878721-2107-4D8E-8099-5F7E3C436BBC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6476851" y="4438533"/>
            <a:ext cx="2228755" cy="1466877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1005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1005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1005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1005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1005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1005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1005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2" name="Bild">
            <a:extLst>
              <a:ext uri="{FF2B5EF4-FFF2-40B4-BE49-F238E27FC236}">
                <a16:creationId xmlns:a16="http://schemas.microsoft.com/office/drawing/2014/main" id="{427F37EF-5F54-43B7-A38B-6D5AFF9A885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76849" y="2705029"/>
            <a:ext cx="2228756" cy="163814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83"/>
            </a:lvl1pPr>
            <a:lvl2pPr marL="457183" indent="0">
              <a:buNone/>
              <a:defRPr sz="2800"/>
            </a:lvl2pPr>
            <a:lvl3pPr marL="914366" indent="0">
              <a:buNone/>
              <a:defRPr sz="2400"/>
            </a:lvl3pPr>
            <a:lvl4pPr marL="1371548" indent="0">
              <a:buNone/>
              <a:defRPr sz="2000"/>
            </a:lvl4pPr>
            <a:lvl5pPr marL="1828732" indent="0">
              <a:buNone/>
              <a:defRPr sz="2000"/>
            </a:lvl5pPr>
            <a:lvl6pPr marL="2285914" indent="0">
              <a:buNone/>
              <a:defRPr sz="2000"/>
            </a:lvl6pPr>
            <a:lvl7pPr marL="2743098" indent="0">
              <a:buNone/>
              <a:defRPr sz="2000"/>
            </a:lvl7pPr>
            <a:lvl8pPr marL="3200281" indent="0">
              <a:buNone/>
              <a:defRPr sz="2000"/>
            </a:lvl8pPr>
            <a:lvl9pPr marL="3657463" indent="0">
              <a:buNone/>
              <a:defRPr sz="200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7" name="Name">
            <a:extLst>
              <a:ext uri="{FF2B5EF4-FFF2-40B4-BE49-F238E27FC236}">
                <a16:creationId xmlns:a16="http://schemas.microsoft.com/office/drawing/2014/main" id="{D771C994-E603-4B57-A052-4C3614CD2B21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6476960" y="2095443"/>
            <a:ext cx="2228424" cy="533386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19" name="Info">
            <a:extLst>
              <a:ext uri="{FF2B5EF4-FFF2-40B4-BE49-F238E27FC236}">
                <a16:creationId xmlns:a16="http://schemas.microsoft.com/office/drawing/2014/main" id="{0F472042-2453-408B-B5C4-A3B2ABDA3300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3486065" y="4438533"/>
            <a:ext cx="2228755" cy="1466877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1005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1005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1005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1005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1005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1005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1005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1" name="Bild">
            <a:extLst>
              <a:ext uri="{FF2B5EF4-FFF2-40B4-BE49-F238E27FC236}">
                <a16:creationId xmlns:a16="http://schemas.microsoft.com/office/drawing/2014/main" id="{A2165B4E-AC4B-4235-BDCE-1F60A959179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486065" y="2705029"/>
            <a:ext cx="2228756" cy="163814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83"/>
            </a:lvl1pPr>
            <a:lvl2pPr marL="457183" indent="0">
              <a:buNone/>
              <a:defRPr sz="2800"/>
            </a:lvl2pPr>
            <a:lvl3pPr marL="914366" indent="0">
              <a:buNone/>
              <a:defRPr sz="2400"/>
            </a:lvl3pPr>
            <a:lvl4pPr marL="1371548" indent="0">
              <a:buNone/>
              <a:defRPr sz="2000"/>
            </a:lvl4pPr>
            <a:lvl5pPr marL="1828732" indent="0">
              <a:buNone/>
              <a:defRPr sz="2000"/>
            </a:lvl5pPr>
            <a:lvl6pPr marL="2285914" indent="0">
              <a:buNone/>
              <a:defRPr sz="2000"/>
            </a:lvl6pPr>
            <a:lvl7pPr marL="2743098" indent="0">
              <a:buNone/>
              <a:defRPr sz="2000"/>
            </a:lvl7pPr>
            <a:lvl8pPr marL="3200281" indent="0">
              <a:buNone/>
              <a:defRPr sz="2000"/>
            </a:lvl8pPr>
            <a:lvl9pPr marL="3657463" indent="0">
              <a:buNone/>
              <a:defRPr sz="200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6" name="Name">
            <a:extLst>
              <a:ext uri="{FF2B5EF4-FFF2-40B4-BE49-F238E27FC236}">
                <a16:creationId xmlns:a16="http://schemas.microsoft.com/office/drawing/2014/main" id="{1C196266-4584-48DC-A262-CA14DB3053BE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3486287" y="2095443"/>
            <a:ext cx="2228424" cy="533386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15" name="Info">
            <a:extLst>
              <a:ext uri="{FF2B5EF4-FFF2-40B4-BE49-F238E27FC236}">
                <a16:creationId xmlns:a16="http://schemas.microsoft.com/office/drawing/2014/main" id="{D000A2FB-0285-4AE2-96E8-35FADEB7429B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495281" y="4438533"/>
            <a:ext cx="2228755" cy="1466877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1005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1005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1005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1005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1005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1005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1005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0" name="Bild">
            <a:extLst>
              <a:ext uri="{FF2B5EF4-FFF2-40B4-BE49-F238E27FC236}">
                <a16:creationId xmlns:a16="http://schemas.microsoft.com/office/drawing/2014/main" id="{49E77F6C-3A2C-48FE-A9ED-17F612A6FA6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95279" y="2705029"/>
            <a:ext cx="2228756" cy="163814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83"/>
            </a:lvl1pPr>
            <a:lvl2pPr marL="457183" indent="0">
              <a:buNone/>
              <a:defRPr sz="2800"/>
            </a:lvl2pPr>
            <a:lvl3pPr marL="914366" indent="0">
              <a:buNone/>
              <a:defRPr sz="2400"/>
            </a:lvl3pPr>
            <a:lvl4pPr marL="1371548" indent="0">
              <a:buNone/>
              <a:defRPr sz="2000"/>
            </a:lvl4pPr>
            <a:lvl5pPr marL="1828732" indent="0">
              <a:buNone/>
              <a:defRPr sz="2000"/>
            </a:lvl5pPr>
            <a:lvl6pPr marL="2285914" indent="0">
              <a:buNone/>
              <a:defRPr sz="2000"/>
            </a:lvl6pPr>
            <a:lvl7pPr marL="2743098" indent="0">
              <a:buNone/>
              <a:defRPr sz="2000"/>
            </a:lvl7pPr>
            <a:lvl8pPr marL="3200281" indent="0">
              <a:buNone/>
              <a:defRPr sz="2000"/>
            </a:lvl8pPr>
            <a:lvl9pPr marL="3657463" indent="0">
              <a:buNone/>
              <a:defRPr sz="200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4" name="Name">
            <a:extLst>
              <a:ext uri="{FF2B5EF4-FFF2-40B4-BE49-F238E27FC236}">
                <a16:creationId xmlns:a16="http://schemas.microsoft.com/office/drawing/2014/main" id="{E67E12BA-7F99-4B2A-AFB5-CC9CA7C8281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95611" y="2095443"/>
            <a:ext cx="2228424" cy="533386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2" name="Störer">
            <a:extLst>
              <a:ext uri="{FF2B5EF4-FFF2-40B4-BE49-F238E27FC236}">
                <a16:creationId xmlns:a16="http://schemas.microsoft.com/office/drawing/2014/main" id="{73869591-0F15-4FBE-8A27-51D626821D0B}"/>
              </a:ext>
            </a:extLst>
          </p:cNvPr>
          <p:cNvSpPr>
            <a:spLocks noGrp="1" noChangeAspect="1"/>
          </p:cNvSpPr>
          <p:nvPr>
            <p:ph type="body" orient="vert" idx="24" hasCustomPrompt="1"/>
          </p:nvPr>
        </p:nvSpPr>
        <p:spPr>
          <a:xfrm>
            <a:off x="10286989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4120846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17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6963" userDrawn="1">
          <p15:clr>
            <a:srgbClr val="FBAE40"/>
          </p15:clr>
        </p15:guide>
        <p15:guide id="5" orient="horz" pos="1338" userDrawn="1">
          <p15:clr>
            <a:srgbClr val="FBAE40"/>
          </p15:clr>
        </p15:guide>
        <p15:guide id="6" orient="horz" pos="3515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ignet Kontur">
            <a:extLst>
              <a:ext uri="{FF2B5EF4-FFF2-40B4-BE49-F238E27FC236}">
                <a16:creationId xmlns:a16="http://schemas.microsoft.com/office/drawing/2014/main" id="{954A030D-5F6F-49E9-AC1E-BE492ACF7E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909493" y="967715"/>
            <a:ext cx="5282507" cy="5890285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41578" y="6189953"/>
            <a:ext cx="1454813" cy="34289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5508" y="6972112"/>
            <a:ext cx="380984" cy="133346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2024 Catena-X or a Catena-X affiliate company. All rights reserved.</a:t>
            </a:r>
            <a:endParaRPr lang="de-DE"/>
          </a:p>
        </p:txBody>
      </p:sp>
      <p:sp>
        <p:nvSpPr>
          <p:cNvPr id="2" name="Kapitel-Überschrift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28656" y="2400805"/>
            <a:ext cx="8992741" cy="114244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3492" b="0" spc="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eine Kapitel-Überschrift</a:t>
            </a:r>
          </a:p>
        </p:txBody>
      </p:sp>
      <p:sp>
        <p:nvSpPr>
          <p:cNvPr id="15" name="Datum">
            <a:extLst>
              <a:ext uri="{FF2B5EF4-FFF2-40B4-BE49-F238E27FC236}">
                <a16:creationId xmlns:a16="http://schemas.microsoft.com/office/drawing/2014/main" id="{048DC1A6-D3E8-4E65-89CB-57D20032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8657" y="2238886"/>
            <a:ext cx="514328" cy="19049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22" name="Störer">
            <a:extLst>
              <a:ext uri="{FF2B5EF4-FFF2-40B4-BE49-F238E27FC236}">
                <a16:creationId xmlns:a16="http://schemas.microsoft.com/office/drawing/2014/main" id="{1009A321-5BBA-428F-81A2-B754CED6653F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10286989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4" name="Regieanweisungen">
            <a:extLst>
              <a:ext uri="{FF2B5EF4-FFF2-40B4-BE49-F238E27FC236}">
                <a16:creationId xmlns:a16="http://schemas.microsoft.com/office/drawing/2014/main" id="{5F1D8155-1EC9-4ABA-9C0E-F8E06247FDA6}"/>
              </a:ext>
            </a:extLst>
          </p:cNvPr>
          <p:cNvGrpSpPr/>
          <p:nvPr userDrawn="1"/>
        </p:nvGrpSpPr>
        <p:grpSpPr>
          <a:xfrm>
            <a:off x="-1523935" y="-493602"/>
            <a:ext cx="15163159" cy="7656208"/>
            <a:chOff x="-1440000" y="-466408"/>
            <a:chExt cx="14328000" cy="7234408"/>
          </a:xfrm>
        </p:grpSpPr>
        <p:sp>
          <p:nvSpPr>
            <p:cNvPr id="25" name="Hilfslinien">
              <a:extLst>
                <a:ext uri="{FF2B5EF4-FFF2-40B4-BE49-F238E27FC236}">
                  <a16:creationId xmlns:a16="http://schemas.microsoft.com/office/drawing/2014/main" id="{AC357517-0D69-4A2B-B095-EF845BFB357F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6" name="Zurücksetzen">
              <a:extLst>
                <a:ext uri="{FF2B5EF4-FFF2-40B4-BE49-F238E27FC236}">
                  <a16:creationId xmlns:a16="http://schemas.microsoft.com/office/drawing/2014/main" id="{B1805FBD-7CED-44EB-9054-B393608F2636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7" name="Layoutwechsel">
              <a:extLst>
                <a:ext uri="{FF2B5EF4-FFF2-40B4-BE49-F238E27FC236}">
                  <a16:creationId xmlns:a16="http://schemas.microsoft.com/office/drawing/2014/main" id="{D06219B8-C230-4563-B35A-6D90FC000B3C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8" name="Fußzeile">
              <a:extLst>
                <a:ext uri="{FF2B5EF4-FFF2-40B4-BE49-F238E27FC236}">
                  <a16:creationId xmlns:a16="http://schemas.microsoft.com/office/drawing/2014/main" id="{1D72E5FB-5F79-4F1D-814A-AB801FD96B66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9" name="Listenebenen">
              <a:extLst>
                <a:ext uri="{FF2B5EF4-FFF2-40B4-BE49-F238E27FC236}">
                  <a16:creationId xmlns:a16="http://schemas.microsoft.com/office/drawing/2014/main" id="{F5BD64B2-8E25-4220-A772-E027E14F3CE6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1" name="Text // Listenebene erhöhen">
                <a:extLst>
                  <a:ext uri="{FF2B5EF4-FFF2-40B4-BE49-F238E27FC236}">
                    <a16:creationId xmlns:a16="http://schemas.microsoft.com/office/drawing/2014/main" id="{000695B4-9502-497D-90E1-45C42BC4B48C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2" name="Text // Listenebene verringern">
                <a:extLst>
                  <a:ext uri="{FF2B5EF4-FFF2-40B4-BE49-F238E27FC236}">
                    <a16:creationId xmlns:a16="http://schemas.microsoft.com/office/drawing/2014/main" id="{5EEB8C2F-05BB-4ED5-B643-DDFD0F16C204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3" name="Listenebenen">
                <a:extLst>
                  <a:ext uri="{FF2B5EF4-FFF2-40B4-BE49-F238E27FC236}">
                    <a16:creationId xmlns:a16="http://schemas.microsoft.com/office/drawing/2014/main" id="{B826B251-787F-44A5-9D3E-16CE9D88B845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4" name="Bild // Listenebene erhöhen">
                <a:extLst>
                  <a:ext uri="{FF2B5EF4-FFF2-40B4-BE49-F238E27FC236}">
                    <a16:creationId xmlns:a16="http://schemas.microsoft.com/office/drawing/2014/main" id="{D4A1DBD9-315C-4AE7-A00E-FDFF588A093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5" name="Bild // Listenebene verringern">
                <a:extLst>
                  <a:ext uri="{FF2B5EF4-FFF2-40B4-BE49-F238E27FC236}">
                    <a16:creationId xmlns:a16="http://schemas.microsoft.com/office/drawing/2014/main" id="{4FAFBF52-8BB5-4D15-89BC-BD8E171F02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0" name="Kopfzeile">
              <a:extLst>
                <a:ext uri="{FF2B5EF4-FFF2-40B4-BE49-F238E27FC236}">
                  <a16:creationId xmlns:a16="http://schemas.microsoft.com/office/drawing/2014/main" id="{7E08A919-4ACC-4969-8B0B-A9F416C1D3DE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0225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12" userDrawn="1">
          <p15:clr>
            <a:srgbClr val="A4A3A4"/>
          </p15:clr>
        </p15:guide>
        <p15:guide id="2" orient="horz" pos="1429" userDrawn="1">
          <p15:clr>
            <a:srgbClr val="A4A3A4"/>
          </p15:clr>
        </p15:guide>
        <p15:guide id="3" pos="5965" userDrawn="1">
          <p15:clr>
            <a:srgbClr val="A4A3A4"/>
          </p15:clr>
        </p15:guide>
        <p15:guide id="4" orient="horz" pos="2109" userDrawn="1">
          <p15:clr>
            <a:srgbClr val="A4A3A4"/>
          </p15:clr>
        </p15:guide>
        <p15:guide id="5" pos="2291" userDrawn="1">
          <p15:clr>
            <a:srgbClr val="A4A3A4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grü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ignet Kontur">
            <a:extLst>
              <a:ext uri="{FF2B5EF4-FFF2-40B4-BE49-F238E27FC236}">
                <a16:creationId xmlns:a16="http://schemas.microsoft.com/office/drawing/2014/main" id="{4D3E2515-771A-4625-9615-94D30A299C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909493" y="967715"/>
            <a:ext cx="5282507" cy="5890285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41578" y="6189953"/>
            <a:ext cx="1454813" cy="34289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5508" y="6972112"/>
            <a:ext cx="380984" cy="133346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2024 Catena-X or a Catena-X affiliate company. All rights reserved.</a:t>
            </a:r>
            <a:endParaRPr lang="de-DE"/>
          </a:p>
        </p:txBody>
      </p:sp>
      <p:sp>
        <p:nvSpPr>
          <p:cNvPr id="2" name="Kapitel-Überschrift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28656" y="2400805"/>
            <a:ext cx="8992741" cy="114244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3492" b="0" spc="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eine Kapitel-Überschrift</a:t>
            </a:r>
          </a:p>
        </p:txBody>
      </p:sp>
      <p:sp>
        <p:nvSpPr>
          <p:cNvPr id="15" name="Datum">
            <a:extLst>
              <a:ext uri="{FF2B5EF4-FFF2-40B4-BE49-F238E27FC236}">
                <a16:creationId xmlns:a16="http://schemas.microsoft.com/office/drawing/2014/main" id="{048DC1A6-D3E8-4E65-89CB-57D20032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8657" y="2238886"/>
            <a:ext cx="514328" cy="19049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38F73730-BC46-4D7F-92C6-320F415E54D9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10286989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A72291C1-B7DF-4B42-A05A-6B916D320619}"/>
              </a:ext>
            </a:extLst>
          </p:cNvPr>
          <p:cNvGrpSpPr/>
          <p:nvPr userDrawn="1"/>
        </p:nvGrpSpPr>
        <p:grpSpPr>
          <a:xfrm>
            <a:off x="-1523935" y="-493602"/>
            <a:ext cx="15163159" cy="76562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A10D5237-63E8-44B1-92A4-9A91BAA1FFC4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>
              <a:extLst>
                <a:ext uri="{FF2B5EF4-FFF2-40B4-BE49-F238E27FC236}">
                  <a16:creationId xmlns:a16="http://schemas.microsoft.com/office/drawing/2014/main" id="{4DBA544E-0D8E-46F2-94E2-2ADC9780E26E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4" name="Layoutwechsel">
              <a:extLst>
                <a:ext uri="{FF2B5EF4-FFF2-40B4-BE49-F238E27FC236}">
                  <a16:creationId xmlns:a16="http://schemas.microsoft.com/office/drawing/2014/main" id="{F4763DFA-339B-45E6-AA35-A955067FD90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6" name="Fußzeile">
              <a:extLst>
                <a:ext uri="{FF2B5EF4-FFF2-40B4-BE49-F238E27FC236}">
                  <a16:creationId xmlns:a16="http://schemas.microsoft.com/office/drawing/2014/main" id="{0B9168B2-9140-4589-97AC-AA8BF3D037D7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17" name="Listenebenen">
              <a:extLst>
                <a:ext uri="{FF2B5EF4-FFF2-40B4-BE49-F238E27FC236}">
                  <a16:creationId xmlns:a16="http://schemas.microsoft.com/office/drawing/2014/main" id="{3FA99959-6175-40BD-8316-B9CB48413E2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2" name="Text // Listenebene erhöhen">
                <a:extLst>
                  <a:ext uri="{FF2B5EF4-FFF2-40B4-BE49-F238E27FC236}">
                    <a16:creationId xmlns:a16="http://schemas.microsoft.com/office/drawing/2014/main" id="{6A9B0181-F663-45A5-96B2-2C945D0BA835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3" name="Text // Listenebene verringern">
                <a:extLst>
                  <a:ext uri="{FF2B5EF4-FFF2-40B4-BE49-F238E27FC236}">
                    <a16:creationId xmlns:a16="http://schemas.microsoft.com/office/drawing/2014/main" id="{C6D270A9-2AC2-4B02-A9C6-A4D9B4A87EAF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4" name="Listenebenen">
                <a:extLst>
                  <a:ext uri="{FF2B5EF4-FFF2-40B4-BE49-F238E27FC236}">
                    <a16:creationId xmlns:a16="http://schemas.microsoft.com/office/drawing/2014/main" id="{5CF3B0F6-F33A-4994-92E7-BA0F60FA2EBE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5" name="Bild // Listenebene erhöhen">
                <a:extLst>
                  <a:ext uri="{FF2B5EF4-FFF2-40B4-BE49-F238E27FC236}">
                    <a16:creationId xmlns:a16="http://schemas.microsoft.com/office/drawing/2014/main" id="{05C4EBF5-2D49-449A-94AB-BBAD76C2169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6" name="Bild // Listenebene verringern">
                <a:extLst>
                  <a:ext uri="{FF2B5EF4-FFF2-40B4-BE49-F238E27FC236}">
                    <a16:creationId xmlns:a16="http://schemas.microsoft.com/office/drawing/2014/main" id="{02AF4826-02D7-4225-A077-AC4B54D5F8F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0" name="Kopfzeile">
              <a:extLst>
                <a:ext uri="{FF2B5EF4-FFF2-40B4-BE49-F238E27FC236}">
                  <a16:creationId xmlns:a16="http://schemas.microsoft.com/office/drawing/2014/main" id="{622B974C-1CC8-4207-B3F4-D0DC93494D5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8970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12" userDrawn="1">
          <p15:clr>
            <a:srgbClr val="A4A3A4"/>
          </p15:clr>
        </p15:guide>
        <p15:guide id="2" orient="horz" pos="1429" userDrawn="1">
          <p15:clr>
            <a:srgbClr val="A4A3A4"/>
          </p15:clr>
        </p15:guide>
        <p15:guide id="3" pos="5965" userDrawn="1">
          <p15:clr>
            <a:srgbClr val="A4A3A4"/>
          </p15:clr>
        </p15:guide>
        <p15:guide id="4" orient="horz" pos="2109" userDrawn="1">
          <p15:clr>
            <a:srgbClr val="A4A3A4"/>
          </p15:clr>
        </p15:guide>
        <p15:guide id="5" pos="2291" userDrawn="1">
          <p15:clr>
            <a:srgbClr val="A4A3A4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line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Catena-X or a Catena-X affiliate company. All rights reserved.</a:t>
            </a:r>
            <a:endParaRPr lang="de-DE"/>
          </a:p>
        </p:txBody>
      </p:sp>
      <p:sp>
        <p:nvSpPr>
          <p:cNvPr id="10" name="Text">
            <a:extLst>
              <a:ext uri="{FF2B5EF4-FFF2-40B4-BE49-F238E27FC236}">
                <a16:creationId xmlns:a16="http://schemas.microsoft.com/office/drawing/2014/main" id="{FD9E7479-8233-4453-98B6-A97642F16495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989540" y="5143430"/>
            <a:ext cx="6095743" cy="761979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de-DE"/>
              <a:t>Hier steht ein beschreibender Text, der Inhalte, welche frei auf der Folie platziert werden können, unterstützen und erweitern kann. Zudem kann dieser Textblock beliebig erweitert werden.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Störer">
            <a:extLst>
              <a:ext uri="{FF2B5EF4-FFF2-40B4-BE49-F238E27FC236}">
                <a16:creationId xmlns:a16="http://schemas.microsoft.com/office/drawing/2014/main" id="{48F60F21-182C-496B-8C5B-8934835CF31F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10286989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1881793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7" userDrawn="1">
          <p15:clr>
            <a:srgbClr val="FBAE40"/>
          </p15:clr>
        </p15:guide>
        <p15:guide id="2" pos="295" userDrawn="1">
          <p15:clr>
            <a:srgbClr val="FBAE40"/>
          </p15:clr>
        </p15:guide>
        <p15:guide id="3" pos="589" userDrawn="1">
          <p15:clr>
            <a:srgbClr val="FBAE40"/>
          </p15:clr>
        </p15:guide>
        <p15:guide id="4" pos="6963" userDrawn="1">
          <p15:clr>
            <a:srgbClr val="FBAE40"/>
          </p15:clr>
        </p15:guide>
        <p15:guide id="5" orient="horz" pos="1338" userDrawn="1">
          <p15:clr>
            <a:srgbClr val="FBAE40"/>
          </p15:clr>
        </p15:guide>
        <p15:guide id="6" orient="horz" pos="351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80CF12A5-BB13-4C64-8851-CE67A683F4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882" y="-1622968"/>
            <a:ext cx="10176727" cy="1081277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FD73439F-8FAB-46FB-B1DA-AE0DED0A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074" y="768437"/>
            <a:ext cx="11209815" cy="641176"/>
          </a:xfrm>
        </p:spPr>
        <p:txBody>
          <a:bodyPr/>
          <a:lstStyle>
            <a:lvl1pPr>
              <a:defRPr sz="3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0C7ACA4-D286-4652-ADC2-B1B6D5EB83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5DFB6EE-9978-41D3-B043-A8093AA4AB5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776DC3-06DC-4D70-8443-2D26A54FBF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549" y="2024064"/>
            <a:ext cx="7918451" cy="4357687"/>
          </a:xfrm>
        </p:spPr>
        <p:txBody>
          <a:bodyPr/>
          <a:lstStyle>
            <a:lvl1pPr marL="342891" indent="-342891">
              <a:buClr>
                <a:schemeClr val="accent1"/>
              </a:buClr>
              <a:buSzPct val="150000"/>
              <a:buFont typeface="+mj-lt"/>
              <a:buAutoNum type="arabicPeriod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42912" indent="-187321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355591" algn="l"/>
              </a:tabLst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 err="1"/>
              <a:t>uiluiilzu</a:t>
            </a:r>
            <a:endParaRPr lang="de-DE"/>
          </a:p>
          <a:p>
            <a:pPr lvl="0"/>
            <a:r>
              <a:rPr lang="de-DE" err="1"/>
              <a:t>hkfhkfhk</a:t>
            </a:r>
            <a:endParaRPr lang="de-DE"/>
          </a:p>
          <a:p>
            <a:pPr lvl="0"/>
            <a:r>
              <a:rPr lang="de-DE" err="1"/>
              <a:t>fhkfhkf</a:t>
            </a:r>
            <a:endParaRPr lang="de-DE"/>
          </a:p>
          <a:p>
            <a:pPr lvl="0"/>
            <a:r>
              <a:rPr lang="de-DE" err="1"/>
              <a:t>fhkfhk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3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Catena-X or a Catena-X affiliate company. All rights reserved.</a:t>
            </a:r>
            <a:endParaRPr lang="de-DE"/>
          </a:p>
        </p:txBody>
      </p:sp>
      <p:sp>
        <p:nvSpPr>
          <p:cNvPr id="3" name="Inhalt">
            <a:extLst>
              <a:ext uri="{FF2B5EF4-FFF2-40B4-BE49-F238E27FC236}">
                <a16:creationId xmlns:a16="http://schemas.microsoft.com/office/drawing/2014/main" id="{31236D6D-D443-4C30-BD3D-FE451A909DE2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törer">
            <a:extLst>
              <a:ext uri="{FF2B5EF4-FFF2-40B4-BE49-F238E27FC236}">
                <a16:creationId xmlns:a16="http://schemas.microsoft.com/office/drawing/2014/main" id="{E860B805-AA3C-42B0-B731-BC58AB5AB304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10286989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902523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89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6963" userDrawn="1">
          <p15:clr>
            <a:srgbClr val="FBAE40"/>
          </p15:clr>
        </p15:guide>
        <p15:guide id="5" orient="horz" pos="1338" userDrawn="1">
          <p15:clr>
            <a:srgbClr val="FBAE40"/>
          </p15:clr>
        </p15:guide>
        <p15:guide id="6" orient="horz" pos="3515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Catena-X or a Catena-X affiliate company. All rights reserved.</a:t>
            </a:r>
            <a:endParaRPr lang="de-DE"/>
          </a:p>
        </p:txBody>
      </p:sp>
      <p:sp>
        <p:nvSpPr>
          <p:cNvPr id="23" name="Bild">
            <a:extLst>
              <a:ext uri="{FF2B5EF4-FFF2-40B4-BE49-F238E27FC236}">
                <a16:creationId xmlns:a16="http://schemas.microsoft.com/office/drawing/2014/main" id="{EDBDB6FE-E0EE-4456-A7CA-2923C835599A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-1" y="1904952"/>
            <a:ext cx="11697817" cy="3924195"/>
          </a:xfrm>
          <a:custGeom>
            <a:avLst/>
            <a:gdLst>
              <a:gd name="connsiteX0" fmla="*/ 0 w 11053524"/>
              <a:gd name="connsiteY0" fmla="*/ 0 h 3708001"/>
              <a:gd name="connsiteX1" fmla="*/ 10800 w 11053524"/>
              <a:gd name="connsiteY1" fmla="*/ 0 h 3708001"/>
              <a:gd name="connsiteX2" fmla="*/ 3463047 w 11053524"/>
              <a:gd name="connsiteY2" fmla="*/ 0 h 3708001"/>
              <a:gd name="connsiteX3" fmla="*/ 10981563 w 11053524"/>
              <a:gd name="connsiteY3" fmla="*/ 0 h 3708001"/>
              <a:gd name="connsiteX4" fmla="*/ 11053524 w 11053524"/>
              <a:gd name="connsiteY4" fmla="*/ 71926 h 3708001"/>
              <a:gd name="connsiteX5" fmla="*/ 11053524 w 11053524"/>
              <a:gd name="connsiteY5" fmla="*/ 3636074 h 3708001"/>
              <a:gd name="connsiteX6" fmla="*/ 10981563 w 11053524"/>
              <a:gd name="connsiteY6" fmla="*/ 3708000 h 3708001"/>
              <a:gd name="connsiteX7" fmla="*/ 3463047 w 11053524"/>
              <a:gd name="connsiteY7" fmla="*/ 3708000 h 3708001"/>
              <a:gd name="connsiteX8" fmla="*/ 3463047 w 11053524"/>
              <a:gd name="connsiteY8" fmla="*/ 3708001 h 3708001"/>
              <a:gd name="connsiteX9" fmla="*/ 0 w 11053524"/>
              <a:gd name="connsiteY9" fmla="*/ 3708001 h 370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53524" h="3708001">
                <a:moveTo>
                  <a:pt x="0" y="0"/>
                </a:moveTo>
                <a:lnTo>
                  <a:pt x="10800" y="0"/>
                </a:lnTo>
                <a:lnTo>
                  <a:pt x="3463047" y="0"/>
                </a:lnTo>
                <a:lnTo>
                  <a:pt x="10981563" y="0"/>
                </a:lnTo>
                <a:cubicBezTo>
                  <a:pt x="11021371" y="0"/>
                  <a:pt x="11053524" y="32137"/>
                  <a:pt x="11053524" y="71926"/>
                </a:cubicBezTo>
                <a:lnTo>
                  <a:pt x="11053524" y="3636074"/>
                </a:lnTo>
                <a:cubicBezTo>
                  <a:pt x="11053524" y="3675693"/>
                  <a:pt x="11021371" y="3708000"/>
                  <a:pt x="10981563" y="3708000"/>
                </a:cubicBezTo>
                <a:lnTo>
                  <a:pt x="3463047" y="3708000"/>
                </a:lnTo>
                <a:lnTo>
                  <a:pt x="3463047" y="3708001"/>
                </a:lnTo>
                <a:lnTo>
                  <a:pt x="0" y="3708001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83"/>
            </a:lvl1pPr>
            <a:lvl2pPr marL="457183" indent="0">
              <a:buNone/>
              <a:defRPr sz="2800"/>
            </a:lvl2pPr>
            <a:lvl3pPr marL="914366" indent="0">
              <a:buNone/>
              <a:defRPr sz="2400"/>
            </a:lvl3pPr>
            <a:lvl4pPr marL="1371548" indent="0">
              <a:buNone/>
              <a:defRPr sz="2000"/>
            </a:lvl4pPr>
            <a:lvl5pPr marL="1828732" indent="0">
              <a:buNone/>
              <a:defRPr sz="2000"/>
            </a:lvl5pPr>
            <a:lvl6pPr marL="2285914" indent="0">
              <a:buNone/>
              <a:defRPr sz="2000"/>
            </a:lvl6pPr>
            <a:lvl7pPr marL="2743098" indent="0">
              <a:buNone/>
              <a:defRPr sz="2000"/>
            </a:lvl7pPr>
            <a:lvl8pPr marL="3200281" indent="0">
              <a:buNone/>
              <a:defRPr sz="2000"/>
            </a:lvl8pPr>
            <a:lvl9pPr marL="3657463" indent="0">
              <a:buNone/>
              <a:defRPr sz="200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3190F932-172E-44CD-A585-2F0B876ABE8B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10286989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1087744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4" userDrawn="1">
          <p15:clr>
            <a:srgbClr val="FBAE40"/>
          </p15:clr>
        </p15:guide>
        <p15:guide id="2" pos="589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5" pos="6963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3470" userDrawn="1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Text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Catena-X or a Catena-X affiliate company. All rights reserved.</a:t>
            </a:r>
            <a:endParaRPr lang="de-DE"/>
          </a:p>
        </p:txBody>
      </p:sp>
      <p:sp>
        <p:nvSpPr>
          <p:cNvPr id="22" name="Bild">
            <a:extLst>
              <a:ext uri="{FF2B5EF4-FFF2-40B4-BE49-F238E27FC236}">
                <a16:creationId xmlns:a16="http://schemas.microsoft.com/office/drawing/2014/main" id="{C0727FB3-BC3A-4955-9E4F-DB2E1038293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7202005" y="1885901"/>
            <a:ext cx="4989995" cy="4019441"/>
          </a:xfrm>
          <a:custGeom>
            <a:avLst/>
            <a:gdLst>
              <a:gd name="connsiteX0" fmla="*/ 71961 w 4715155"/>
              <a:gd name="connsiteY0" fmla="*/ 0 h 3798000"/>
              <a:gd name="connsiteX1" fmla="*/ 1943190 w 4715155"/>
              <a:gd name="connsiteY1" fmla="*/ 0 h 3798000"/>
              <a:gd name="connsiteX2" fmla="*/ 4705215 w 4715155"/>
              <a:gd name="connsiteY2" fmla="*/ 0 h 3798000"/>
              <a:gd name="connsiteX3" fmla="*/ 4715155 w 4715155"/>
              <a:gd name="connsiteY3" fmla="*/ 0 h 3798000"/>
              <a:gd name="connsiteX4" fmla="*/ 4715155 w 4715155"/>
              <a:gd name="connsiteY4" fmla="*/ 3798000 h 3798000"/>
              <a:gd name="connsiteX5" fmla="*/ 4705215 w 4715155"/>
              <a:gd name="connsiteY5" fmla="*/ 3798000 h 3798000"/>
              <a:gd name="connsiteX6" fmla="*/ 1943190 w 4715155"/>
              <a:gd name="connsiteY6" fmla="*/ 3798000 h 3798000"/>
              <a:gd name="connsiteX7" fmla="*/ 71961 w 4715155"/>
              <a:gd name="connsiteY7" fmla="*/ 3798000 h 3798000"/>
              <a:gd name="connsiteX8" fmla="*/ 0 w 4715155"/>
              <a:gd name="connsiteY8" fmla="*/ 3724206 h 3798000"/>
              <a:gd name="connsiteX9" fmla="*/ 0 w 4715155"/>
              <a:gd name="connsiteY9" fmla="*/ 73794 h 3798000"/>
              <a:gd name="connsiteX10" fmla="*/ 71961 w 4715155"/>
              <a:gd name="connsiteY10" fmla="*/ 0 h 379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15155" h="3798000">
                <a:moveTo>
                  <a:pt x="71961" y="0"/>
                </a:moveTo>
                <a:lnTo>
                  <a:pt x="1943190" y="0"/>
                </a:lnTo>
                <a:lnTo>
                  <a:pt x="4705215" y="0"/>
                </a:lnTo>
                <a:lnTo>
                  <a:pt x="4715155" y="0"/>
                </a:lnTo>
                <a:lnTo>
                  <a:pt x="4715155" y="3798000"/>
                </a:lnTo>
                <a:lnTo>
                  <a:pt x="4705215" y="3798000"/>
                </a:lnTo>
                <a:lnTo>
                  <a:pt x="1943190" y="3798000"/>
                </a:lnTo>
                <a:lnTo>
                  <a:pt x="71961" y="3798000"/>
                </a:lnTo>
                <a:cubicBezTo>
                  <a:pt x="32323" y="3798000"/>
                  <a:pt x="0" y="3765014"/>
                  <a:pt x="0" y="3724206"/>
                </a:cubicBezTo>
                <a:lnTo>
                  <a:pt x="0" y="73794"/>
                </a:lnTo>
                <a:cubicBezTo>
                  <a:pt x="0" y="32986"/>
                  <a:pt x="32323" y="0"/>
                  <a:pt x="71961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83"/>
            </a:lvl1pPr>
            <a:lvl2pPr marL="457183" indent="0">
              <a:buNone/>
              <a:defRPr sz="2800"/>
            </a:lvl2pPr>
            <a:lvl3pPr marL="914366" indent="0">
              <a:buNone/>
              <a:defRPr sz="2400"/>
            </a:lvl3pPr>
            <a:lvl4pPr marL="1371548" indent="0">
              <a:buNone/>
              <a:defRPr sz="2000"/>
            </a:lvl4pPr>
            <a:lvl5pPr marL="1828732" indent="0">
              <a:buNone/>
              <a:defRPr sz="2000"/>
            </a:lvl5pPr>
            <a:lvl6pPr marL="2285914" indent="0">
              <a:buNone/>
              <a:defRPr sz="2000"/>
            </a:lvl6pPr>
            <a:lvl7pPr marL="2743098" indent="0">
              <a:buNone/>
              <a:defRPr sz="2000"/>
            </a:lvl7pPr>
            <a:lvl8pPr marL="3200281" indent="0">
              <a:buNone/>
              <a:defRPr sz="2000"/>
            </a:lvl8pPr>
            <a:lvl9pPr marL="3657463" indent="0">
              <a:buNone/>
              <a:defRPr sz="200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3" name="Inhalt">
            <a:extLst>
              <a:ext uri="{FF2B5EF4-FFF2-40B4-BE49-F238E27FC236}">
                <a16:creationId xmlns:a16="http://schemas.microsoft.com/office/drawing/2014/main" id="{31236D6D-D443-4C30-BD3D-FE451A909D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89541" y="2247919"/>
            <a:ext cx="5715472" cy="3657489"/>
          </a:xfrm>
        </p:spPr>
        <p:txBody>
          <a:bodyPr/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8" name="Störer">
            <a:extLst>
              <a:ext uri="{FF2B5EF4-FFF2-40B4-BE49-F238E27FC236}">
                <a16:creationId xmlns:a16="http://schemas.microsoft.com/office/drawing/2014/main" id="{618F6CC3-6B55-4562-A74E-08635C24BA7D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10286989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sp>
        <p:nvSpPr>
          <p:cNvPr id="29" name="Störer">
            <a:extLst>
              <a:ext uri="{FF2B5EF4-FFF2-40B4-BE49-F238E27FC236}">
                <a16:creationId xmlns:a16="http://schemas.microsoft.com/office/drawing/2014/main" id="{5BE97BC3-EA1F-469F-9445-521E7DC61020}"/>
              </a:ext>
            </a:extLst>
          </p:cNvPr>
          <p:cNvSpPr>
            <a:spLocks noGrp="1" noChangeAspect="1"/>
          </p:cNvSpPr>
          <p:nvPr>
            <p:ph type="body" orient="vert" idx="15" hasCustomPrompt="1"/>
          </p:nvPr>
        </p:nvSpPr>
        <p:spPr>
          <a:xfrm>
            <a:off x="10448271" y="-448298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174625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38" userDrawn="1">
          <p15:clr>
            <a:srgbClr val="FBAE40"/>
          </p15:clr>
        </p15:guide>
        <p15:guide id="2" pos="589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4287" userDrawn="1">
          <p15:clr>
            <a:srgbClr val="FBAE40"/>
          </p15:clr>
        </p15:guide>
        <p15:guide id="5" pos="6963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3515" userDrawn="1">
          <p15:clr>
            <a:srgbClr val="FBAE40"/>
          </p15:clr>
        </p15:guide>
        <p15:guide id="8" pos="3991" userDrawn="1">
          <p15:clr>
            <a:srgbClr val="FBAE40"/>
          </p15:clr>
        </p15:guide>
        <p15:guide id="9" orient="horz" pos="1122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/ Zita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5508" y="6972112"/>
            <a:ext cx="380984" cy="133346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2"/>
          </a:solidFill>
        </p:spPr>
        <p:txBody>
          <a:bodyPr wrap="square" tIns="144000" rIns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83"/>
            </a:lvl1pPr>
            <a:lvl2pPr marL="457183" indent="0">
              <a:buNone/>
              <a:defRPr sz="2800"/>
            </a:lvl2pPr>
            <a:lvl3pPr marL="914366" indent="0">
              <a:buNone/>
              <a:defRPr sz="2400"/>
            </a:lvl3pPr>
            <a:lvl4pPr marL="1371548" indent="0">
              <a:buNone/>
              <a:defRPr sz="2000"/>
            </a:lvl4pPr>
            <a:lvl5pPr marL="1828732" indent="0">
              <a:buNone/>
              <a:defRPr sz="2000"/>
            </a:lvl5pPr>
            <a:lvl6pPr marL="2285914" indent="0">
              <a:buNone/>
              <a:defRPr sz="2000"/>
            </a:lvl6pPr>
            <a:lvl7pPr marL="2743098" indent="0">
              <a:buNone/>
              <a:defRPr sz="2000"/>
            </a:lvl7pPr>
            <a:lvl8pPr marL="3200281" indent="0">
              <a:buNone/>
              <a:defRPr sz="2000"/>
            </a:lvl8pPr>
            <a:lvl9pPr marL="3657463" indent="0">
              <a:buNone/>
              <a:defRPr sz="200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907425" y="967715"/>
            <a:ext cx="5284577" cy="5890285"/>
          </a:xfr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 vert="horz" tIns="56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13" name="Signet">
            <a:extLst>
              <a:ext uri="{FF2B5EF4-FFF2-40B4-BE49-F238E27FC236}">
                <a16:creationId xmlns:a16="http://schemas.microsoft.com/office/drawing/2014/main" id="{A6B15BE3-6666-4925-8374-0F5DE3109966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1372370" y="6190250"/>
            <a:ext cx="323292" cy="342891"/>
          </a:xfrm>
          <a:blipFill>
            <a:blip r:embed="rId3"/>
            <a:stretch>
              <a:fillRect/>
            </a:stretch>
          </a:blipFill>
        </p:spPr>
        <p:txBody>
          <a:bodyPr vert="horz" wrap="none" tIns="1058400" anchor="t" anchorCtr="0"/>
          <a:lstStyle>
            <a:lvl1pPr marL="0" indent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bitte nicht </a:t>
            </a:r>
            <a:br>
              <a:rPr lang="de-DE"/>
            </a:br>
            <a:r>
              <a:rPr lang="de-DE"/>
              <a:t>löschen und/oder 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2024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5279" y="3707051"/>
            <a:ext cx="10054996" cy="2200037"/>
          </a:xfrm>
          <a:prstGeom prst="roundRect">
            <a:avLst>
              <a:gd name="adj" fmla="val 3183"/>
            </a:avLst>
          </a:prstGeom>
          <a:solidFill>
            <a:schemeClr val="bg2"/>
          </a:solidFill>
        </p:spPr>
        <p:txBody>
          <a:bodyPr lIns="468000" tIns="504000" rIns="468000" anchor="t" anchorCtr="0"/>
          <a:lstStyle>
            <a:lvl1pPr algn="l">
              <a:lnSpc>
                <a:spcPct val="90000"/>
              </a:lnSpc>
              <a:defRPr sz="2963" b="0" spc="11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559" y="4097031"/>
            <a:ext cx="514328" cy="19049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25" name="Störer">
            <a:extLst>
              <a:ext uri="{FF2B5EF4-FFF2-40B4-BE49-F238E27FC236}">
                <a16:creationId xmlns:a16="http://schemas.microsoft.com/office/drawing/2014/main" id="{51483736-6C28-4824-9174-CF7D5E2F9AA2}"/>
              </a:ext>
            </a:extLst>
          </p:cNvPr>
          <p:cNvSpPr>
            <a:spLocks noGrp="1" noChangeAspect="1"/>
          </p:cNvSpPr>
          <p:nvPr>
            <p:ph type="body" orient="vert" idx="17" hasCustomPrompt="1"/>
          </p:nvPr>
        </p:nvSpPr>
        <p:spPr>
          <a:xfrm>
            <a:off x="10286989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6" name="Regieanweisungen">
            <a:extLst>
              <a:ext uri="{FF2B5EF4-FFF2-40B4-BE49-F238E27FC236}">
                <a16:creationId xmlns:a16="http://schemas.microsoft.com/office/drawing/2014/main" id="{8EF948C1-6BB6-4B00-9E0B-0554E8668A6D}"/>
              </a:ext>
            </a:extLst>
          </p:cNvPr>
          <p:cNvGrpSpPr/>
          <p:nvPr userDrawn="1"/>
        </p:nvGrpSpPr>
        <p:grpSpPr>
          <a:xfrm>
            <a:off x="-1523935" y="-493602"/>
            <a:ext cx="15163159" cy="7656208"/>
            <a:chOff x="-1440000" y="-466408"/>
            <a:chExt cx="14328000" cy="7234408"/>
          </a:xfrm>
        </p:grpSpPr>
        <p:sp>
          <p:nvSpPr>
            <p:cNvPr id="27" name="Hilfslinien">
              <a:extLst>
                <a:ext uri="{FF2B5EF4-FFF2-40B4-BE49-F238E27FC236}">
                  <a16:creationId xmlns:a16="http://schemas.microsoft.com/office/drawing/2014/main" id="{9BD93F4D-25B1-4200-9DDB-93CF9A434C92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8" name="Zurücksetzen">
              <a:extLst>
                <a:ext uri="{FF2B5EF4-FFF2-40B4-BE49-F238E27FC236}">
                  <a16:creationId xmlns:a16="http://schemas.microsoft.com/office/drawing/2014/main" id="{A39BCBC3-94CE-46E1-AE46-EEBCBE794ADA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9" name="Layoutwechsel">
              <a:extLst>
                <a:ext uri="{FF2B5EF4-FFF2-40B4-BE49-F238E27FC236}">
                  <a16:creationId xmlns:a16="http://schemas.microsoft.com/office/drawing/2014/main" id="{59733236-661E-4E1A-9368-4522DDA42069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30" name="Fußzeile">
              <a:extLst>
                <a:ext uri="{FF2B5EF4-FFF2-40B4-BE49-F238E27FC236}">
                  <a16:creationId xmlns:a16="http://schemas.microsoft.com/office/drawing/2014/main" id="{2209973A-6195-440B-81C4-684D373A8553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1" name="Listenebenen">
              <a:extLst>
                <a:ext uri="{FF2B5EF4-FFF2-40B4-BE49-F238E27FC236}">
                  <a16:creationId xmlns:a16="http://schemas.microsoft.com/office/drawing/2014/main" id="{BC8225C2-5594-4650-AB21-1073F12A769E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3" name="Text // Listenebene erhöhen">
                <a:extLst>
                  <a:ext uri="{FF2B5EF4-FFF2-40B4-BE49-F238E27FC236}">
                    <a16:creationId xmlns:a16="http://schemas.microsoft.com/office/drawing/2014/main" id="{EE7A225E-DE0D-45C7-83DF-A49713D0DF9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4" name="Text // Listenebene verringern">
                <a:extLst>
                  <a:ext uri="{FF2B5EF4-FFF2-40B4-BE49-F238E27FC236}">
                    <a16:creationId xmlns:a16="http://schemas.microsoft.com/office/drawing/2014/main" id="{A476DB32-6DAC-42DF-A34C-C15E232A1447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5" name="Listenebenen">
                <a:extLst>
                  <a:ext uri="{FF2B5EF4-FFF2-40B4-BE49-F238E27FC236}">
                    <a16:creationId xmlns:a16="http://schemas.microsoft.com/office/drawing/2014/main" id="{CDDE7FCF-12FA-4B63-AA64-339F86FE1B75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6" name="Bild // Listenebene erhöhen">
                <a:extLst>
                  <a:ext uri="{FF2B5EF4-FFF2-40B4-BE49-F238E27FC236}">
                    <a16:creationId xmlns:a16="http://schemas.microsoft.com/office/drawing/2014/main" id="{29F40329-D6E7-4CE1-8DC1-42B485D3B52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7" name="Bild // Listenebene verringern">
                <a:extLst>
                  <a:ext uri="{FF2B5EF4-FFF2-40B4-BE49-F238E27FC236}">
                    <a16:creationId xmlns:a16="http://schemas.microsoft.com/office/drawing/2014/main" id="{FCBB8238-1689-4600-B839-DF028165B04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2" name="Kopfzeile">
              <a:extLst>
                <a:ext uri="{FF2B5EF4-FFF2-40B4-BE49-F238E27FC236}">
                  <a16:creationId xmlns:a16="http://schemas.microsoft.com/office/drawing/2014/main" id="{5F5905FD-B58F-4075-92C9-8EEB0A491F30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0791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 userDrawn="1">
          <p15:clr>
            <a:srgbClr val="A4A3A4"/>
          </p15:clr>
        </p15:guide>
        <p15:guide id="2" orient="horz" pos="375" userDrawn="1">
          <p15:clr>
            <a:srgbClr val="A4A3A4"/>
          </p15:clr>
        </p15:guide>
        <p15:guide id="3" pos="3991" userDrawn="1">
          <p15:clr>
            <a:srgbClr val="A4A3A4"/>
          </p15:clr>
        </p15:guide>
        <p15:guide id="4" orient="horz" pos="3164" userDrawn="1">
          <p15:clr>
            <a:srgbClr val="A4A3A4"/>
          </p15:clr>
        </p15:guide>
        <p15:guide id="5" pos="2291" userDrawn="1">
          <p15:clr>
            <a:srgbClr val="A4A3A4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/ Zitat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5508" y="6972112"/>
            <a:ext cx="380984" cy="133346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2"/>
          </a:solidFill>
        </p:spPr>
        <p:txBody>
          <a:bodyPr wrap="square" tIns="144000" rIns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83"/>
            </a:lvl1pPr>
            <a:lvl2pPr marL="457183" indent="0">
              <a:buNone/>
              <a:defRPr sz="2800"/>
            </a:lvl2pPr>
            <a:lvl3pPr marL="914366" indent="0">
              <a:buNone/>
              <a:defRPr sz="2400"/>
            </a:lvl3pPr>
            <a:lvl4pPr marL="1371548" indent="0">
              <a:buNone/>
              <a:defRPr sz="2000"/>
            </a:lvl4pPr>
            <a:lvl5pPr marL="1828732" indent="0">
              <a:buNone/>
              <a:defRPr sz="2000"/>
            </a:lvl5pPr>
            <a:lvl6pPr marL="2285914" indent="0">
              <a:buNone/>
              <a:defRPr sz="2000"/>
            </a:lvl6pPr>
            <a:lvl7pPr marL="2743098" indent="0">
              <a:buNone/>
              <a:defRPr sz="2000"/>
            </a:lvl7pPr>
            <a:lvl8pPr marL="3200281" indent="0">
              <a:buNone/>
              <a:defRPr sz="2000"/>
            </a:lvl8pPr>
            <a:lvl9pPr marL="3657463" indent="0">
              <a:buNone/>
              <a:defRPr sz="200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907425" y="967715"/>
            <a:ext cx="5284577" cy="5890285"/>
          </a:xfr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 vert="horz" tIns="56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13" name="Signet">
            <a:extLst>
              <a:ext uri="{FF2B5EF4-FFF2-40B4-BE49-F238E27FC236}">
                <a16:creationId xmlns:a16="http://schemas.microsoft.com/office/drawing/2014/main" id="{A6B15BE3-6666-4925-8374-0F5DE3109966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1372370" y="6190250"/>
            <a:ext cx="323292" cy="342891"/>
          </a:xfrm>
          <a:blipFill>
            <a:blip r:embed="rId3"/>
            <a:stretch>
              <a:fillRect/>
            </a:stretch>
          </a:blipFill>
        </p:spPr>
        <p:txBody>
          <a:bodyPr vert="horz" wrap="none" tIns="1058400" anchor="t" anchorCtr="0"/>
          <a:lstStyle>
            <a:lvl1pPr marL="0" indent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bitte nicht </a:t>
            </a:r>
            <a:br>
              <a:rPr lang="de-DE"/>
            </a:br>
            <a:r>
              <a:rPr lang="de-DE"/>
              <a:t>löschen und/oder 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2024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5279" y="3707051"/>
            <a:ext cx="10054996" cy="2200037"/>
          </a:xfrm>
          <a:prstGeom prst="roundRect">
            <a:avLst>
              <a:gd name="adj" fmla="val 3183"/>
            </a:avLst>
          </a:prstGeom>
          <a:solidFill>
            <a:schemeClr val="accent4"/>
          </a:solidFill>
        </p:spPr>
        <p:txBody>
          <a:bodyPr lIns="468000" tIns="504000" rIns="468000" anchor="t" anchorCtr="0"/>
          <a:lstStyle>
            <a:lvl1pPr algn="l">
              <a:lnSpc>
                <a:spcPct val="90000"/>
              </a:lnSpc>
              <a:defRPr sz="2963" b="0" spc="11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559" y="4097031"/>
            <a:ext cx="514328" cy="19049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36C50A13-BFB1-4A2D-8E99-287944C1BF55}"/>
              </a:ext>
            </a:extLst>
          </p:cNvPr>
          <p:cNvSpPr>
            <a:spLocks noGrp="1" noChangeAspect="1"/>
          </p:cNvSpPr>
          <p:nvPr>
            <p:ph type="body" orient="vert" idx="17" hasCustomPrompt="1"/>
          </p:nvPr>
        </p:nvSpPr>
        <p:spPr>
          <a:xfrm>
            <a:off x="10286989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67DDCBD5-EDD2-4F49-9E92-519680C4E570}"/>
              </a:ext>
            </a:extLst>
          </p:cNvPr>
          <p:cNvGrpSpPr/>
          <p:nvPr userDrawn="1"/>
        </p:nvGrpSpPr>
        <p:grpSpPr>
          <a:xfrm>
            <a:off x="-1523935" y="-493602"/>
            <a:ext cx="15163159" cy="76562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9032EA2F-3EF3-4D57-A0FA-35E48D65CEA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2" name="Zurücksetzen">
              <a:extLst>
                <a:ext uri="{FF2B5EF4-FFF2-40B4-BE49-F238E27FC236}">
                  <a16:creationId xmlns:a16="http://schemas.microsoft.com/office/drawing/2014/main" id="{E6F73990-7BB0-45F5-B749-8175FAD71C88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4" name="Layoutwechsel">
              <a:extLst>
                <a:ext uri="{FF2B5EF4-FFF2-40B4-BE49-F238E27FC236}">
                  <a16:creationId xmlns:a16="http://schemas.microsoft.com/office/drawing/2014/main" id="{AF9D8718-583C-449A-A6BA-032D97CED7C3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7" name="Fußzeile">
              <a:extLst>
                <a:ext uri="{FF2B5EF4-FFF2-40B4-BE49-F238E27FC236}">
                  <a16:creationId xmlns:a16="http://schemas.microsoft.com/office/drawing/2014/main" id="{83CC5ECF-A31A-4C30-99BF-4B405182F4FC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0" name="Listenebenen">
              <a:extLst>
                <a:ext uri="{FF2B5EF4-FFF2-40B4-BE49-F238E27FC236}">
                  <a16:creationId xmlns:a16="http://schemas.microsoft.com/office/drawing/2014/main" id="{FD028A1C-1486-457F-9BF2-22648F636094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3" name="Text // Listenebene erhöhen">
                <a:extLst>
                  <a:ext uri="{FF2B5EF4-FFF2-40B4-BE49-F238E27FC236}">
                    <a16:creationId xmlns:a16="http://schemas.microsoft.com/office/drawing/2014/main" id="{7119AF9B-66B8-49E9-A0AE-B9C468D7BB36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5" name="Text // Listenebene verringern">
                <a:extLst>
                  <a:ext uri="{FF2B5EF4-FFF2-40B4-BE49-F238E27FC236}">
                    <a16:creationId xmlns:a16="http://schemas.microsoft.com/office/drawing/2014/main" id="{D0CE423D-6F54-42CE-A56C-5A6AEF2FB1F2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6" name="Listenebenen">
                <a:extLst>
                  <a:ext uri="{FF2B5EF4-FFF2-40B4-BE49-F238E27FC236}">
                    <a16:creationId xmlns:a16="http://schemas.microsoft.com/office/drawing/2014/main" id="{DEBA4071-9639-48F0-A9DB-86C19F633756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7" name="Bild // Listenebene erhöhen">
                <a:extLst>
                  <a:ext uri="{FF2B5EF4-FFF2-40B4-BE49-F238E27FC236}">
                    <a16:creationId xmlns:a16="http://schemas.microsoft.com/office/drawing/2014/main" id="{B3E70152-4338-430C-92C6-FC9C953CD06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8" name="Bild // Listenebene verringern">
                <a:extLst>
                  <a:ext uri="{FF2B5EF4-FFF2-40B4-BE49-F238E27FC236}">
                    <a16:creationId xmlns:a16="http://schemas.microsoft.com/office/drawing/2014/main" id="{9B1B1A04-0BA3-4052-B20D-7A615CC166E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1" name="Kopfzeile">
              <a:extLst>
                <a:ext uri="{FF2B5EF4-FFF2-40B4-BE49-F238E27FC236}">
                  <a16:creationId xmlns:a16="http://schemas.microsoft.com/office/drawing/2014/main" id="{6003ABB2-2A64-4BA5-B41F-BB23A8F2BE52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79188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 userDrawn="1">
          <p15:clr>
            <a:srgbClr val="A4A3A4"/>
          </p15:clr>
        </p15:guide>
        <p15:guide id="2" orient="horz" pos="375" userDrawn="1">
          <p15:clr>
            <a:srgbClr val="A4A3A4"/>
          </p15:clr>
        </p15:guide>
        <p15:guide id="3" pos="3991" userDrawn="1">
          <p15:clr>
            <a:srgbClr val="A4A3A4"/>
          </p15:clr>
        </p15:guide>
        <p15:guide id="4" orient="horz" pos="3164" userDrawn="1">
          <p15:clr>
            <a:srgbClr val="A4A3A4"/>
          </p15:clr>
        </p15:guide>
        <p15:guide id="5" pos="2291" userDrawn="1">
          <p15:clr>
            <a:srgbClr val="A4A3A4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äche">
            <a:extLst>
              <a:ext uri="{FF2B5EF4-FFF2-40B4-BE49-F238E27FC236}">
                <a16:creationId xmlns:a16="http://schemas.microsoft.com/office/drawing/2014/main" id="{AC95F382-0436-4ACE-8777-0A6FCF2F21F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696391" cy="5905342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6771" tIns="48385" rIns="96771" bIns="48385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905"/>
          </a:p>
        </p:txBody>
      </p:sp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5508" y="6324429"/>
            <a:ext cx="380984" cy="133346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609" y="6324429"/>
            <a:ext cx="4762299" cy="1333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2024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89540" y="1784224"/>
            <a:ext cx="9678671" cy="952471"/>
          </a:xfrm>
          <a:prstGeom prst="rect">
            <a:avLst/>
          </a:prstGeom>
          <a:noFill/>
        </p:spPr>
        <p:txBody>
          <a:bodyPr lIns="0" tIns="0" rIns="0" anchor="t" anchorCtr="0"/>
          <a:lstStyle>
            <a:lvl1pPr algn="l">
              <a:lnSpc>
                <a:spcPct val="90000"/>
              </a:lnSpc>
              <a:defRPr sz="2963" b="0" spc="11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559" y="1619255"/>
            <a:ext cx="514328" cy="19049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14" name="Störer">
            <a:extLst>
              <a:ext uri="{FF2B5EF4-FFF2-40B4-BE49-F238E27FC236}">
                <a16:creationId xmlns:a16="http://schemas.microsoft.com/office/drawing/2014/main" id="{F360F9A7-5CAB-46C2-A229-475EA13032DB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10286989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2126668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89" userDrawn="1">
          <p15:clr>
            <a:srgbClr val="A4A3A4"/>
          </p15:clr>
        </p15:guide>
        <p15:guide id="2" orient="horz" pos="1062" userDrawn="1">
          <p15:clr>
            <a:srgbClr val="A4A3A4"/>
          </p15:clr>
        </p15:guide>
        <p15:guide id="4" orient="horz" pos="3164" userDrawn="1">
          <p15:clr>
            <a:srgbClr val="A4A3A4"/>
          </p15:clr>
        </p15:guide>
        <p15:guide id="5" pos="6351" userDrawn="1">
          <p15:clr>
            <a:srgbClr val="A4A3A4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äche">
            <a:extLst>
              <a:ext uri="{FF2B5EF4-FFF2-40B4-BE49-F238E27FC236}">
                <a16:creationId xmlns:a16="http://schemas.microsoft.com/office/drawing/2014/main" id="{AC95F382-0436-4ACE-8777-0A6FCF2F21F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696391" cy="5905342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6771" tIns="48385" rIns="96771" bIns="48385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905"/>
          </a:p>
        </p:txBody>
      </p:sp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5508" y="6324429"/>
            <a:ext cx="380984" cy="133346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609" y="6324429"/>
            <a:ext cx="4762299" cy="1333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2024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89540" y="1784224"/>
            <a:ext cx="9678671" cy="952471"/>
          </a:xfrm>
          <a:prstGeom prst="rect">
            <a:avLst/>
          </a:prstGeom>
          <a:noFill/>
        </p:spPr>
        <p:txBody>
          <a:bodyPr lIns="0" tIns="0" rIns="0" anchor="t" anchorCtr="0"/>
          <a:lstStyle>
            <a:lvl1pPr algn="l">
              <a:lnSpc>
                <a:spcPct val="90000"/>
              </a:lnSpc>
              <a:defRPr sz="2963" b="0" spc="11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559" y="1619255"/>
            <a:ext cx="514328" cy="19049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8" name="Störer">
            <a:extLst>
              <a:ext uri="{FF2B5EF4-FFF2-40B4-BE49-F238E27FC236}">
                <a16:creationId xmlns:a16="http://schemas.microsoft.com/office/drawing/2014/main" id="{0E5716E2-2B4D-4921-B0F3-E4748A145E1C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10286989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1298946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89" userDrawn="1">
          <p15:clr>
            <a:srgbClr val="A4A3A4"/>
          </p15:clr>
        </p15:guide>
        <p15:guide id="2" orient="horz" pos="1062" userDrawn="1">
          <p15:clr>
            <a:srgbClr val="A4A3A4"/>
          </p15:clr>
        </p15:guide>
        <p15:guide id="4" orient="horz" pos="3164" userDrawn="1">
          <p15:clr>
            <a:srgbClr val="A4A3A4"/>
          </p15:clr>
        </p15:guide>
        <p15:guide id="5" pos="6351" userDrawn="1">
          <p15:clr>
            <a:srgbClr val="A4A3A4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5508" y="6972112"/>
            <a:ext cx="380984" cy="133346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4" name="Signet Kontur">
            <a:extLst>
              <a:ext uri="{FF2B5EF4-FFF2-40B4-BE49-F238E27FC236}">
                <a16:creationId xmlns:a16="http://schemas.microsoft.com/office/drawing/2014/main" id="{B873C3A0-AF53-4DAF-86ED-0884C41F36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909493" y="967715"/>
            <a:ext cx="5282507" cy="5890285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578" y="6189954"/>
            <a:ext cx="1454813" cy="342891"/>
          </a:xfrm>
          <a:prstGeom prst="rect">
            <a:avLst/>
          </a:prstGeom>
        </p:spPr>
      </p:pic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Catena-X or a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6405" y="3981742"/>
            <a:ext cx="2476395" cy="1878305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1271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0"/>
            </a:lvl9pPr>
          </a:lstStyle>
          <a:p>
            <a:pPr lvl="0"/>
            <a:r>
              <a:rPr lang="de-DE"/>
              <a:t>Titel Vorname Name auf erster Ebene / für weitere Infos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5280" y="630022"/>
            <a:ext cx="5830045" cy="3200314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979" b="0" spc="11" baseline="0">
                <a:solidFill>
                  <a:schemeClr val="bg2"/>
                </a:solidFill>
              </a:defRPr>
            </a:lvl1pPr>
          </a:lstStyle>
          <a:p>
            <a:r>
              <a:rPr lang="de-DE"/>
              <a:t>Hier steht ein</a:t>
            </a:r>
            <a:br>
              <a:rPr lang="de-DE"/>
            </a:br>
            <a:r>
              <a:rPr lang="de-DE"/>
              <a:t>abschließendes</a:t>
            </a:r>
            <a:br>
              <a:rPr lang="de-DE"/>
            </a:br>
            <a:r>
              <a:rPr lang="de-DE"/>
              <a:t>Statement oder</a:t>
            </a:r>
            <a:br>
              <a:rPr lang="de-DE"/>
            </a:br>
            <a:r>
              <a:rPr lang="de-DE"/>
              <a:t>der Abschied.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" y="380991"/>
            <a:ext cx="1009607" cy="19049"/>
          </a:xfrm>
        </p:spPr>
        <p:txBody>
          <a:bodyPr lIns="1116000"/>
          <a:lstStyle/>
          <a:p>
            <a:endParaRPr lang="de-DE"/>
          </a:p>
        </p:txBody>
      </p:sp>
      <p:sp>
        <p:nvSpPr>
          <p:cNvPr id="15" name="Störer">
            <a:extLst>
              <a:ext uri="{FF2B5EF4-FFF2-40B4-BE49-F238E27FC236}">
                <a16:creationId xmlns:a16="http://schemas.microsoft.com/office/drawing/2014/main" id="{795803D7-EBF7-4603-ACE7-6CD745FFB546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10286989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6" name="Regieanweisungen">
            <a:extLst>
              <a:ext uri="{FF2B5EF4-FFF2-40B4-BE49-F238E27FC236}">
                <a16:creationId xmlns:a16="http://schemas.microsoft.com/office/drawing/2014/main" id="{F26DCAD2-429D-4333-BDC2-E0A5CD822A7B}"/>
              </a:ext>
            </a:extLst>
          </p:cNvPr>
          <p:cNvGrpSpPr/>
          <p:nvPr userDrawn="1"/>
        </p:nvGrpSpPr>
        <p:grpSpPr>
          <a:xfrm>
            <a:off x="-1523935" y="-493602"/>
            <a:ext cx="15163159" cy="7656208"/>
            <a:chOff x="-1440000" y="-466408"/>
            <a:chExt cx="14328000" cy="7234408"/>
          </a:xfrm>
        </p:grpSpPr>
        <p:sp>
          <p:nvSpPr>
            <p:cNvPr id="20" name="Hilfslinien">
              <a:extLst>
                <a:ext uri="{FF2B5EF4-FFF2-40B4-BE49-F238E27FC236}">
                  <a16:creationId xmlns:a16="http://schemas.microsoft.com/office/drawing/2014/main" id="{A3497A08-3C7A-4E73-A830-E14AB3294DBC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2" name="Zurücksetzen">
              <a:extLst>
                <a:ext uri="{FF2B5EF4-FFF2-40B4-BE49-F238E27FC236}">
                  <a16:creationId xmlns:a16="http://schemas.microsoft.com/office/drawing/2014/main" id="{595DCF9B-9954-4808-B90E-B2E8972048D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4" name="Layoutwechsel">
              <a:extLst>
                <a:ext uri="{FF2B5EF4-FFF2-40B4-BE49-F238E27FC236}">
                  <a16:creationId xmlns:a16="http://schemas.microsoft.com/office/drawing/2014/main" id="{E0717128-46C8-4CEF-A95E-20E68F7459E1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5" name="Fußzeile">
              <a:extLst>
                <a:ext uri="{FF2B5EF4-FFF2-40B4-BE49-F238E27FC236}">
                  <a16:creationId xmlns:a16="http://schemas.microsoft.com/office/drawing/2014/main" id="{A58CE6DA-7FE0-488E-9916-23582B582708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6" name="Listenebenen">
              <a:extLst>
                <a:ext uri="{FF2B5EF4-FFF2-40B4-BE49-F238E27FC236}">
                  <a16:creationId xmlns:a16="http://schemas.microsoft.com/office/drawing/2014/main" id="{7C0FA77A-7FF8-497B-A86C-D0B073D5E803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8" name="Text // Listenebene erhöhen">
                <a:extLst>
                  <a:ext uri="{FF2B5EF4-FFF2-40B4-BE49-F238E27FC236}">
                    <a16:creationId xmlns:a16="http://schemas.microsoft.com/office/drawing/2014/main" id="{25E788B3-973F-47BB-9ECC-B109CEF003E9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9" name="Text // Listenebene verringern">
                <a:extLst>
                  <a:ext uri="{FF2B5EF4-FFF2-40B4-BE49-F238E27FC236}">
                    <a16:creationId xmlns:a16="http://schemas.microsoft.com/office/drawing/2014/main" id="{C68C6345-F52C-4355-8408-3BE843C7F5FC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0" name="Listenebenen">
                <a:extLst>
                  <a:ext uri="{FF2B5EF4-FFF2-40B4-BE49-F238E27FC236}">
                    <a16:creationId xmlns:a16="http://schemas.microsoft.com/office/drawing/2014/main" id="{B26C76AD-1EE7-42FE-BE56-393D375E815D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1" name="Bild // Listenebene erhöhen">
                <a:extLst>
                  <a:ext uri="{FF2B5EF4-FFF2-40B4-BE49-F238E27FC236}">
                    <a16:creationId xmlns:a16="http://schemas.microsoft.com/office/drawing/2014/main" id="{AA8C654E-A053-4393-AC44-0E5685E0723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2" name="Bild // Listenebene verringern">
                <a:extLst>
                  <a:ext uri="{FF2B5EF4-FFF2-40B4-BE49-F238E27FC236}">
                    <a16:creationId xmlns:a16="http://schemas.microsoft.com/office/drawing/2014/main" id="{EC61325C-2E55-4C70-B8CC-0C29B16C9E2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7" name="Kopfzeile">
              <a:extLst>
                <a:ext uri="{FF2B5EF4-FFF2-40B4-BE49-F238E27FC236}">
                  <a16:creationId xmlns:a16="http://schemas.microsoft.com/office/drawing/2014/main" id="{BA176917-1FBB-4493-BAD0-9AAA6EC9CFF5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54737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 userDrawn="1">
          <p15:clr>
            <a:srgbClr val="A4A3A4"/>
          </p15:clr>
        </p15:guide>
        <p15:guide id="2" orient="horz" pos="375" userDrawn="1">
          <p15:clr>
            <a:srgbClr val="A4A3A4"/>
          </p15:clr>
        </p15:guide>
        <p15:guide id="3" pos="3765" userDrawn="1">
          <p15:clr>
            <a:srgbClr val="A4A3A4"/>
          </p15:clr>
        </p15:guide>
        <p15:guide id="4" orient="horz" pos="3488" userDrawn="1">
          <p15:clr>
            <a:srgbClr val="A4A3A4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5508" y="6972112"/>
            <a:ext cx="380984" cy="133346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4" name="Signet Kontur">
            <a:extLst>
              <a:ext uri="{FF2B5EF4-FFF2-40B4-BE49-F238E27FC236}">
                <a16:creationId xmlns:a16="http://schemas.microsoft.com/office/drawing/2014/main" id="{B873C3A0-AF53-4DAF-86ED-0884C41F36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909493" y="967715"/>
            <a:ext cx="5282507" cy="5890285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578" y="6189954"/>
            <a:ext cx="1454813" cy="342891"/>
          </a:xfrm>
          <a:prstGeom prst="rect">
            <a:avLst/>
          </a:prstGeom>
        </p:spPr>
      </p:pic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Catena-X or a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6405" y="3981742"/>
            <a:ext cx="2476395" cy="1878305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1271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0"/>
            </a:lvl9pPr>
          </a:lstStyle>
          <a:p>
            <a:pPr lvl="0"/>
            <a:r>
              <a:rPr lang="de-DE"/>
              <a:t>Titel Vorname Name auf erster Ebene / für weitere Infos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5280" y="630022"/>
            <a:ext cx="5830045" cy="3200314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979" b="0" spc="11" baseline="0">
                <a:solidFill>
                  <a:schemeClr val="accent4"/>
                </a:solidFill>
              </a:defRPr>
            </a:lvl1pPr>
          </a:lstStyle>
          <a:p>
            <a:r>
              <a:rPr lang="de-DE"/>
              <a:t>Hier steht ein</a:t>
            </a:r>
            <a:br>
              <a:rPr lang="de-DE"/>
            </a:br>
            <a:r>
              <a:rPr lang="de-DE"/>
              <a:t>abschließendes</a:t>
            </a:r>
            <a:br>
              <a:rPr lang="de-DE"/>
            </a:br>
            <a:r>
              <a:rPr lang="de-DE"/>
              <a:t>Statement oder</a:t>
            </a:r>
            <a:br>
              <a:rPr lang="de-DE"/>
            </a:br>
            <a:r>
              <a:rPr lang="de-DE"/>
              <a:t>der Abschied.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" y="380991"/>
            <a:ext cx="1009607" cy="19049"/>
          </a:xfrm>
        </p:spPr>
        <p:txBody>
          <a:bodyPr lIns="1116000"/>
          <a:lstStyle/>
          <a:p>
            <a:endParaRPr lang="de-DE"/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C96626E0-448C-4EB1-945F-44E9501A3D91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10286989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6880D537-3B21-4B78-9267-3345A92500C4}"/>
              </a:ext>
            </a:extLst>
          </p:cNvPr>
          <p:cNvGrpSpPr/>
          <p:nvPr userDrawn="1"/>
        </p:nvGrpSpPr>
        <p:grpSpPr>
          <a:xfrm>
            <a:off x="-1523935" y="-493602"/>
            <a:ext cx="15163159" cy="76562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AD11BCA8-C7BB-40C3-A62A-62358E7429C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2" name="Zurücksetzen">
              <a:extLst>
                <a:ext uri="{FF2B5EF4-FFF2-40B4-BE49-F238E27FC236}">
                  <a16:creationId xmlns:a16="http://schemas.microsoft.com/office/drawing/2014/main" id="{D58F7C51-5988-47AB-99FE-01DCEC383923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3" name="Layoutwechsel">
              <a:extLst>
                <a:ext uri="{FF2B5EF4-FFF2-40B4-BE49-F238E27FC236}">
                  <a16:creationId xmlns:a16="http://schemas.microsoft.com/office/drawing/2014/main" id="{7CCF87A9-8B6A-4BA5-A1DA-85A74948724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5" name="Fußzeile">
              <a:extLst>
                <a:ext uri="{FF2B5EF4-FFF2-40B4-BE49-F238E27FC236}">
                  <a16:creationId xmlns:a16="http://schemas.microsoft.com/office/drawing/2014/main" id="{9E4AA867-D6B7-48D8-B95C-8B4367EA2D5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16" name="Listenebenen">
              <a:extLst>
                <a:ext uri="{FF2B5EF4-FFF2-40B4-BE49-F238E27FC236}">
                  <a16:creationId xmlns:a16="http://schemas.microsoft.com/office/drawing/2014/main" id="{C68729BA-1D9E-4DA8-9175-A22E9706222D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2" name="Text // Listenebene erhöhen">
                <a:extLst>
                  <a:ext uri="{FF2B5EF4-FFF2-40B4-BE49-F238E27FC236}">
                    <a16:creationId xmlns:a16="http://schemas.microsoft.com/office/drawing/2014/main" id="{82CCAA62-5FCF-49B0-8FD7-B1377EE26F3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3" name="Text // Listenebene verringern">
                <a:extLst>
                  <a:ext uri="{FF2B5EF4-FFF2-40B4-BE49-F238E27FC236}">
                    <a16:creationId xmlns:a16="http://schemas.microsoft.com/office/drawing/2014/main" id="{4DC7B32E-8503-4683-B29C-1986E05780F4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4" name="Listenebenen">
                <a:extLst>
                  <a:ext uri="{FF2B5EF4-FFF2-40B4-BE49-F238E27FC236}">
                    <a16:creationId xmlns:a16="http://schemas.microsoft.com/office/drawing/2014/main" id="{376C59E8-ACB9-4B59-BBBB-5149BA29D660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5" name="Bild // Listenebene erhöhen">
                <a:extLst>
                  <a:ext uri="{FF2B5EF4-FFF2-40B4-BE49-F238E27FC236}">
                    <a16:creationId xmlns:a16="http://schemas.microsoft.com/office/drawing/2014/main" id="{4E4381FD-CE28-41C6-8D68-3B024A54F51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6" name="Bild // Listenebene verringern">
                <a:extLst>
                  <a:ext uri="{FF2B5EF4-FFF2-40B4-BE49-F238E27FC236}">
                    <a16:creationId xmlns:a16="http://schemas.microsoft.com/office/drawing/2014/main" id="{BF7034C0-3E4F-4855-AFE2-CBEEC1692D6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0" name="Kopfzeile">
              <a:extLst>
                <a:ext uri="{FF2B5EF4-FFF2-40B4-BE49-F238E27FC236}">
                  <a16:creationId xmlns:a16="http://schemas.microsoft.com/office/drawing/2014/main" id="{130E1F4F-0C9E-4B18-8FD1-4EC3DAB7A4B6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7045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 userDrawn="1">
          <p15:clr>
            <a:srgbClr val="A4A3A4"/>
          </p15:clr>
        </p15:guide>
        <p15:guide id="2" orient="horz" pos="375" userDrawn="1">
          <p15:clr>
            <a:srgbClr val="A4A3A4"/>
          </p15:clr>
        </p15:guide>
        <p15:guide id="3" pos="3765" userDrawn="1">
          <p15:clr>
            <a:srgbClr val="A4A3A4"/>
          </p15:clr>
        </p15:guide>
        <p15:guide id="4" orient="horz" pos="3488" userDrawn="1">
          <p15:clr>
            <a:srgbClr val="A4A3A4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C8913-72EE-4F08-A75F-AF8E8458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B987472-A0AE-4345-90E6-624AAE4430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E7F93E-867E-44D3-8772-6D15DA26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Catena-X or a Catena-X affiliate company. All rights reserved.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8B77E6-0227-4AD5-9137-C947E6E51B2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13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65B51302-FAE1-4009-9911-EFDB3713C8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2024 Catena-X or a Catena-X affiliate company. All rights reserved.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E8FB65E-86B8-4340-A046-B58DF337D5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15DFB6EE-9978-41D3-B043-A8093AA4AB5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AB8585AD-C68E-4A02-9454-FC404C43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D0B02A-0363-4415-AC77-32F9123E7A2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0469" y="1199585"/>
            <a:ext cx="11498187" cy="365125"/>
          </a:xfrm>
        </p:spPr>
        <p:txBody>
          <a:bodyPr/>
          <a:lstStyle>
            <a:lvl1pPr>
              <a:defRPr sz="1900">
                <a:solidFill>
                  <a:srgbClr val="797979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5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578" y="6189954"/>
            <a:ext cx="1454813" cy="342891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5508" y="6972112"/>
            <a:ext cx="380984" cy="133346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Catena-X or an Catena-X affiliate company. All rights reserved.</a:t>
            </a:r>
            <a:endParaRPr lang="de-DE"/>
          </a:p>
        </p:txBody>
      </p:sp>
      <p:sp>
        <p:nvSpPr>
          <p:cNvPr id="11" name="Fläche">
            <a:extLst>
              <a:ext uri="{FF2B5EF4-FFF2-40B4-BE49-F238E27FC236}">
                <a16:creationId xmlns:a16="http://schemas.microsoft.com/office/drawing/2014/main" id="{27E73BEA-12D8-4856-B661-6951767635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696391" cy="5905342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6771" tIns="48385" rIns="96771" bIns="48385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905"/>
          </a:p>
        </p:txBody>
      </p:sp>
      <p:pic>
        <p:nvPicPr>
          <p:cNvPr id="13" name="Signet Kontur">
            <a:extLst>
              <a:ext uri="{FF2B5EF4-FFF2-40B4-BE49-F238E27FC236}">
                <a16:creationId xmlns:a16="http://schemas.microsoft.com/office/drawing/2014/main" id="{99CEE5E1-0D99-4A94-AB77-B9108343F2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494" y="967715"/>
            <a:ext cx="4786897" cy="4937627"/>
          </a:xfrm>
          <a:prstGeom prst="rect">
            <a:avLst/>
          </a:prstGeom>
        </p:spPr>
      </p:pic>
      <p:sp>
        <p:nvSpPr>
          <p:cNvPr id="23" name="Text">
            <a:extLst>
              <a:ext uri="{FF2B5EF4-FFF2-40B4-BE49-F238E27FC236}">
                <a16:creationId xmlns:a16="http://schemas.microsoft.com/office/drawing/2014/main" id="{3F5074A7-7EB1-4BDE-84C9-5047BEEA6ED6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3847277" y="3981741"/>
            <a:ext cx="2476395" cy="1333464"/>
          </a:xfrm>
        </p:spPr>
        <p:txBody>
          <a:bodyPr vert="horz" anchor="b" anchorCtr="0"/>
          <a:lstStyle>
            <a:lvl1pPr marL="0" indent="0">
              <a:lnSpc>
                <a:spcPct val="108000"/>
              </a:lnSpc>
              <a:spcBef>
                <a:spcPts val="952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/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2pPr>
            <a:lvl3pPr>
              <a:lnSpc>
                <a:spcPct val="108000"/>
              </a:lnSpc>
              <a:spcAft>
                <a:spcPts val="0"/>
              </a:spcAft>
              <a:defRPr sz="1005"/>
            </a:lvl3pPr>
            <a:lvl4pPr>
              <a:lnSpc>
                <a:spcPct val="108000"/>
              </a:lnSpc>
              <a:spcAft>
                <a:spcPts val="0"/>
              </a:spcAft>
              <a:defRPr sz="1005"/>
            </a:lvl4pPr>
            <a:lvl5pPr>
              <a:lnSpc>
                <a:spcPct val="108000"/>
              </a:lnSpc>
              <a:spcAft>
                <a:spcPts val="0"/>
              </a:spcAft>
              <a:defRPr sz="1005"/>
            </a:lvl5pPr>
            <a:lvl6pPr>
              <a:lnSpc>
                <a:spcPct val="108000"/>
              </a:lnSpc>
              <a:spcAft>
                <a:spcPts val="0"/>
              </a:spcAft>
              <a:defRPr sz="1005"/>
            </a:lvl6pPr>
            <a:lvl7pPr>
              <a:lnSpc>
                <a:spcPct val="108000"/>
              </a:lnSpc>
              <a:spcAft>
                <a:spcPts val="0"/>
              </a:spcAft>
              <a:defRPr sz="1005"/>
            </a:lvl7pPr>
            <a:lvl8pPr>
              <a:lnSpc>
                <a:spcPct val="108000"/>
              </a:lnSpc>
              <a:spcAft>
                <a:spcPts val="0"/>
              </a:spcAft>
              <a:defRPr sz="1005"/>
            </a:lvl8pPr>
            <a:lvl9pPr>
              <a:lnSpc>
                <a:spcPct val="108000"/>
              </a:lnSpc>
              <a:spcAft>
                <a:spcPts val="0"/>
              </a:spcAft>
              <a:defRPr sz="1005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6405" y="3981741"/>
            <a:ext cx="2476395" cy="1333464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52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5280" y="630022"/>
            <a:ext cx="9526119" cy="1638256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979" b="1" spc="11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</a:t>
            </a:r>
            <a:br>
              <a:rPr lang="de-DE"/>
            </a:br>
            <a:r>
              <a:rPr lang="de-DE"/>
              <a:t>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" y="380991"/>
            <a:ext cx="1009607" cy="19049"/>
          </a:xfrm>
        </p:spPr>
        <p:txBody>
          <a:bodyPr lIns="1116000"/>
          <a:lstStyle/>
          <a:p>
            <a:r>
              <a:rPr lang="de-DE"/>
              <a:t>01.08.2022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B3D877F6-2929-49FC-9C4D-FB108D8406BE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10286989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5" name="Regieanweisungen">
            <a:extLst>
              <a:ext uri="{FF2B5EF4-FFF2-40B4-BE49-F238E27FC236}">
                <a16:creationId xmlns:a16="http://schemas.microsoft.com/office/drawing/2014/main" id="{8AB4E048-C6A3-45B4-8B50-0170CED1F6BA}"/>
              </a:ext>
            </a:extLst>
          </p:cNvPr>
          <p:cNvGrpSpPr/>
          <p:nvPr userDrawn="1"/>
        </p:nvGrpSpPr>
        <p:grpSpPr>
          <a:xfrm>
            <a:off x="-1523935" y="-493602"/>
            <a:ext cx="15163159" cy="7656208"/>
            <a:chOff x="-1440000" y="-466408"/>
            <a:chExt cx="14328000" cy="7234408"/>
          </a:xfrm>
        </p:grpSpPr>
        <p:sp>
          <p:nvSpPr>
            <p:cNvPr id="26" name="Hilfslinien">
              <a:extLst>
                <a:ext uri="{FF2B5EF4-FFF2-40B4-BE49-F238E27FC236}">
                  <a16:creationId xmlns:a16="http://schemas.microsoft.com/office/drawing/2014/main" id="{1D005656-C420-47E1-A84C-B44720FAAEAA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7" name="Zurücksetzen">
              <a:extLst>
                <a:ext uri="{FF2B5EF4-FFF2-40B4-BE49-F238E27FC236}">
                  <a16:creationId xmlns:a16="http://schemas.microsoft.com/office/drawing/2014/main" id="{DB2C099E-B5B3-4F8C-B69D-41C204007DF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8" name="Layoutwechsel">
              <a:extLst>
                <a:ext uri="{FF2B5EF4-FFF2-40B4-BE49-F238E27FC236}">
                  <a16:creationId xmlns:a16="http://schemas.microsoft.com/office/drawing/2014/main" id="{50191878-BA46-4FF1-A57C-F2A99E5AD1BF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9" name="Fußzeile">
              <a:extLst>
                <a:ext uri="{FF2B5EF4-FFF2-40B4-BE49-F238E27FC236}">
                  <a16:creationId xmlns:a16="http://schemas.microsoft.com/office/drawing/2014/main" id="{1766EB04-C7FF-43DC-9E37-B1114F31CEC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0" name="Listenebenen">
              <a:extLst>
                <a:ext uri="{FF2B5EF4-FFF2-40B4-BE49-F238E27FC236}">
                  <a16:creationId xmlns:a16="http://schemas.microsoft.com/office/drawing/2014/main" id="{5176CD9B-3E69-4F6C-9B8B-D1175A20C69B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2" name="Text // Listenebene erhöhen">
                <a:extLst>
                  <a:ext uri="{FF2B5EF4-FFF2-40B4-BE49-F238E27FC236}">
                    <a16:creationId xmlns:a16="http://schemas.microsoft.com/office/drawing/2014/main" id="{1D26B94A-C538-4CE0-BB24-2CAA3E57D478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3" name="Text // Listenebene verringern">
                <a:extLst>
                  <a:ext uri="{FF2B5EF4-FFF2-40B4-BE49-F238E27FC236}">
                    <a16:creationId xmlns:a16="http://schemas.microsoft.com/office/drawing/2014/main" id="{B2D441C7-AE78-493E-ABD9-921F2CA4CC6E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4" name="Listenebenen">
                <a:extLst>
                  <a:ext uri="{FF2B5EF4-FFF2-40B4-BE49-F238E27FC236}">
                    <a16:creationId xmlns:a16="http://schemas.microsoft.com/office/drawing/2014/main" id="{FD14F240-34C9-4341-86EB-3A979D91F4B6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5" name="Bild // Listenebene erhöhen">
                <a:extLst>
                  <a:ext uri="{FF2B5EF4-FFF2-40B4-BE49-F238E27FC236}">
                    <a16:creationId xmlns:a16="http://schemas.microsoft.com/office/drawing/2014/main" id="{B6A9076F-1E95-4E52-9E47-E5EA13CF310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6" name="Bild // Listenebene verringern">
                <a:extLst>
                  <a:ext uri="{FF2B5EF4-FFF2-40B4-BE49-F238E27FC236}">
                    <a16:creationId xmlns:a16="http://schemas.microsoft.com/office/drawing/2014/main" id="{6FB03049-9A7E-4BFB-98A5-CA6EF0A5981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1" name="Kopfzeile">
              <a:extLst>
                <a:ext uri="{FF2B5EF4-FFF2-40B4-BE49-F238E27FC236}">
                  <a16:creationId xmlns:a16="http://schemas.microsoft.com/office/drawing/2014/main" id="{D1FF413D-20D4-48E0-BEB4-F422B7327B35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6238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 userDrawn="1">
          <p15:clr>
            <a:srgbClr val="A4A3A4"/>
          </p15:clr>
        </p15:guide>
        <p15:guide id="2" orient="horz" pos="375" userDrawn="1">
          <p15:clr>
            <a:srgbClr val="A4A3A4"/>
          </p15:clr>
        </p15:guide>
        <p15:guide id="3" pos="5965" userDrawn="1">
          <p15:clr>
            <a:srgbClr val="A4A3A4"/>
          </p15:clr>
        </p15:guide>
        <p15:guide id="4" orient="horz" pos="3164" userDrawn="1">
          <p15:clr>
            <a:srgbClr val="A4A3A4"/>
          </p15:clr>
        </p15:guide>
        <p15:guide id="5" pos="2291" userDrawn="1">
          <p15:clr>
            <a:srgbClr val="A4A3A4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578" y="6189954"/>
            <a:ext cx="1454813" cy="342891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5508" y="6972112"/>
            <a:ext cx="380984" cy="133346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Catena-X or an Catena-X affiliate company. All rights reserved.</a:t>
            </a:r>
            <a:endParaRPr lang="de-DE"/>
          </a:p>
        </p:txBody>
      </p:sp>
      <p:sp>
        <p:nvSpPr>
          <p:cNvPr id="11" name="Fläche">
            <a:extLst>
              <a:ext uri="{FF2B5EF4-FFF2-40B4-BE49-F238E27FC236}">
                <a16:creationId xmlns:a16="http://schemas.microsoft.com/office/drawing/2014/main" id="{27E73BEA-12D8-4856-B661-6951767635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696391" cy="5905342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6771" tIns="48385" rIns="96771" bIns="48385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905"/>
          </a:p>
        </p:txBody>
      </p:sp>
      <p:pic>
        <p:nvPicPr>
          <p:cNvPr id="13" name="Signet Kontur">
            <a:extLst>
              <a:ext uri="{FF2B5EF4-FFF2-40B4-BE49-F238E27FC236}">
                <a16:creationId xmlns:a16="http://schemas.microsoft.com/office/drawing/2014/main" id="{99CEE5E1-0D99-4A94-AB77-B9108343F2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494" y="967715"/>
            <a:ext cx="4786897" cy="4937627"/>
          </a:xfrm>
          <a:prstGeom prst="rect">
            <a:avLst/>
          </a:prstGeom>
        </p:spPr>
      </p:pic>
      <p:sp>
        <p:nvSpPr>
          <p:cNvPr id="23" name="Text">
            <a:extLst>
              <a:ext uri="{FF2B5EF4-FFF2-40B4-BE49-F238E27FC236}">
                <a16:creationId xmlns:a16="http://schemas.microsoft.com/office/drawing/2014/main" id="{3F5074A7-7EB1-4BDE-84C9-5047BEEA6ED6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3847277" y="3981741"/>
            <a:ext cx="2476395" cy="1333464"/>
          </a:xfrm>
        </p:spPr>
        <p:txBody>
          <a:bodyPr vert="horz" anchor="b" anchorCtr="0"/>
          <a:lstStyle>
            <a:lvl1pPr marL="0" indent="0">
              <a:lnSpc>
                <a:spcPct val="108000"/>
              </a:lnSpc>
              <a:spcBef>
                <a:spcPts val="952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/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2pPr>
            <a:lvl3pPr>
              <a:lnSpc>
                <a:spcPct val="108000"/>
              </a:lnSpc>
              <a:spcAft>
                <a:spcPts val="0"/>
              </a:spcAft>
              <a:defRPr sz="1005"/>
            </a:lvl3pPr>
            <a:lvl4pPr>
              <a:lnSpc>
                <a:spcPct val="108000"/>
              </a:lnSpc>
              <a:spcAft>
                <a:spcPts val="0"/>
              </a:spcAft>
              <a:defRPr sz="1005"/>
            </a:lvl4pPr>
            <a:lvl5pPr>
              <a:lnSpc>
                <a:spcPct val="108000"/>
              </a:lnSpc>
              <a:spcAft>
                <a:spcPts val="0"/>
              </a:spcAft>
              <a:defRPr sz="1005"/>
            </a:lvl5pPr>
            <a:lvl6pPr>
              <a:lnSpc>
                <a:spcPct val="108000"/>
              </a:lnSpc>
              <a:spcAft>
                <a:spcPts val="0"/>
              </a:spcAft>
              <a:defRPr sz="1005"/>
            </a:lvl6pPr>
            <a:lvl7pPr>
              <a:lnSpc>
                <a:spcPct val="108000"/>
              </a:lnSpc>
              <a:spcAft>
                <a:spcPts val="0"/>
              </a:spcAft>
              <a:defRPr sz="1005"/>
            </a:lvl7pPr>
            <a:lvl8pPr>
              <a:lnSpc>
                <a:spcPct val="108000"/>
              </a:lnSpc>
              <a:spcAft>
                <a:spcPts val="0"/>
              </a:spcAft>
              <a:defRPr sz="1005"/>
            </a:lvl8pPr>
            <a:lvl9pPr>
              <a:lnSpc>
                <a:spcPct val="108000"/>
              </a:lnSpc>
              <a:spcAft>
                <a:spcPts val="0"/>
              </a:spcAft>
              <a:defRPr sz="1005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6405" y="3981741"/>
            <a:ext cx="2476395" cy="1333464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52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5280" y="630022"/>
            <a:ext cx="9526119" cy="1638256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979" b="1" spc="11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</a:t>
            </a:r>
            <a:br>
              <a:rPr lang="de-DE"/>
            </a:br>
            <a:r>
              <a:rPr lang="de-DE"/>
              <a:t>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" y="380991"/>
            <a:ext cx="1009607" cy="19049"/>
          </a:xfrm>
        </p:spPr>
        <p:txBody>
          <a:bodyPr lIns="1116000"/>
          <a:lstStyle/>
          <a:p>
            <a:r>
              <a:rPr lang="de-DE"/>
              <a:t>01.08.2022</a:t>
            </a:r>
          </a:p>
        </p:txBody>
      </p:sp>
      <p:sp>
        <p:nvSpPr>
          <p:cNvPr id="12" name="Störer">
            <a:extLst>
              <a:ext uri="{FF2B5EF4-FFF2-40B4-BE49-F238E27FC236}">
                <a16:creationId xmlns:a16="http://schemas.microsoft.com/office/drawing/2014/main" id="{60A5E660-7DDD-439B-9971-CC78673FB5E3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10286989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4" name="Regieanweisungen">
            <a:extLst>
              <a:ext uri="{FF2B5EF4-FFF2-40B4-BE49-F238E27FC236}">
                <a16:creationId xmlns:a16="http://schemas.microsoft.com/office/drawing/2014/main" id="{BBCC3531-7AA7-43C3-B695-2D10B7743A4A}"/>
              </a:ext>
            </a:extLst>
          </p:cNvPr>
          <p:cNvGrpSpPr/>
          <p:nvPr userDrawn="1"/>
        </p:nvGrpSpPr>
        <p:grpSpPr>
          <a:xfrm>
            <a:off x="-1523935" y="-493602"/>
            <a:ext cx="15163159" cy="7656208"/>
            <a:chOff x="-1440000" y="-466408"/>
            <a:chExt cx="14328000" cy="7234408"/>
          </a:xfrm>
        </p:grpSpPr>
        <p:sp>
          <p:nvSpPr>
            <p:cNvPr id="15" name="Hilfslinien">
              <a:extLst>
                <a:ext uri="{FF2B5EF4-FFF2-40B4-BE49-F238E27FC236}">
                  <a16:creationId xmlns:a16="http://schemas.microsoft.com/office/drawing/2014/main" id="{86263293-6482-4684-AE7B-6584D267F550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>
              <a:extLst>
                <a:ext uri="{FF2B5EF4-FFF2-40B4-BE49-F238E27FC236}">
                  <a16:creationId xmlns:a16="http://schemas.microsoft.com/office/drawing/2014/main" id="{7BEFD443-A01D-4ACF-AC07-90DEE3DEF68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0" name="Layoutwechsel">
              <a:extLst>
                <a:ext uri="{FF2B5EF4-FFF2-40B4-BE49-F238E27FC236}">
                  <a16:creationId xmlns:a16="http://schemas.microsoft.com/office/drawing/2014/main" id="{91F3D3D7-FC4D-4BC3-B27D-53B8C6780D48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2" name="Fußzeile">
              <a:extLst>
                <a:ext uri="{FF2B5EF4-FFF2-40B4-BE49-F238E27FC236}">
                  <a16:creationId xmlns:a16="http://schemas.microsoft.com/office/drawing/2014/main" id="{950143AE-2743-479B-BB96-66CEA5790E4E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4" name="Listenebenen">
              <a:extLst>
                <a:ext uri="{FF2B5EF4-FFF2-40B4-BE49-F238E27FC236}">
                  <a16:creationId xmlns:a16="http://schemas.microsoft.com/office/drawing/2014/main" id="{2BCB72B8-1005-4CA1-91DA-BCE97661B9B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6" name="Text // Listenebene erhöhen">
                <a:extLst>
                  <a:ext uri="{FF2B5EF4-FFF2-40B4-BE49-F238E27FC236}">
                    <a16:creationId xmlns:a16="http://schemas.microsoft.com/office/drawing/2014/main" id="{E943DFD2-229B-40DF-A9D2-B59BBFA47EC0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7" name="Text // Listenebene verringern">
                <a:extLst>
                  <a:ext uri="{FF2B5EF4-FFF2-40B4-BE49-F238E27FC236}">
                    <a16:creationId xmlns:a16="http://schemas.microsoft.com/office/drawing/2014/main" id="{24C04A71-0AC9-4FB9-B4E8-9B7993E40EB8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8" name="Listenebenen">
                <a:extLst>
                  <a:ext uri="{FF2B5EF4-FFF2-40B4-BE49-F238E27FC236}">
                    <a16:creationId xmlns:a16="http://schemas.microsoft.com/office/drawing/2014/main" id="{29A4631E-D275-45E9-96DC-FD5653A3AA2A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9" name="Bild // Listenebene erhöhen">
                <a:extLst>
                  <a:ext uri="{FF2B5EF4-FFF2-40B4-BE49-F238E27FC236}">
                    <a16:creationId xmlns:a16="http://schemas.microsoft.com/office/drawing/2014/main" id="{4522B4D5-E197-44D1-9DF4-DC9B4233F55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0" name="Bild // Listenebene verringern">
                <a:extLst>
                  <a:ext uri="{FF2B5EF4-FFF2-40B4-BE49-F238E27FC236}">
                    <a16:creationId xmlns:a16="http://schemas.microsoft.com/office/drawing/2014/main" id="{61A83645-6787-4AE6-A4D2-CE35EF50500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5" name="Kopfzeile">
              <a:extLst>
                <a:ext uri="{FF2B5EF4-FFF2-40B4-BE49-F238E27FC236}">
                  <a16:creationId xmlns:a16="http://schemas.microsoft.com/office/drawing/2014/main" id="{2CA852F8-3173-4295-AF4F-7ACF792E81B3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1655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 userDrawn="1">
          <p15:clr>
            <a:srgbClr val="A4A3A4"/>
          </p15:clr>
        </p15:guide>
        <p15:guide id="2" orient="horz" pos="375" userDrawn="1">
          <p15:clr>
            <a:srgbClr val="A4A3A4"/>
          </p15:clr>
        </p15:guide>
        <p15:guide id="3" pos="5965" userDrawn="1">
          <p15:clr>
            <a:srgbClr val="A4A3A4"/>
          </p15:clr>
        </p15:guide>
        <p15:guide id="4" orient="horz" pos="3164" userDrawn="1">
          <p15:clr>
            <a:srgbClr val="A4A3A4"/>
          </p15:clr>
        </p15:guide>
        <p15:guide id="5" pos="2291" userDrawn="1">
          <p15:clr>
            <a:srgbClr val="A4A3A4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orang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578" y="6189954"/>
            <a:ext cx="1454813" cy="342891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5508" y="6972112"/>
            <a:ext cx="380984" cy="133346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Catena-X or an Catena-X affiliate company. All rights reserved.</a:t>
            </a:r>
            <a:endParaRPr lang="de-DE"/>
          </a:p>
        </p:txBody>
      </p:sp>
      <p:sp>
        <p:nvSpPr>
          <p:cNvPr id="20" name="Fläche">
            <a:extLst>
              <a:ext uri="{FF2B5EF4-FFF2-40B4-BE49-F238E27FC236}">
                <a16:creationId xmlns:a16="http://schemas.microsoft.com/office/drawing/2014/main" id="{4D619591-B998-4ED1-81B5-09F04EBF07E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696391" cy="5905342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6771" tIns="48385" rIns="96771" bIns="48385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905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7200594" y="0"/>
            <a:ext cx="4495797" cy="5905341"/>
          </a:xfrm>
          <a:custGeom>
            <a:avLst/>
            <a:gdLst>
              <a:gd name="connsiteX0" fmla="*/ 0 w 4248177"/>
              <a:gd name="connsiteY0" fmla="*/ 0 h 5580000"/>
              <a:gd name="connsiteX1" fmla="*/ 4248177 w 4248177"/>
              <a:gd name="connsiteY1" fmla="*/ 0 h 5580000"/>
              <a:gd name="connsiteX2" fmla="*/ 4248177 w 4248177"/>
              <a:gd name="connsiteY2" fmla="*/ 5507860 h 5580000"/>
              <a:gd name="connsiteX3" fmla="*/ 4176013 w 4248177"/>
              <a:gd name="connsiteY3" fmla="*/ 5580000 h 5580000"/>
              <a:gd name="connsiteX4" fmla="*/ 0 w 4248177"/>
              <a:gd name="connsiteY4" fmla="*/ 5580000 h 55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8177" h="5580000">
                <a:moveTo>
                  <a:pt x="0" y="0"/>
                </a:moveTo>
                <a:lnTo>
                  <a:pt x="4248177" y="0"/>
                </a:lnTo>
                <a:lnTo>
                  <a:pt x="4248177" y="5507860"/>
                </a:lnTo>
                <a:cubicBezTo>
                  <a:pt x="4248177" y="5547673"/>
                  <a:pt x="4215839" y="5580000"/>
                  <a:pt x="4176013" y="5580000"/>
                </a:cubicBezTo>
                <a:lnTo>
                  <a:pt x="0" y="5580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tIns="144000" r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83"/>
            </a:lvl1pPr>
            <a:lvl2pPr marL="457183" indent="0">
              <a:buNone/>
              <a:defRPr sz="2800"/>
            </a:lvl2pPr>
            <a:lvl3pPr marL="914366" indent="0">
              <a:buNone/>
              <a:defRPr sz="2400"/>
            </a:lvl3pPr>
            <a:lvl4pPr marL="1371548" indent="0">
              <a:buNone/>
              <a:defRPr sz="2000"/>
            </a:lvl4pPr>
            <a:lvl5pPr marL="1828732" indent="0">
              <a:buNone/>
              <a:defRPr sz="2000"/>
            </a:lvl5pPr>
            <a:lvl6pPr marL="2285914" indent="0">
              <a:buNone/>
              <a:defRPr sz="2000"/>
            </a:lvl6pPr>
            <a:lvl7pPr marL="2743098" indent="0">
              <a:buNone/>
              <a:defRPr sz="2000"/>
            </a:lvl7pPr>
            <a:lvl8pPr marL="3200281" indent="0">
              <a:buNone/>
              <a:defRPr sz="2000"/>
            </a:lvl8pPr>
            <a:lvl9pPr marL="3657463" indent="0">
              <a:buNone/>
              <a:defRPr sz="2000"/>
            </a:lvl9pPr>
          </a:lstStyle>
          <a:p>
            <a:r>
              <a:rPr lang="de-DE"/>
              <a:t>Bild einfügen über Menü &gt; Einfügen &gt; Bilder</a:t>
            </a:r>
            <a:br>
              <a:rPr lang="de-DE"/>
            </a:br>
            <a:r>
              <a:rPr lang="de-DE"/>
              <a:t>oder per Drag-and-Drop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907425" y="967715"/>
            <a:ext cx="4788967" cy="4937627"/>
          </a:xfrm>
          <a:blipFill>
            <a:blip r:embed="rId3">
              <a:alphaModFix amt="50000"/>
            </a:blip>
            <a:stretch>
              <a:fillRect/>
            </a:stretch>
          </a:blipFill>
        </p:spPr>
        <p:txBody>
          <a:bodyPr vert="horz" tIns="47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23" name="Text">
            <a:extLst>
              <a:ext uri="{FF2B5EF4-FFF2-40B4-BE49-F238E27FC236}">
                <a16:creationId xmlns:a16="http://schemas.microsoft.com/office/drawing/2014/main" id="{3F5074A7-7EB1-4BDE-84C9-5047BEEA6ED6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3847277" y="3981741"/>
            <a:ext cx="2476395" cy="1333464"/>
          </a:xfrm>
        </p:spPr>
        <p:txBody>
          <a:bodyPr vert="horz" anchor="b" anchorCtr="0"/>
          <a:lstStyle>
            <a:lvl1pPr marL="0" indent="0">
              <a:lnSpc>
                <a:spcPct val="108000"/>
              </a:lnSpc>
              <a:spcBef>
                <a:spcPts val="952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/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2pPr>
            <a:lvl3pPr>
              <a:lnSpc>
                <a:spcPct val="108000"/>
              </a:lnSpc>
              <a:spcAft>
                <a:spcPts val="0"/>
              </a:spcAft>
              <a:defRPr sz="1005"/>
            </a:lvl3pPr>
            <a:lvl4pPr>
              <a:lnSpc>
                <a:spcPct val="108000"/>
              </a:lnSpc>
              <a:spcAft>
                <a:spcPts val="0"/>
              </a:spcAft>
              <a:defRPr sz="1005"/>
            </a:lvl4pPr>
            <a:lvl5pPr>
              <a:lnSpc>
                <a:spcPct val="108000"/>
              </a:lnSpc>
              <a:spcAft>
                <a:spcPts val="0"/>
              </a:spcAft>
              <a:defRPr sz="1005"/>
            </a:lvl5pPr>
            <a:lvl6pPr>
              <a:lnSpc>
                <a:spcPct val="108000"/>
              </a:lnSpc>
              <a:spcAft>
                <a:spcPts val="0"/>
              </a:spcAft>
              <a:defRPr sz="1005"/>
            </a:lvl6pPr>
            <a:lvl7pPr>
              <a:lnSpc>
                <a:spcPct val="108000"/>
              </a:lnSpc>
              <a:spcAft>
                <a:spcPts val="0"/>
              </a:spcAft>
              <a:defRPr sz="1005"/>
            </a:lvl7pPr>
            <a:lvl8pPr>
              <a:lnSpc>
                <a:spcPct val="108000"/>
              </a:lnSpc>
              <a:spcAft>
                <a:spcPts val="0"/>
              </a:spcAft>
              <a:defRPr sz="1005"/>
            </a:lvl8pPr>
            <a:lvl9pPr>
              <a:lnSpc>
                <a:spcPct val="108000"/>
              </a:lnSpc>
              <a:spcAft>
                <a:spcPts val="0"/>
              </a:spcAft>
              <a:defRPr sz="1005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6405" y="3981741"/>
            <a:ext cx="2476395" cy="1333464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52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5281" y="630025"/>
            <a:ext cx="6209732" cy="2476433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979" b="1" spc="11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" y="380991"/>
            <a:ext cx="1009607" cy="19049"/>
          </a:xfrm>
        </p:spPr>
        <p:txBody>
          <a:bodyPr lIns="1116000"/>
          <a:lstStyle/>
          <a:p>
            <a:r>
              <a:rPr lang="de-DE"/>
              <a:t>01.08.2022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8B649267-2BF4-42D8-8362-E3CE75F846CD}"/>
              </a:ext>
            </a:extLst>
          </p:cNvPr>
          <p:cNvSpPr>
            <a:spLocks noGrp="1" noChangeAspect="1"/>
          </p:cNvSpPr>
          <p:nvPr>
            <p:ph type="body" orient="vert" idx="16" hasCustomPrompt="1"/>
          </p:nvPr>
        </p:nvSpPr>
        <p:spPr>
          <a:xfrm>
            <a:off x="10286989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5" name="Regieanweisungen">
            <a:extLst>
              <a:ext uri="{FF2B5EF4-FFF2-40B4-BE49-F238E27FC236}">
                <a16:creationId xmlns:a16="http://schemas.microsoft.com/office/drawing/2014/main" id="{0A163816-A3F0-4BF6-8D51-0B73D37B63E8}"/>
              </a:ext>
            </a:extLst>
          </p:cNvPr>
          <p:cNvGrpSpPr/>
          <p:nvPr userDrawn="1"/>
        </p:nvGrpSpPr>
        <p:grpSpPr>
          <a:xfrm>
            <a:off x="-1523935" y="-493602"/>
            <a:ext cx="15163159" cy="7656208"/>
            <a:chOff x="-1440000" y="-466408"/>
            <a:chExt cx="14328000" cy="7234408"/>
          </a:xfrm>
        </p:grpSpPr>
        <p:sp>
          <p:nvSpPr>
            <p:cNvPr id="26" name="Hilfslinien">
              <a:extLst>
                <a:ext uri="{FF2B5EF4-FFF2-40B4-BE49-F238E27FC236}">
                  <a16:creationId xmlns:a16="http://schemas.microsoft.com/office/drawing/2014/main" id="{E72F445F-C4AB-4EFB-AAFE-1E8DF204ED6F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7" name="Zurücksetzen">
              <a:extLst>
                <a:ext uri="{FF2B5EF4-FFF2-40B4-BE49-F238E27FC236}">
                  <a16:creationId xmlns:a16="http://schemas.microsoft.com/office/drawing/2014/main" id="{C14CA885-FCDC-4CC0-B36A-129826D6A1BF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8" name="Layoutwechsel">
              <a:extLst>
                <a:ext uri="{FF2B5EF4-FFF2-40B4-BE49-F238E27FC236}">
                  <a16:creationId xmlns:a16="http://schemas.microsoft.com/office/drawing/2014/main" id="{FE677BEB-C1C8-412E-A635-F35D73274BA1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9" name="Fußzeile">
              <a:extLst>
                <a:ext uri="{FF2B5EF4-FFF2-40B4-BE49-F238E27FC236}">
                  <a16:creationId xmlns:a16="http://schemas.microsoft.com/office/drawing/2014/main" id="{530F5994-6F49-432A-90F7-E04C67D86C6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0" name="Listenebenen">
              <a:extLst>
                <a:ext uri="{FF2B5EF4-FFF2-40B4-BE49-F238E27FC236}">
                  <a16:creationId xmlns:a16="http://schemas.microsoft.com/office/drawing/2014/main" id="{DC8A1065-5D43-4C3E-A3F9-35A8FEFA8FF6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2" name="Text // Listenebene erhöhen">
                <a:extLst>
                  <a:ext uri="{FF2B5EF4-FFF2-40B4-BE49-F238E27FC236}">
                    <a16:creationId xmlns:a16="http://schemas.microsoft.com/office/drawing/2014/main" id="{0C27CB16-40F5-4E74-97FE-FD2F0DA8AF22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3" name="Text // Listenebene verringern">
                <a:extLst>
                  <a:ext uri="{FF2B5EF4-FFF2-40B4-BE49-F238E27FC236}">
                    <a16:creationId xmlns:a16="http://schemas.microsoft.com/office/drawing/2014/main" id="{A193F287-3D79-4916-9680-757E0DBCB1A3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4" name="Listenebenen">
                <a:extLst>
                  <a:ext uri="{FF2B5EF4-FFF2-40B4-BE49-F238E27FC236}">
                    <a16:creationId xmlns:a16="http://schemas.microsoft.com/office/drawing/2014/main" id="{C9BC5534-B22B-4B0B-9F2F-C67987FE96FD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5" name="Bild // Listenebene erhöhen">
                <a:extLst>
                  <a:ext uri="{FF2B5EF4-FFF2-40B4-BE49-F238E27FC236}">
                    <a16:creationId xmlns:a16="http://schemas.microsoft.com/office/drawing/2014/main" id="{E95AD836-7635-4306-94BC-6F9E87F2715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6" name="Bild // Listenebene verringern">
                <a:extLst>
                  <a:ext uri="{FF2B5EF4-FFF2-40B4-BE49-F238E27FC236}">
                    <a16:creationId xmlns:a16="http://schemas.microsoft.com/office/drawing/2014/main" id="{26DE1944-579B-494D-99D7-DAFA5439E81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1" name="Kopfzeile">
              <a:extLst>
                <a:ext uri="{FF2B5EF4-FFF2-40B4-BE49-F238E27FC236}">
                  <a16:creationId xmlns:a16="http://schemas.microsoft.com/office/drawing/2014/main" id="{30470A50-B1E1-40E9-8FA4-87E5DFD7245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8810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 userDrawn="1">
          <p15:clr>
            <a:srgbClr val="A4A3A4"/>
          </p15:clr>
        </p15:guide>
        <p15:guide id="2" orient="horz" pos="375" userDrawn="1">
          <p15:clr>
            <a:srgbClr val="A4A3A4"/>
          </p15:clr>
        </p15:guide>
        <p15:guide id="3" pos="3991" userDrawn="1">
          <p15:clr>
            <a:srgbClr val="A4A3A4"/>
          </p15:clr>
        </p15:guide>
        <p15:guide id="4" orient="horz" pos="3164" userDrawn="1">
          <p15:clr>
            <a:srgbClr val="A4A3A4"/>
          </p15:clr>
        </p15:guide>
        <p15:guide id="5" pos="2291" userDrawn="1">
          <p15:clr>
            <a:srgbClr val="A4A3A4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grü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578" y="6189954"/>
            <a:ext cx="1454813" cy="342891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5508" y="6972112"/>
            <a:ext cx="380984" cy="133346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Catena-X or an Catena-X affiliate company. All rights reserved.</a:t>
            </a:r>
            <a:endParaRPr lang="de-DE"/>
          </a:p>
        </p:txBody>
      </p:sp>
      <p:sp>
        <p:nvSpPr>
          <p:cNvPr id="20" name="Fläche">
            <a:extLst>
              <a:ext uri="{FF2B5EF4-FFF2-40B4-BE49-F238E27FC236}">
                <a16:creationId xmlns:a16="http://schemas.microsoft.com/office/drawing/2014/main" id="{4D619591-B998-4ED1-81B5-09F04EBF07E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696391" cy="5905342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6771" tIns="48385" rIns="96771" bIns="48385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905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7200594" y="0"/>
            <a:ext cx="4495797" cy="5905341"/>
          </a:xfrm>
          <a:custGeom>
            <a:avLst/>
            <a:gdLst>
              <a:gd name="connsiteX0" fmla="*/ 0 w 4248177"/>
              <a:gd name="connsiteY0" fmla="*/ 0 h 5580000"/>
              <a:gd name="connsiteX1" fmla="*/ 4248177 w 4248177"/>
              <a:gd name="connsiteY1" fmla="*/ 0 h 5580000"/>
              <a:gd name="connsiteX2" fmla="*/ 4248177 w 4248177"/>
              <a:gd name="connsiteY2" fmla="*/ 5507860 h 5580000"/>
              <a:gd name="connsiteX3" fmla="*/ 4176013 w 4248177"/>
              <a:gd name="connsiteY3" fmla="*/ 5580000 h 5580000"/>
              <a:gd name="connsiteX4" fmla="*/ 0 w 4248177"/>
              <a:gd name="connsiteY4" fmla="*/ 5580000 h 55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8177" h="5580000">
                <a:moveTo>
                  <a:pt x="0" y="0"/>
                </a:moveTo>
                <a:lnTo>
                  <a:pt x="4248177" y="0"/>
                </a:lnTo>
                <a:lnTo>
                  <a:pt x="4248177" y="5507860"/>
                </a:lnTo>
                <a:cubicBezTo>
                  <a:pt x="4248177" y="5547673"/>
                  <a:pt x="4215839" y="5580000"/>
                  <a:pt x="4176013" y="5580000"/>
                </a:cubicBezTo>
                <a:lnTo>
                  <a:pt x="0" y="5580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tIns="144000" r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83"/>
            </a:lvl1pPr>
            <a:lvl2pPr marL="457183" indent="0">
              <a:buNone/>
              <a:defRPr sz="2800"/>
            </a:lvl2pPr>
            <a:lvl3pPr marL="914366" indent="0">
              <a:buNone/>
              <a:defRPr sz="2400"/>
            </a:lvl3pPr>
            <a:lvl4pPr marL="1371548" indent="0">
              <a:buNone/>
              <a:defRPr sz="2000"/>
            </a:lvl4pPr>
            <a:lvl5pPr marL="1828732" indent="0">
              <a:buNone/>
              <a:defRPr sz="2000"/>
            </a:lvl5pPr>
            <a:lvl6pPr marL="2285914" indent="0">
              <a:buNone/>
              <a:defRPr sz="2000"/>
            </a:lvl6pPr>
            <a:lvl7pPr marL="2743098" indent="0">
              <a:buNone/>
              <a:defRPr sz="2000"/>
            </a:lvl7pPr>
            <a:lvl8pPr marL="3200281" indent="0">
              <a:buNone/>
              <a:defRPr sz="2000"/>
            </a:lvl8pPr>
            <a:lvl9pPr marL="3657463" indent="0">
              <a:buNone/>
              <a:defRPr sz="2000"/>
            </a:lvl9pPr>
          </a:lstStyle>
          <a:p>
            <a:r>
              <a:rPr lang="de-DE"/>
              <a:t>Bild einfügen über Menü &gt; Einfügen &gt; Bilder</a:t>
            </a:r>
            <a:br>
              <a:rPr lang="de-DE"/>
            </a:br>
            <a:r>
              <a:rPr lang="de-DE"/>
              <a:t>oder per Drag-and-Drop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907425" y="967715"/>
            <a:ext cx="4788967" cy="4937627"/>
          </a:xfrm>
          <a:blipFill>
            <a:blip r:embed="rId3">
              <a:alphaModFix amt="50000"/>
            </a:blip>
            <a:stretch>
              <a:fillRect/>
            </a:stretch>
          </a:blipFill>
        </p:spPr>
        <p:txBody>
          <a:bodyPr vert="horz" tIns="47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23" name="Text">
            <a:extLst>
              <a:ext uri="{FF2B5EF4-FFF2-40B4-BE49-F238E27FC236}">
                <a16:creationId xmlns:a16="http://schemas.microsoft.com/office/drawing/2014/main" id="{3F5074A7-7EB1-4BDE-84C9-5047BEEA6ED6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3847277" y="3981741"/>
            <a:ext cx="2476395" cy="1333464"/>
          </a:xfrm>
        </p:spPr>
        <p:txBody>
          <a:bodyPr vert="horz" anchor="b" anchorCtr="0"/>
          <a:lstStyle>
            <a:lvl1pPr marL="0" indent="0">
              <a:lnSpc>
                <a:spcPct val="108000"/>
              </a:lnSpc>
              <a:spcBef>
                <a:spcPts val="952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/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2pPr>
            <a:lvl3pPr>
              <a:lnSpc>
                <a:spcPct val="108000"/>
              </a:lnSpc>
              <a:spcAft>
                <a:spcPts val="0"/>
              </a:spcAft>
              <a:defRPr sz="1005"/>
            </a:lvl3pPr>
            <a:lvl4pPr>
              <a:lnSpc>
                <a:spcPct val="108000"/>
              </a:lnSpc>
              <a:spcAft>
                <a:spcPts val="0"/>
              </a:spcAft>
              <a:defRPr sz="1005"/>
            </a:lvl4pPr>
            <a:lvl5pPr>
              <a:lnSpc>
                <a:spcPct val="108000"/>
              </a:lnSpc>
              <a:spcAft>
                <a:spcPts val="0"/>
              </a:spcAft>
              <a:defRPr sz="1005"/>
            </a:lvl5pPr>
            <a:lvl6pPr>
              <a:lnSpc>
                <a:spcPct val="108000"/>
              </a:lnSpc>
              <a:spcAft>
                <a:spcPts val="0"/>
              </a:spcAft>
              <a:defRPr sz="1005"/>
            </a:lvl6pPr>
            <a:lvl7pPr>
              <a:lnSpc>
                <a:spcPct val="108000"/>
              </a:lnSpc>
              <a:spcAft>
                <a:spcPts val="0"/>
              </a:spcAft>
              <a:defRPr sz="1005"/>
            </a:lvl7pPr>
            <a:lvl8pPr>
              <a:lnSpc>
                <a:spcPct val="108000"/>
              </a:lnSpc>
              <a:spcAft>
                <a:spcPts val="0"/>
              </a:spcAft>
              <a:defRPr sz="1005"/>
            </a:lvl8pPr>
            <a:lvl9pPr>
              <a:lnSpc>
                <a:spcPct val="108000"/>
              </a:lnSpc>
              <a:spcAft>
                <a:spcPts val="0"/>
              </a:spcAft>
              <a:defRPr sz="1005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6405" y="3981741"/>
            <a:ext cx="2476395" cy="1333464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52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5281" y="630025"/>
            <a:ext cx="6209732" cy="2476433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979" b="1" spc="11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" y="380991"/>
            <a:ext cx="1009607" cy="19049"/>
          </a:xfrm>
        </p:spPr>
        <p:txBody>
          <a:bodyPr lIns="1116000"/>
          <a:lstStyle/>
          <a:p>
            <a:r>
              <a:rPr lang="de-DE"/>
              <a:t>01.08.2022</a:t>
            </a:r>
          </a:p>
        </p:txBody>
      </p:sp>
      <p:sp>
        <p:nvSpPr>
          <p:cNvPr id="12" name="Störer">
            <a:extLst>
              <a:ext uri="{FF2B5EF4-FFF2-40B4-BE49-F238E27FC236}">
                <a16:creationId xmlns:a16="http://schemas.microsoft.com/office/drawing/2014/main" id="{B90E96CA-8CDE-4511-A183-BC6EE0A10DDC}"/>
              </a:ext>
            </a:extLst>
          </p:cNvPr>
          <p:cNvSpPr>
            <a:spLocks noGrp="1" noChangeAspect="1"/>
          </p:cNvSpPr>
          <p:nvPr>
            <p:ph type="body" orient="vert" idx="16" hasCustomPrompt="1"/>
          </p:nvPr>
        </p:nvSpPr>
        <p:spPr>
          <a:xfrm>
            <a:off x="10286989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3" name="Regieanweisungen">
            <a:extLst>
              <a:ext uri="{FF2B5EF4-FFF2-40B4-BE49-F238E27FC236}">
                <a16:creationId xmlns:a16="http://schemas.microsoft.com/office/drawing/2014/main" id="{E1CF6780-D143-4BCA-ADB1-6DB2E7821D9D}"/>
              </a:ext>
            </a:extLst>
          </p:cNvPr>
          <p:cNvGrpSpPr/>
          <p:nvPr userDrawn="1"/>
        </p:nvGrpSpPr>
        <p:grpSpPr>
          <a:xfrm>
            <a:off x="-1523935" y="-493602"/>
            <a:ext cx="15163159" cy="7656208"/>
            <a:chOff x="-1440000" y="-466408"/>
            <a:chExt cx="14328000" cy="7234408"/>
          </a:xfrm>
        </p:grpSpPr>
        <p:sp>
          <p:nvSpPr>
            <p:cNvPr id="14" name="Hilfslinien">
              <a:extLst>
                <a:ext uri="{FF2B5EF4-FFF2-40B4-BE49-F238E27FC236}">
                  <a16:creationId xmlns:a16="http://schemas.microsoft.com/office/drawing/2014/main" id="{9BE1FC79-D553-4FEA-A311-BF7547161C7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>
              <a:extLst>
                <a:ext uri="{FF2B5EF4-FFF2-40B4-BE49-F238E27FC236}">
                  <a16:creationId xmlns:a16="http://schemas.microsoft.com/office/drawing/2014/main" id="{B5F4AE5F-2B68-41ED-9FA2-30408ED9D8E7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4" name="Layoutwechsel">
              <a:extLst>
                <a:ext uri="{FF2B5EF4-FFF2-40B4-BE49-F238E27FC236}">
                  <a16:creationId xmlns:a16="http://schemas.microsoft.com/office/drawing/2014/main" id="{051574FD-504E-4924-9790-C2E261D4721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5" name="Fußzeile">
              <a:extLst>
                <a:ext uri="{FF2B5EF4-FFF2-40B4-BE49-F238E27FC236}">
                  <a16:creationId xmlns:a16="http://schemas.microsoft.com/office/drawing/2014/main" id="{AF69A2C4-D8FB-45F3-9124-1FBF9F5103C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6" name="Listenebenen">
              <a:extLst>
                <a:ext uri="{FF2B5EF4-FFF2-40B4-BE49-F238E27FC236}">
                  <a16:creationId xmlns:a16="http://schemas.microsoft.com/office/drawing/2014/main" id="{DE2EFEB0-AAFB-4975-954F-4BA4A78BEF1F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8" name="Text // Listenebene erhöhen">
                <a:extLst>
                  <a:ext uri="{FF2B5EF4-FFF2-40B4-BE49-F238E27FC236}">
                    <a16:creationId xmlns:a16="http://schemas.microsoft.com/office/drawing/2014/main" id="{2B84B894-B2E3-455E-B56F-E879A565ABF1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9" name="Text // Listenebene verringern">
                <a:extLst>
                  <a:ext uri="{FF2B5EF4-FFF2-40B4-BE49-F238E27FC236}">
                    <a16:creationId xmlns:a16="http://schemas.microsoft.com/office/drawing/2014/main" id="{1D913496-C2A2-49FC-B473-968AD481639E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0" name="Listenebenen">
                <a:extLst>
                  <a:ext uri="{FF2B5EF4-FFF2-40B4-BE49-F238E27FC236}">
                    <a16:creationId xmlns:a16="http://schemas.microsoft.com/office/drawing/2014/main" id="{8F5A286F-B511-4B31-803F-EDF3BCC7A5B3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1" name="Bild // Listenebene erhöhen">
                <a:extLst>
                  <a:ext uri="{FF2B5EF4-FFF2-40B4-BE49-F238E27FC236}">
                    <a16:creationId xmlns:a16="http://schemas.microsoft.com/office/drawing/2014/main" id="{C72720AF-7808-4641-9A46-F0B9FDEC309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2" name="Bild // Listenebene verringern">
                <a:extLst>
                  <a:ext uri="{FF2B5EF4-FFF2-40B4-BE49-F238E27FC236}">
                    <a16:creationId xmlns:a16="http://schemas.microsoft.com/office/drawing/2014/main" id="{71F42FB0-0C1D-4F8B-99EF-7C55FDD6F0D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7" name="Kopfzeile">
              <a:extLst>
                <a:ext uri="{FF2B5EF4-FFF2-40B4-BE49-F238E27FC236}">
                  <a16:creationId xmlns:a16="http://schemas.microsoft.com/office/drawing/2014/main" id="{F5C9A55A-322B-4502-A2F8-55618146D87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811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 userDrawn="1">
          <p15:clr>
            <a:srgbClr val="A4A3A4"/>
          </p15:clr>
        </p15:guide>
        <p15:guide id="2" orient="horz" pos="375" userDrawn="1">
          <p15:clr>
            <a:srgbClr val="A4A3A4"/>
          </p15:clr>
        </p15:guide>
        <p15:guide id="3" pos="3991" userDrawn="1">
          <p15:clr>
            <a:srgbClr val="A4A3A4"/>
          </p15:clr>
        </p15:guide>
        <p15:guide id="4" orient="horz" pos="3164" userDrawn="1">
          <p15:clr>
            <a:srgbClr val="A4A3A4"/>
          </p15:clr>
        </p15:guide>
        <p15:guide id="5" pos="2291" userDrawn="1">
          <p15:clr>
            <a:srgbClr val="A4A3A4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Catena-X or an Catena-X affiliate company. All rights reserved.</a:t>
            </a:r>
            <a:endParaRPr lang="de-DE"/>
          </a:p>
        </p:txBody>
      </p:sp>
      <p:sp>
        <p:nvSpPr>
          <p:cNvPr id="29" name="Agendapunkt Nummer">
            <a:extLst>
              <a:ext uri="{FF2B5EF4-FFF2-40B4-BE49-F238E27FC236}">
                <a16:creationId xmlns:a16="http://schemas.microsoft.com/office/drawing/2014/main" id="{EE10809A-DB1E-40BA-9BD2-2D4C86597B28}"/>
              </a:ext>
            </a:extLst>
          </p:cNvPr>
          <p:cNvSpPr>
            <a:spLocks noGrp="1"/>
          </p:cNvSpPr>
          <p:nvPr>
            <p:ph type="body" orient="vert" idx="27" hasCustomPrompt="1"/>
          </p:nvPr>
        </p:nvSpPr>
        <p:spPr>
          <a:xfrm rot="5400000" flipH="1">
            <a:off x="6013099" y="-829699"/>
            <a:ext cx="676651" cy="10723763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963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492">
                <a:solidFill>
                  <a:schemeClr val="bg2"/>
                </a:solidFill>
              </a:defRPr>
            </a:lvl2pPr>
            <a:lvl3pPr>
              <a:defRPr sz="3492">
                <a:solidFill>
                  <a:schemeClr val="bg2"/>
                </a:solidFill>
              </a:defRPr>
            </a:lvl3pPr>
            <a:lvl4pPr>
              <a:defRPr sz="3492">
                <a:solidFill>
                  <a:schemeClr val="bg2"/>
                </a:solidFill>
              </a:defRPr>
            </a:lvl4pPr>
            <a:lvl5pPr>
              <a:defRPr sz="3492">
                <a:solidFill>
                  <a:schemeClr val="bg2"/>
                </a:solidFill>
              </a:defRPr>
            </a:lvl5pPr>
            <a:lvl6pPr>
              <a:defRPr sz="3492">
                <a:solidFill>
                  <a:schemeClr val="bg2"/>
                </a:solidFill>
              </a:defRPr>
            </a:lvl6pPr>
            <a:lvl7pPr>
              <a:defRPr sz="3492">
                <a:solidFill>
                  <a:schemeClr val="bg2"/>
                </a:solidFill>
              </a:defRPr>
            </a:lvl7pPr>
            <a:lvl8pPr>
              <a:defRPr sz="3492">
                <a:solidFill>
                  <a:schemeClr val="bg2"/>
                </a:solidFill>
              </a:defRPr>
            </a:lvl8pPr>
            <a:lvl9pPr>
              <a:defRPr sz="3492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6" name="Zeit">
            <a:extLst>
              <a:ext uri="{FF2B5EF4-FFF2-40B4-BE49-F238E27FC236}">
                <a16:creationId xmlns:a16="http://schemas.microsoft.com/office/drawing/2014/main" id="{90C2B35F-EC7C-4A7E-9EDF-EAB98436A407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9257909" y="4194004"/>
            <a:ext cx="2437753" cy="495287"/>
          </a:xfrm>
        </p:spPr>
        <p:txBody>
          <a:bodyPr vert="horz" anchor="b" anchorCtr="0"/>
          <a:lstStyle>
            <a:lvl1pPr marL="571468" indent="-571468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5" name="Agendapunkt Text">
            <a:extLst>
              <a:ext uri="{FF2B5EF4-FFF2-40B4-BE49-F238E27FC236}">
                <a16:creationId xmlns:a16="http://schemas.microsoft.com/office/drawing/2014/main" id="{A6413500-DAA9-44B3-8115-03E8473D759A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943019" y="4193995"/>
            <a:ext cx="6857709" cy="495287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8" name="Agendapunkt Nummer">
            <a:extLst>
              <a:ext uri="{FF2B5EF4-FFF2-40B4-BE49-F238E27FC236}">
                <a16:creationId xmlns:a16="http://schemas.microsoft.com/office/drawing/2014/main" id="{97FD7B98-6C53-4FE1-90B4-9A0E09BE6C43}"/>
              </a:ext>
            </a:extLst>
          </p:cNvPr>
          <p:cNvSpPr>
            <a:spLocks noGrp="1"/>
          </p:cNvSpPr>
          <p:nvPr>
            <p:ph type="body" orient="vert" idx="26" hasCustomPrompt="1"/>
          </p:nvPr>
        </p:nvSpPr>
        <p:spPr>
          <a:xfrm rot="5400000" flipH="1">
            <a:off x="6013099" y="-1514364"/>
            <a:ext cx="676651" cy="10723763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963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492">
                <a:solidFill>
                  <a:schemeClr val="bg2"/>
                </a:solidFill>
              </a:defRPr>
            </a:lvl2pPr>
            <a:lvl3pPr>
              <a:defRPr sz="3492">
                <a:solidFill>
                  <a:schemeClr val="bg2"/>
                </a:solidFill>
              </a:defRPr>
            </a:lvl3pPr>
            <a:lvl4pPr>
              <a:defRPr sz="3492">
                <a:solidFill>
                  <a:schemeClr val="bg2"/>
                </a:solidFill>
              </a:defRPr>
            </a:lvl4pPr>
            <a:lvl5pPr>
              <a:defRPr sz="3492">
                <a:solidFill>
                  <a:schemeClr val="bg2"/>
                </a:solidFill>
              </a:defRPr>
            </a:lvl5pPr>
            <a:lvl6pPr>
              <a:defRPr sz="3492">
                <a:solidFill>
                  <a:schemeClr val="bg2"/>
                </a:solidFill>
              </a:defRPr>
            </a:lvl6pPr>
            <a:lvl7pPr>
              <a:defRPr sz="3492">
                <a:solidFill>
                  <a:schemeClr val="bg2"/>
                </a:solidFill>
              </a:defRPr>
            </a:lvl7pPr>
            <a:lvl8pPr>
              <a:defRPr sz="3492">
                <a:solidFill>
                  <a:schemeClr val="bg2"/>
                </a:solidFill>
              </a:defRPr>
            </a:lvl8pPr>
            <a:lvl9pPr>
              <a:defRPr sz="3492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7" name="Zeit">
            <a:extLst>
              <a:ext uri="{FF2B5EF4-FFF2-40B4-BE49-F238E27FC236}">
                <a16:creationId xmlns:a16="http://schemas.microsoft.com/office/drawing/2014/main" id="{28A0E2D0-F243-4A65-BBEF-CB7E60513520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9257909" y="3514238"/>
            <a:ext cx="2437753" cy="495287"/>
          </a:xfrm>
        </p:spPr>
        <p:txBody>
          <a:bodyPr vert="horz" anchor="b" anchorCtr="0"/>
          <a:lstStyle>
            <a:lvl1pPr marL="571468" indent="-571468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4" name="Agendapunkt Text">
            <a:extLst>
              <a:ext uri="{FF2B5EF4-FFF2-40B4-BE49-F238E27FC236}">
                <a16:creationId xmlns:a16="http://schemas.microsoft.com/office/drawing/2014/main" id="{2F12061A-A101-4348-9DFE-3E429123C473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1943019" y="3514236"/>
            <a:ext cx="6857709" cy="495287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7" name="Agendapunkt Nummer">
            <a:extLst>
              <a:ext uri="{FF2B5EF4-FFF2-40B4-BE49-F238E27FC236}">
                <a16:creationId xmlns:a16="http://schemas.microsoft.com/office/drawing/2014/main" id="{40BE1824-7E70-4AA9-9F95-B62DC6875093}"/>
              </a:ext>
            </a:extLst>
          </p:cNvPr>
          <p:cNvSpPr>
            <a:spLocks noGrp="1"/>
          </p:cNvSpPr>
          <p:nvPr>
            <p:ph type="body" orient="vert" idx="25" hasCustomPrompt="1"/>
          </p:nvPr>
        </p:nvSpPr>
        <p:spPr>
          <a:xfrm rot="5400000" flipH="1">
            <a:off x="6013099" y="-2198881"/>
            <a:ext cx="676651" cy="10723763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963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492">
                <a:solidFill>
                  <a:schemeClr val="bg2"/>
                </a:solidFill>
              </a:defRPr>
            </a:lvl2pPr>
            <a:lvl3pPr>
              <a:defRPr sz="3492">
                <a:solidFill>
                  <a:schemeClr val="bg2"/>
                </a:solidFill>
              </a:defRPr>
            </a:lvl3pPr>
            <a:lvl4pPr>
              <a:defRPr sz="3492">
                <a:solidFill>
                  <a:schemeClr val="bg2"/>
                </a:solidFill>
              </a:defRPr>
            </a:lvl4pPr>
            <a:lvl5pPr>
              <a:defRPr sz="3492">
                <a:solidFill>
                  <a:schemeClr val="bg2"/>
                </a:solidFill>
              </a:defRPr>
            </a:lvl5pPr>
            <a:lvl6pPr>
              <a:defRPr sz="3492">
                <a:solidFill>
                  <a:schemeClr val="bg2"/>
                </a:solidFill>
              </a:defRPr>
            </a:lvl6pPr>
            <a:lvl7pPr>
              <a:defRPr sz="3492">
                <a:solidFill>
                  <a:schemeClr val="bg2"/>
                </a:solidFill>
              </a:defRPr>
            </a:lvl7pPr>
            <a:lvl8pPr>
              <a:defRPr sz="3492">
                <a:solidFill>
                  <a:schemeClr val="bg2"/>
                </a:solidFill>
              </a:defRPr>
            </a:lvl8pPr>
            <a:lvl9pPr>
              <a:defRPr sz="3492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8" name="Zeit">
            <a:extLst>
              <a:ext uri="{FF2B5EF4-FFF2-40B4-BE49-F238E27FC236}">
                <a16:creationId xmlns:a16="http://schemas.microsoft.com/office/drawing/2014/main" id="{DE8D1E41-486E-471F-99B9-A56E88145C31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9257909" y="2816047"/>
            <a:ext cx="2437753" cy="495287"/>
          </a:xfrm>
        </p:spPr>
        <p:txBody>
          <a:bodyPr vert="horz" anchor="b" anchorCtr="0"/>
          <a:lstStyle>
            <a:lvl1pPr marL="571468" indent="-571468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3" name="Agendapunkt Text">
            <a:extLst>
              <a:ext uri="{FF2B5EF4-FFF2-40B4-BE49-F238E27FC236}">
                <a16:creationId xmlns:a16="http://schemas.microsoft.com/office/drawing/2014/main" id="{D1D50E11-782C-4111-B065-39E26E458962}"/>
              </a:ext>
            </a:extLst>
          </p:cNvPr>
          <p:cNvSpPr>
            <a:spLocks noGrp="1"/>
          </p:cNvSpPr>
          <p:nvPr>
            <p:ph type="body" orient="vert" idx="14" hasCustomPrompt="1"/>
          </p:nvPr>
        </p:nvSpPr>
        <p:spPr>
          <a:xfrm>
            <a:off x="1943019" y="2816047"/>
            <a:ext cx="6857709" cy="495287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31" name="Agendapunkt Nummer">
            <a:extLst>
              <a:ext uri="{FF2B5EF4-FFF2-40B4-BE49-F238E27FC236}">
                <a16:creationId xmlns:a16="http://schemas.microsoft.com/office/drawing/2014/main" id="{701A635C-9A65-4357-ABFD-35BECBF33D74}"/>
              </a:ext>
            </a:extLst>
          </p:cNvPr>
          <p:cNvSpPr>
            <a:spLocks noGrp="1"/>
          </p:cNvSpPr>
          <p:nvPr>
            <p:ph type="body" orient="vert" idx="29" hasCustomPrompt="1"/>
          </p:nvPr>
        </p:nvSpPr>
        <p:spPr>
          <a:xfrm rot="5400000" flipH="1">
            <a:off x="6013097" y="-2887266"/>
            <a:ext cx="676651" cy="10723763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963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492">
                <a:solidFill>
                  <a:schemeClr val="bg2"/>
                </a:solidFill>
              </a:defRPr>
            </a:lvl2pPr>
            <a:lvl3pPr>
              <a:defRPr sz="3492">
                <a:solidFill>
                  <a:schemeClr val="bg2"/>
                </a:solidFill>
              </a:defRPr>
            </a:lvl3pPr>
            <a:lvl4pPr>
              <a:defRPr sz="3492">
                <a:solidFill>
                  <a:schemeClr val="bg2"/>
                </a:solidFill>
              </a:defRPr>
            </a:lvl4pPr>
            <a:lvl5pPr>
              <a:defRPr sz="3492">
                <a:solidFill>
                  <a:schemeClr val="bg2"/>
                </a:solidFill>
              </a:defRPr>
            </a:lvl5pPr>
            <a:lvl6pPr>
              <a:defRPr sz="3492">
                <a:solidFill>
                  <a:schemeClr val="bg2"/>
                </a:solidFill>
              </a:defRPr>
            </a:lvl6pPr>
            <a:lvl7pPr>
              <a:defRPr sz="3492">
                <a:solidFill>
                  <a:schemeClr val="bg2"/>
                </a:solidFill>
              </a:defRPr>
            </a:lvl7pPr>
            <a:lvl8pPr>
              <a:defRPr sz="3492">
                <a:solidFill>
                  <a:schemeClr val="bg2"/>
                </a:solidFill>
              </a:defRPr>
            </a:lvl8pPr>
            <a:lvl9pPr>
              <a:defRPr sz="3492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9" name="Zeit">
            <a:extLst>
              <a:ext uri="{FF2B5EF4-FFF2-40B4-BE49-F238E27FC236}">
                <a16:creationId xmlns:a16="http://schemas.microsoft.com/office/drawing/2014/main" id="{F7411C5F-DAED-4A3A-A7CD-DA5992F378D5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9257909" y="2127075"/>
            <a:ext cx="2437753" cy="495287"/>
          </a:xfrm>
        </p:spPr>
        <p:txBody>
          <a:bodyPr vert="horz" anchor="b" anchorCtr="0"/>
          <a:lstStyle>
            <a:lvl1pPr marL="571468" indent="-571468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2" name="Agendapunkt Text">
            <a:extLst>
              <a:ext uri="{FF2B5EF4-FFF2-40B4-BE49-F238E27FC236}">
                <a16:creationId xmlns:a16="http://schemas.microsoft.com/office/drawing/2014/main" id="{E8BDDB96-C9FB-4E11-94C8-DC2F3AC8283D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1943019" y="2136292"/>
            <a:ext cx="6857709" cy="495287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1" name="Agendapunkt Nummer">
            <a:extLst>
              <a:ext uri="{FF2B5EF4-FFF2-40B4-BE49-F238E27FC236}">
                <a16:creationId xmlns:a16="http://schemas.microsoft.com/office/drawing/2014/main" id="{3C54461D-A333-40BF-B0B7-769E49E1F83A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 rot="5400000" flipH="1">
            <a:off x="6013097" y="-3576239"/>
            <a:ext cx="676651" cy="10723763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963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492">
                <a:solidFill>
                  <a:schemeClr val="bg2"/>
                </a:solidFill>
              </a:defRPr>
            </a:lvl2pPr>
            <a:lvl3pPr>
              <a:defRPr sz="3492">
                <a:solidFill>
                  <a:schemeClr val="bg2"/>
                </a:solidFill>
              </a:defRPr>
            </a:lvl3pPr>
            <a:lvl4pPr>
              <a:defRPr sz="3492">
                <a:solidFill>
                  <a:schemeClr val="bg2"/>
                </a:solidFill>
              </a:defRPr>
            </a:lvl4pPr>
            <a:lvl5pPr>
              <a:defRPr sz="3492">
                <a:solidFill>
                  <a:schemeClr val="bg2"/>
                </a:solidFill>
              </a:defRPr>
            </a:lvl5pPr>
            <a:lvl6pPr>
              <a:defRPr sz="3492">
                <a:solidFill>
                  <a:schemeClr val="bg2"/>
                </a:solidFill>
              </a:defRPr>
            </a:lvl6pPr>
            <a:lvl7pPr>
              <a:defRPr sz="3492">
                <a:solidFill>
                  <a:schemeClr val="bg2"/>
                </a:solidFill>
              </a:defRPr>
            </a:lvl7pPr>
            <a:lvl8pPr>
              <a:defRPr sz="3492">
                <a:solidFill>
                  <a:schemeClr val="bg2"/>
                </a:solidFill>
              </a:defRPr>
            </a:lvl8pPr>
            <a:lvl9pPr>
              <a:defRPr sz="3492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20" name="Zeit">
            <a:extLst>
              <a:ext uri="{FF2B5EF4-FFF2-40B4-BE49-F238E27FC236}">
                <a16:creationId xmlns:a16="http://schemas.microsoft.com/office/drawing/2014/main" id="{6B29741C-B5C6-485B-93EE-5298179797B2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9257909" y="1447319"/>
            <a:ext cx="2437753" cy="495287"/>
          </a:xfrm>
        </p:spPr>
        <p:txBody>
          <a:bodyPr vert="horz" anchor="b" anchorCtr="0"/>
          <a:lstStyle>
            <a:lvl1pPr marL="571468" indent="-571468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0" name="Agendapunkt Text">
            <a:extLst>
              <a:ext uri="{FF2B5EF4-FFF2-40B4-BE49-F238E27FC236}">
                <a16:creationId xmlns:a16="http://schemas.microsoft.com/office/drawing/2014/main" id="{1B4371A6-619E-47B5-9309-6F2E6B457C0C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943019" y="1428886"/>
            <a:ext cx="6857709" cy="495287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610" y="532579"/>
            <a:ext cx="11200051" cy="60958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Hier steht die Headline auf maximal einer Zeile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01.08.2022</a:t>
            </a:r>
          </a:p>
        </p:txBody>
      </p:sp>
      <p:sp>
        <p:nvSpPr>
          <p:cNvPr id="32" name="Störer">
            <a:extLst>
              <a:ext uri="{FF2B5EF4-FFF2-40B4-BE49-F238E27FC236}">
                <a16:creationId xmlns:a16="http://schemas.microsoft.com/office/drawing/2014/main" id="{2CBA01B3-15BD-4F91-9A2E-F62292EFA8E6}"/>
              </a:ext>
            </a:extLst>
          </p:cNvPr>
          <p:cNvSpPr>
            <a:spLocks noGrp="1" noChangeAspect="1"/>
          </p:cNvSpPr>
          <p:nvPr>
            <p:ph type="body" orient="vert" idx="30" hasCustomPrompt="1"/>
          </p:nvPr>
        </p:nvSpPr>
        <p:spPr>
          <a:xfrm>
            <a:off x="10286989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sp>
        <p:nvSpPr>
          <p:cNvPr id="22" name="Agendapunkt Nummer">
            <a:extLst>
              <a:ext uri="{FF2B5EF4-FFF2-40B4-BE49-F238E27FC236}">
                <a16:creationId xmlns:a16="http://schemas.microsoft.com/office/drawing/2014/main" id="{EEDF02CE-75B2-4EE1-A17D-97F2454C8A69}"/>
              </a:ext>
            </a:extLst>
          </p:cNvPr>
          <p:cNvSpPr>
            <a:spLocks noGrp="1"/>
          </p:cNvSpPr>
          <p:nvPr>
            <p:ph type="body" orient="vert" idx="31" hasCustomPrompt="1"/>
          </p:nvPr>
        </p:nvSpPr>
        <p:spPr>
          <a:xfrm rot="5400000" flipH="1">
            <a:off x="6017701" y="-152144"/>
            <a:ext cx="676651" cy="10723763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963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492">
                <a:solidFill>
                  <a:schemeClr val="bg2"/>
                </a:solidFill>
              </a:defRPr>
            </a:lvl2pPr>
            <a:lvl3pPr>
              <a:defRPr sz="3492">
                <a:solidFill>
                  <a:schemeClr val="bg2"/>
                </a:solidFill>
              </a:defRPr>
            </a:lvl3pPr>
            <a:lvl4pPr>
              <a:defRPr sz="3492">
                <a:solidFill>
                  <a:schemeClr val="bg2"/>
                </a:solidFill>
              </a:defRPr>
            </a:lvl4pPr>
            <a:lvl5pPr>
              <a:defRPr sz="3492">
                <a:solidFill>
                  <a:schemeClr val="bg2"/>
                </a:solidFill>
              </a:defRPr>
            </a:lvl5pPr>
            <a:lvl6pPr>
              <a:defRPr sz="3492">
                <a:solidFill>
                  <a:schemeClr val="bg2"/>
                </a:solidFill>
              </a:defRPr>
            </a:lvl6pPr>
            <a:lvl7pPr>
              <a:defRPr sz="3492">
                <a:solidFill>
                  <a:schemeClr val="bg2"/>
                </a:solidFill>
              </a:defRPr>
            </a:lvl7pPr>
            <a:lvl8pPr>
              <a:defRPr sz="3492">
                <a:solidFill>
                  <a:schemeClr val="bg2"/>
                </a:solidFill>
              </a:defRPr>
            </a:lvl8pPr>
            <a:lvl9pPr>
              <a:defRPr sz="3492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23" name="Agendapunkt Nummer">
            <a:extLst>
              <a:ext uri="{FF2B5EF4-FFF2-40B4-BE49-F238E27FC236}">
                <a16:creationId xmlns:a16="http://schemas.microsoft.com/office/drawing/2014/main" id="{BED1F686-C1CF-44B8-8622-C9259F9246BD}"/>
              </a:ext>
            </a:extLst>
          </p:cNvPr>
          <p:cNvSpPr>
            <a:spLocks noGrp="1"/>
          </p:cNvSpPr>
          <p:nvPr>
            <p:ph type="body" orient="vert" idx="32" hasCustomPrompt="1"/>
          </p:nvPr>
        </p:nvSpPr>
        <p:spPr>
          <a:xfrm rot="5400000" flipH="1">
            <a:off x="5994657" y="534472"/>
            <a:ext cx="676651" cy="10723763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963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492">
                <a:solidFill>
                  <a:schemeClr val="bg2"/>
                </a:solidFill>
              </a:defRPr>
            </a:lvl2pPr>
            <a:lvl3pPr>
              <a:defRPr sz="3492">
                <a:solidFill>
                  <a:schemeClr val="bg2"/>
                </a:solidFill>
              </a:defRPr>
            </a:lvl3pPr>
            <a:lvl4pPr>
              <a:defRPr sz="3492">
                <a:solidFill>
                  <a:schemeClr val="bg2"/>
                </a:solidFill>
              </a:defRPr>
            </a:lvl4pPr>
            <a:lvl5pPr>
              <a:defRPr sz="3492">
                <a:solidFill>
                  <a:schemeClr val="bg2"/>
                </a:solidFill>
              </a:defRPr>
            </a:lvl5pPr>
            <a:lvl6pPr>
              <a:defRPr sz="3492">
                <a:solidFill>
                  <a:schemeClr val="bg2"/>
                </a:solidFill>
              </a:defRPr>
            </a:lvl6pPr>
            <a:lvl7pPr>
              <a:defRPr sz="3492">
                <a:solidFill>
                  <a:schemeClr val="bg2"/>
                </a:solidFill>
              </a:defRPr>
            </a:lvl7pPr>
            <a:lvl8pPr>
              <a:defRPr sz="3492">
                <a:solidFill>
                  <a:schemeClr val="bg2"/>
                </a:solidFill>
              </a:defRPr>
            </a:lvl8pPr>
            <a:lvl9pPr>
              <a:defRPr sz="3492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24" name="Agendapunkt Text">
            <a:extLst>
              <a:ext uri="{FF2B5EF4-FFF2-40B4-BE49-F238E27FC236}">
                <a16:creationId xmlns:a16="http://schemas.microsoft.com/office/drawing/2014/main" id="{3A54381B-B9AC-4F5F-892A-3D0D4D6C3084}"/>
              </a:ext>
            </a:extLst>
          </p:cNvPr>
          <p:cNvSpPr>
            <a:spLocks noGrp="1"/>
          </p:cNvSpPr>
          <p:nvPr>
            <p:ph type="body" orient="vert" idx="33" hasCustomPrompt="1"/>
          </p:nvPr>
        </p:nvSpPr>
        <p:spPr>
          <a:xfrm>
            <a:off x="1947623" y="4871405"/>
            <a:ext cx="6857709" cy="495287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5" name="Agendapunkt Text">
            <a:extLst>
              <a:ext uri="{FF2B5EF4-FFF2-40B4-BE49-F238E27FC236}">
                <a16:creationId xmlns:a16="http://schemas.microsoft.com/office/drawing/2014/main" id="{510637A8-62AA-4934-8AEE-2FF9CE8675FC}"/>
              </a:ext>
            </a:extLst>
          </p:cNvPr>
          <p:cNvSpPr>
            <a:spLocks noGrp="1"/>
          </p:cNvSpPr>
          <p:nvPr>
            <p:ph type="body" orient="vert" idx="34" hasCustomPrompt="1"/>
          </p:nvPr>
        </p:nvSpPr>
        <p:spPr>
          <a:xfrm>
            <a:off x="1947620" y="5553412"/>
            <a:ext cx="6857709" cy="495287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</p:spTree>
    <p:extLst>
      <p:ext uri="{BB962C8B-B14F-4D97-AF65-F5344CB8AC3E}">
        <p14:creationId xmlns:p14="http://schemas.microsoft.com/office/powerpoint/2010/main" val="34132558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89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6963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prech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Catena-X or an Catena-X affiliate company. All rights reserved.</a:t>
            </a:r>
            <a:endParaRPr lang="de-DE"/>
          </a:p>
        </p:txBody>
      </p:sp>
      <p:sp>
        <p:nvSpPr>
          <p:cNvPr id="20" name="Info">
            <a:extLst>
              <a:ext uri="{FF2B5EF4-FFF2-40B4-BE49-F238E27FC236}">
                <a16:creationId xmlns:a16="http://schemas.microsoft.com/office/drawing/2014/main" id="{82878721-2107-4D8E-8099-5F7E3C436BBC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6476851" y="4438533"/>
            <a:ext cx="2228755" cy="1466877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1005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1005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1005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1005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1005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1005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1005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2" name="Bild">
            <a:extLst>
              <a:ext uri="{FF2B5EF4-FFF2-40B4-BE49-F238E27FC236}">
                <a16:creationId xmlns:a16="http://schemas.microsoft.com/office/drawing/2014/main" id="{427F37EF-5F54-43B7-A38B-6D5AFF9A885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76849" y="2705029"/>
            <a:ext cx="2228756" cy="163814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83"/>
            </a:lvl1pPr>
            <a:lvl2pPr marL="457183" indent="0">
              <a:buNone/>
              <a:defRPr sz="2800"/>
            </a:lvl2pPr>
            <a:lvl3pPr marL="914366" indent="0">
              <a:buNone/>
              <a:defRPr sz="2400"/>
            </a:lvl3pPr>
            <a:lvl4pPr marL="1371548" indent="0">
              <a:buNone/>
              <a:defRPr sz="2000"/>
            </a:lvl4pPr>
            <a:lvl5pPr marL="1828732" indent="0">
              <a:buNone/>
              <a:defRPr sz="2000"/>
            </a:lvl5pPr>
            <a:lvl6pPr marL="2285914" indent="0">
              <a:buNone/>
              <a:defRPr sz="2000"/>
            </a:lvl6pPr>
            <a:lvl7pPr marL="2743098" indent="0">
              <a:buNone/>
              <a:defRPr sz="2000"/>
            </a:lvl7pPr>
            <a:lvl8pPr marL="3200281" indent="0">
              <a:buNone/>
              <a:defRPr sz="2000"/>
            </a:lvl8pPr>
            <a:lvl9pPr marL="3657463" indent="0">
              <a:buNone/>
              <a:defRPr sz="200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7" name="Name">
            <a:extLst>
              <a:ext uri="{FF2B5EF4-FFF2-40B4-BE49-F238E27FC236}">
                <a16:creationId xmlns:a16="http://schemas.microsoft.com/office/drawing/2014/main" id="{D771C994-E603-4B57-A052-4C3614CD2B21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6476960" y="2095443"/>
            <a:ext cx="2228424" cy="533386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19" name="Info">
            <a:extLst>
              <a:ext uri="{FF2B5EF4-FFF2-40B4-BE49-F238E27FC236}">
                <a16:creationId xmlns:a16="http://schemas.microsoft.com/office/drawing/2014/main" id="{0F472042-2453-408B-B5C4-A3B2ABDA3300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3486065" y="4438533"/>
            <a:ext cx="2228755" cy="1466877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1005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1005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1005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1005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1005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1005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1005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1" name="Bild">
            <a:extLst>
              <a:ext uri="{FF2B5EF4-FFF2-40B4-BE49-F238E27FC236}">
                <a16:creationId xmlns:a16="http://schemas.microsoft.com/office/drawing/2014/main" id="{A2165B4E-AC4B-4235-BDCE-1F60A959179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486065" y="2705029"/>
            <a:ext cx="2228756" cy="163814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83"/>
            </a:lvl1pPr>
            <a:lvl2pPr marL="457183" indent="0">
              <a:buNone/>
              <a:defRPr sz="2800"/>
            </a:lvl2pPr>
            <a:lvl3pPr marL="914366" indent="0">
              <a:buNone/>
              <a:defRPr sz="2400"/>
            </a:lvl3pPr>
            <a:lvl4pPr marL="1371548" indent="0">
              <a:buNone/>
              <a:defRPr sz="2000"/>
            </a:lvl4pPr>
            <a:lvl5pPr marL="1828732" indent="0">
              <a:buNone/>
              <a:defRPr sz="2000"/>
            </a:lvl5pPr>
            <a:lvl6pPr marL="2285914" indent="0">
              <a:buNone/>
              <a:defRPr sz="2000"/>
            </a:lvl6pPr>
            <a:lvl7pPr marL="2743098" indent="0">
              <a:buNone/>
              <a:defRPr sz="2000"/>
            </a:lvl7pPr>
            <a:lvl8pPr marL="3200281" indent="0">
              <a:buNone/>
              <a:defRPr sz="2000"/>
            </a:lvl8pPr>
            <a:lvl9pPr marL="3657463" indent="0">
              <a:buNone/>
              <a:defRPr sz="200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6" name="Name">
            <a:extLst>
              <a:ext uri="{FF2B5EF4-FFF2-40B4-BE49-F238E27FC236}">
                <a16:creationId xmlns:a16="http://schemas.microsoft.com/office/drawing/2014/main" id="{1C196266-4584-48DC-A262-CA14DB3053BE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3486287" y="2095443"/>
            <a:ext cx="2228424" cy="533386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15" name="Info">
            <a:extLst>
              <a:ext uri="{FF2B5EF4-FFF2-40B4-BE49-F238E27FC236}">
                <a16:creationId xmlns:a16="http://schemas.microsoft.com/office/drawing/2014/main" id="{D000A2FB-0285-4AE2-96E8-35FADEB7429B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495281" y="4438533"/>
            <a:ext cx="2228755" cy="1466877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1005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1005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1005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1005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1005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1005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1005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0" name="Bild">
            <a:extLst>
              <a:ext uri="{FF2B5EF4-FFF2-40B4-BE49-F238E27FC236}">
                <a16:creationId xmlns:a16="http://schemas.microsoft.com/office/drawing/2014/main" id="{49E77F6C-3A2C-48FE-A9ED-17F612A6FA6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95279" y="2705029"/>
            <a:ext cx="2228756" cy="163814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83"/>
            </a:lvl1pPr>
            <a:lvl2pPr marL="457183" indent="0">
              <a:buNone/>
              <a:defRPr sz="2800"/>
            </a:lvl2pPr>
            <a:lvl3pPr marL="914366" indent="0">
              <a:buNone/>
              <a:defRPr sz="2400"/>
            </a:lvl3pPr>
            <a:lvl4pPr marL="1371548" indent="0">
              <a:buNone/>
              <a:defRPr sz="2000"/>
            </a:lvl4pPr>
            <a:lvl5pPr marL="1828732" indent="0">
              <a:buNone/>
              <a:defRPr sz="2000"/>
            </a:lvl5pPr>
            <a:lvl6pPr marL="2285914" indent="0">
              <a:buNone/>
              <a:defRPr sz="2000"/>
            </a:lvl6pPr>
            <a:lvl7pPr marL="2743098" indent="0">
              <a:buNone/>
              <a:defRPr sz="2000"/>
            </a:lvl7pPr>
            <a:lvl8pPr marL="3200281" indent="0">
              <a:buNone/>
              <a:defRPr sz="2000"/>
            </a:lvl8pPr>
            <a:lvl9pPr marL="3657463" indent="0">
              <a:buNone/>
              <a:defRPr sz="200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4" name="Name">
            <a:extLst>
              <a:ext uri="{FF2B5EF4-FFF2-40B4-BE49-F238E27FC236}">
                <a16:creationId xmlns:a16="http://schemas.microsoft.com/office/drawing/2014/main" id="{E67E12BA-7F99-4B2A-AFB5-CC9CA7C8281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95611" y="2095443"/>
            <a:ext cx="2228424" cy="533386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01.08.2022</a:t>
            </a:r>
          </a:p>
        </p:txBody>
      </p:sp>
      <p:sp>
        <p:nvSpPr>
          <p:cNvPr id="22" name="Störer">
            <a:extLst>
              <a:ext uri="{FF2B5EF4-FFF2-40B4-BE49-F238E27FC236}">
                <a16:creationId xmlns:a16="http://schemas.microsoft.com/office/drawing/2014/main" id="{73869591-0F15-4FBE-8A27-51D626821D0B}"/>
              </a:ext>
            </a:extLst>
          </p:cNvPr>
          <p:cNvSpPr>
            <a:spLocks noGrp="1" noChangeAspect="1"/>
          </p:cNvSpPr>
          <p:nvPr>
            <p:ph type="body" orient="vert" idx="24" hasCustomPrompt="1"/>
          </p:nvPr>
        </p:nvSpPr>
        <p:spPr>
          <a:xfrm>
            <a:off x="10286989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5804751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17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6963" userDrawn="1">
          <p15:clr>
            <a:srgbClr val="FBAE40"/>
          </p15:clr>
        </p15:guide>
        <p15:guide id="5" orient="horz" pos="1338" userDrawn="1">
          <p15:clr>
            <a:srgbClr val="FBAE40"/>
          </p15:clr>
        </p15:guide>
        <p15:guide id="6" orient="horz" pos="3515" userDrawn="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ignet Kontur">
            <a:extLst>
              <a:ext uri="{FF2B5EF4-FFF2-40B4-BE49-F238E27FC236}">
                <a16:creationId xmlns:a16="http://schemas.microsoft.com/office/drawing/2014/main" id="{954A030D-5F6F-49E9-AC1E-BE492ACF7E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909493" y="967715"/>
            <a:ext cx="5282507" cy="5890285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41578" y="6189953"/>
            <a:ext cx="1454813" cy="34289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5508" y="6972112"/>
            <a:ext cx="380984" cy="133346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2022 Catena-X or an Catena-X affiliate company. All rights reserved.</a:t>
            </a:r>
            <a:endParaRPr lang="de-DE"/>
          </a:p>
        </p:txBody>
      </p:sp>
      <p:sp>
        <p:nvSpPr>
          <p:cNvPr id="2" name="Kapitel-Überschrift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28656" y="2400805"/>
            <a:ext cx="8992741" cy="114244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3492" b="0" spc="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eine Kapitel-Überschrift</a:t>
            </a:r>
          </a:p>
        </p:txBody>
      </p:sp>
      <p:sp>
        <p:nvSpPr>
          <p:cNvPr id="15" name="Datum">
            <a:extLst>
              <a:ext uri="{FF2B5EF4-FFF2-40B4-BE49-F238E27FC236}">
                <a16:creationId xmlns:a16="http://schemas.microsoft.com/office/drawing/2014/main" id="{048DC1A6-D3E8-4E65-89CB-57D20032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8657" y="2238886"/>
            <a:ext cx="514328" cy="19049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01.08.2022</a:t>
            </a:r>
          </a:p>
        </p:txBody>
      </p:sp>
      <p:sp>
        <p:nvSpPr>
          <p:cNvPr id="22" name="Störer">
            <a:extLst>
              <a:ext uri="{FF2B5EF4-FFF2-40B4-BE49-F238E27FC236}">
                <a16:creationId xmlns:a16="http://schemas.microsoft.com/office/drawing/2014/main" id="{1009A321-5BBA-428F-81A2-B754CED6653F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10286989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4" name="Regieanweisungen">
            <a:extLst>
              <a:ext uri="{FF2B5EF4-FFF2-40B4-BE49-F238E27FC236}">
                <a16:creationId xmlns:a16="http://schemas.microsoft.com/office/drawing/2014/main" id="{5F1D8155-1EC9-4ABA-9C0E-F8E06247FDA6}"/>
              </a:ext>
            </a:extLst>
          </p:cNvPr>
          <p:cNvGrpSpPr/>
          <p:nvPr userDrawn="1"/>
        </p:nvGrpSpPr>
        <p:grpSpPr>
          <a:xfrm>
            <a:off x="-1523935" y="-493602"/>
            <a:ext cx="15163159" cy="7656208"/>
            <a:chOff x="-1440000" y="-466408"/>
            <a:chExt cx="14328000" cy="7234408"/>
          </a:xfrm>
        </p:grpSpPr>
        <p:sp>
          <p:nvSpPr>
            <p:cNvPr id="25" name="Hilfslinien">
              <a:extLst>
                <a:ext uri="{FF2B5EF4-FFF2-40B4-BE49-F238E27FC236}">
                  <a16:creationId xmlns:a16="http://schemas.microsoft.com/office/drawing/2014/main" id="{AC357517-0D69-4A2B-B095-EF845BFB357F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6" name="Zurücksetzen">
              <a:extLst>
                <a:ext uri="{FF2B5EF4-FFF2-40B4-BE49-F238E27FC236}">
                  <a16:creationId xmlns:a16="http://schemas.microsoft.com/office/drawing/2014/main" id="{B1805FBD-7CED-44EB-9054-B393608F2636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7" name="Layoutwechsel">
              <a:extLst>
                <a:ext uri="{FF2B5EF4-FFF2-40B4-BE49-F238E27FC236}">
                  <a16:creationId xmlns:a16="http://schemas.microsoft.com/office/drawing/2014/main" id="{D06219B8-C230-4563-B35A-6D90FC000B3C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8" name="Fußzeile">
              <a:extLst>
                <a:ext uri="{FF2B5EF4-FFF2-40B4-BE49-F238E27FC236}">
                  <a16:creationId xmlns:a16="http://schemas.microsoft.com/office/drawing/2014/main" id="{1D72E5FB-5F79-4F1D-814A-AB801FD96B66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9" name="Listenebenen">
              <a:extLst>
                <a:ext uri="{FF2B5EF4-FFF2-40B4-BE49-F238E27FC236}">
                  <a16:creationId xmlns:a16="http://schemas.microsoft.com/office/drawing/2014/main" id="{F5BD64B2-8E25-4220-A772-E027E14F3CE6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1" name="Text // Listenebene erhöhen">
                <a:extLst>
                  <a:ext uri="{FF2B5EF4-FFF2-40B4-BE49-F238E27FC236}">
                    <a16:creationId xmlns:a16="http://schemas.microsoft.com/office/drawing/2014/main" id="{000695B4-9502-497D-90E1-45C42BC4B48C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2" name="Text // Listenebene verringern">
                <a:extLst>
                  <a:ext uri="{FF2B5EF4-FFF2-40B4-BE49-F238E27FC236}">
                    <a16:creationId xmlns:a16="http://schemas.microsoft.com/office/drawing/2014/main" id="{5EEB8C2F-05BB-4ED5-B643-DDFD0F16C204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3" name="Listenebenen">
                <a:extLst>
                  <a:ext uri="{FF2B5EF4-FFF2-40B4-BE49-F238E27FC236}">
                    <a16:creationId xmlns:a16="http://schemas.microsoft.com/office/drawing/2014/main" id="{B826B251-787F-44A5-9D3E-16CE9D88B845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4" name="Bild // Listenebene erhöhen">
                <a:extLst>
                  <a:ext uri="{FF2B5EF4-FFF2-40B4-BE49-F238E27FC236}">
                    <a16:creationId xmlns:a16="http://schemas.microsoft.com/office/drawing/2014/main" id="{D4A1DBD9-315C-4AE7-A00E-FDFF588A093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5" name="Bild // Listenebene verringern">
                <a:extLst>
                  <a:ext uri="{FF2B5EF4-FFF2-40B4-BE49-F238E27FC236}">
                    <a16:creationId xmlns:a16="http://schemas.microsoft.com/office/drawing/2014/main" id="{4FAFBF52-8BB5-4D15-89BC-BD8E171F02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0" name="Kopfzeile">
              <a:extLst>
                <a:ext uri="{FF2B5EF4-FFF2-40B4-BE49-F238E27FC236}">
                  <a16:creationId xmlns:a16="http://schemas.microsoft.com/office/drawing/2014/main" id="{7E08A919-4ACC-4969-8B0B-A9F416C1D3DE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0519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12" userDrawn="1">
          <p15:clr>
            <a:srgbClr val="A4A3A4"/>
          </p15:clr>
        </p15:guide>
        <p15:guide id="2" orient="horz" pos="1429" userDrawn="1">
          <p15:clr>
            <a:srgbClr val="A4A3A4"/>
          </p15:clr>
        </p15:guide>
        <p15:guide id="3" pos="5965" userDrawn="1">
          <p15:clr>
            <a:srgbClr val="A4A3A4"/>
          </p15:clr>
        </p15:guide>
        <p15:guide id="4" orient="horz" pos="2109" userDrawn="1">
          <p15:clr>
            <a:srgbClr val="A4A3A4"/>
          </p15:clr>
        </p15:guide>
        <p15:guide id="5" pos="2291" userDrawn="1">
          <p15:clr>
            <a:srgbClr val="A4A3A4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grü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ignet Kontur">
            <a:extLst>
              <a:ext uri="{FF2B5EF4-FFF2-40B4-BE49-F238E27FC236}">
                <a16:creationId xmlns:a16="http://schemas.microsoft.com/office/drawing/2014/main" id="{4D3E2515-771A-4625-9615-94D30A299C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909493" y="967715"/>
            <a:ext cx="5282507" cy="5890285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41578" y="6189953"/>
            <a:ext cx="1454813" cy="34289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5508" y="6972112"/>
            <a:ext cx="380984" cy="133346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2022 Catena-X or an Catena-X affiliate company. All rights reserved.</a:t>
            </a:r>
            <a:endParaRPr lang="de-DE"/>
          </a:p>
        </p:txBody>
      </p:sp>
      <p:sp>
        <p:nvSpPr>
          <p:cNvPr id="2" name="Kapitel-Überschrift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28656" y="2400805"/>
            <a:ext cx="8992741" cy="114244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3492" b="0" spc="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eine Kapitel-Überschrift</a:t>
            </a:r>
          </a:p>
        </p:txBody>
      </p:sp>
      <p:sp>
        <p:nvSpPr>
          <p:cNvPr id="15" name="Datum">
            <a:extLst>
              <a:ext uri="{FF2B5EF4-FFF2-40B4-BE49-F238E27FC236}">
                <a16:creationId xmlns:a16="http://schemas.microsoft.com/office/drawing/2014/main" id="{048DC1A6-D3E8-4E65-89CB-57D20032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8657" y="2238886"/>
            <a:ext cx="514328" cy="19049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01.08.2022</a:t>
            </a:r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38F73730-BC46-4D7F-92C6-320F415E54D9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10286989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A72291C1-B7DF-4B42-A05A-6B916D320619}"/>
              </a:ext>
            </a:extLst>
          </p:cNvPr>
          <p:cNvGrpSpPr/>
          <p:nvPr userDrawn="1"/>
        </p:nvGrpSpPr>
        <p:grpSpPr>
          <a:xfrm>
            <a:off x="-1523935" y="-493602"/>
            <a:ext cx="15163159" cy="76562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A10D5237-63E8-44B1-92A4-9A91BAA1FFC4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>
              <a:extLst>
                <a:ext uri="{FF2B5EF4-FFF2-40B4-BE49-F238E27FC236}">
                  <a16:creationId xmlns:a16="http://schemas.microsoft.com/office/drawing/2014/main" id="{4DBA544E-0D8E-46F2-94E2-2ADC9780E26E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4" name="Layoutwechsel">
              <a:extLst>
                <a:ext uri="{FF2B5EF4-FFF2-40B4-BE49-F238E27FC236}">
                  <a16:creationId xmlns:a16="http://schemas.microsoft.com/office/drawing/2014/main" id="{F4763DFA-339B-45E6-AA35-A955067FD90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6" name="Fußzeile">
              <a:extLst>
                <a:ext uri="{FF2B5EF4-FFF2-40B4-BE49-F238E27FC236}">
                  <a16:creationId xmlns:a16="http://schemas.microsoft.com/office/drawing/2014/main" id="{0B9168B2-9140-4589-97AC-AA8BF3D037D7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17" name="Listenebenen">
              <a:extLst>
                <a:ext uri="{FF2B5EF4-FFF2-40B4-BE49-F238E27FC236}">
                  <a16:creationId xmlns:a16="http://schemas.microsoft.com/office/drawing/2014/main" id="{3FA99959-6175-40BD-8316-B9CB48413E2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2" name="Text // Listenebene erhöhen">
                <a:extLst>
                  <a:ext uri="{FF2B5EF4-FFF2-40B4-BE49-F238E27FC236}">
                    <a16:creationId xmlns:a16="http://schemas.microsoft.com/office/drawing/2014/main" id="{6A9B0181-F663-45A5-96B2-2C945D0BA835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3" name="Text // Listenebene verringern">
                <a:extLst>
                  <a:ext uri="{FF2B5EF4-FFF2-40B4-BE49-F238E27FC236}">
                    <a16:creationId xmlns:a16="http://schemas.microsoft.com/office/drawing/2014/main" id="{C6D270A9-2AC2-4B02-A9C6-A4D9B4A87EAF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4" name="Listenebenen">
                <a:extLst>
                  <a:ext uri="{FF2B5EF4-FFF2-40B4-BE49-F238E27FC236}">
                    <a16:creationId xmlns:a16="http://schemas.microsoft.com/office/drawing/2014/main" id="{5CF3B0F6-F33A-4994-92E7-BA0F60FA2EBE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5" name="Bild // Listenebene erhöhen">
                <a:extLst>
                  <a:ext uri="{FF2B5EF4-FFF2-40B4-BE49-F238E27FC236}">
                    <a16:creationId xmlns:a16="http://schemas.microsoft.com/office/drawing/2014/main" id="{05C4EBF5-2D49-449A-94AB-BBAD76C2169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6" name="Bild // Listenebene verringern">
                <a:extLst>
                  <a:ext uri="{FF2B5EF4-FFF2-40B4-BE49-F238E27FC236}">
                    <a16:creationId xmlns:a16="http://schemas.microsoft.com/office/drawing/2014/main" id="{02AF4826-02D7-4225-A077-AC4B54D5F8F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0" name="Kopfzeile">
              <a:extLst>
                <a:ext uri="{FF2B5EF4-FFF2-40B4-BE49-F238E27FC236}">
                  <a16:creationId xmlns:a16="http://schemas.microsoft.com/office/drawing/2014/main" id="{622B974C-1CC8-4207-B3F4-D0DC93494D5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4510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12" userDrawn="1">
          <p15:clr>
            <a:srgbClr val="A4A3A4"/>
          </p15:clr>
        </p15:guide>
        <p15:guide id="2" orient="horz" pos="1429" userDrawn="1">
          <p15:clr>
            <a:srgbClr val="A4A3A4"/>
          </p15:clr>
        </p15:guide>
        <p15:guide id="3" pos="5965" userDrawn="1">
          <p15:clr>
            <a:srgbClr val="A4A3A4"/>
          </p15:clr>
        </p15:guide>
        <p15:guide id="4" orient="horz" pos="2109" userDrawn="1">
          <p15:clr>
            <a:srgbClr val="A4A3A4"/>
          </p15:clr>
        </p15:guide>
        <p15:guide id="5" pos="2291" userDrawn="1">
          <p15:clr>
            <a:srgbClr val="A4A3A4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line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Catena-X or an Catena-X affiliate company. All rights reserved.</a:t>
            </a:r>
            <a:endParaRPr lang="de-DE"/>
          </a:p>
        </p:txBody>
      </p:sp>
      <p:sp>
        <p:nvSpPr>
          <p:cNvPr id="10" name="Text">
            <a:extLst>
              <a:ext uri="{FF2B5EF4-FFF2-40B4-BE49-F238E27FC236}">
                <a16:creationId xmlns:a16="http://schemas.microsoft.com/office/drawing/2014/main" id="{FD9E7479-8233-4453-98B6-A97642F16495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989540" y="5143430"/>
            <a:ext cx="6095743" cy="761979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de-DE"/>
              <a:t>Hier steht ein beschreibender Text, der Inhalte, welche frei auf der Folie platziert werden können, unterstützen und erweitern kann. Zudem kann dieser Textblock beliebig erweitert werden.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01.08.2022</a:t>
            </a:r>
          </a:p>
        </p:txBody>
      </p:sp>
      <p:sp>
        <p:nvSpPr>
          <p:cNvPr id="11" name="Störer">
            <a:extLst>
              <a:ext uri="{FF2B5EF4-FFF2-40B4-BE49-F238E27FC236}">
                <a16:creationId xmlns:a16="http://schemas.microsoft.com/office/drawing/2014/main" id="{48F60F21-182C-496B-8C5B-8934835CF31F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10286989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225050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7" userDrawn="1">
          <p15:clr>
            <a:srgbClr val="FBAE40"/>
          </p15:clr>
        </p15:guide>
        <p15:guide id="2" pos="295" userDrawn="1">
          <p15:clr>
            <a:srgbClr val="FBAE40"/>
          </p15:clr>
        </p15:guide>
        <p15:guide id="3" pos="589" userDrawn="1">
          <p15:clr>
            <a:srgbClr val="FBAE40"/>
          </p15:clr>
        </p15:guide>
        <p15:guide id="4" pos="6963" userDrawn="1">
          <p15:clr>
            <a:srgbClr val="FBAE40"/>
          </p15:clr>
        </p15:guide>
        <p15:guide id="5" orient="horz" pos="1338" userDrawn="1">
          <p15:clr>
            <a:srgbClr val="FBAE40"/>
          </p15:clr>
        </p15:guide>
        <p15:guide id="6" orient="horz" pos="3515" userDrawn="1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Catena-X or an Catena-X affiliate company. All rights reserved.</a:t>
            </a:r>
            <a:endParaRPr lang="de-DE"/>
          </a:p>
        </p:txBody>
      </p:sp>
      <p:sp>
        <p:nvSpPr>
          <p:cNvPr id="3" name="Inhalt">
            <a:extLst>
              <a:ext uri="{FF2B5EF4-FFF2-40B4-BE49-F238E27FC236}">
                <a16:creationId xmlns:a16="http://schemas.microsoft.com/office/drawing/2014/main" id="{31236D6D-D443-4C30-BD3D-FE451A909DE2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01.08.2022</a:t>
            </a:r>
          </a:p>
        </p:txBody>
      </p:sp>
      <p:sp>
        <p:nvSpPr>
          <p:cNvPr id="10" name="Störer">
            <a:extLst>
              <a:ext uri="{FF2B5EF4-FFF2-40B4-BE49-F238E27FC236}">
                <a16:creationId xmlns:a16="http://schemas.microsoft.com/office/drawing/2014/main" id="{E860B805-AA3C-42B0-B731-BC58AB5AB304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10286989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089555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89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6963" userDrawn="1">
          <p15:clr>
            <a:srgbClr val="FBAE40"/>
          </p15:clr>
        </p15:guide>
        <p15:guide id="5" orient="horz" pos="1338" userDrawn="1">
          <p15:clr>
            <a:srgbClr val="FBAE40"/>
          </p15:clr>
        </p15:guide>
        <p15:guide id="6" orient="horz" pos="351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F11EFE-C331-4C8E-9241-C5F784DC4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901" y="2028840"/>
            <a:ext cx="10936211" cy="435290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65B51302-FAE1-4009-9911-EFDB3713C8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2024 Catena-X or a Catena-X affiliate company. All rights reserved.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E8FB65E-86B8-4340-A046-B58DF337D5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15DFB6EE-9978-41D3-B043-A8093AA4AB5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AB8585AD-C68E-4A02-9454-FC404C43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0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Catena-X or an Catena-X affiliate company. All rights reserved.</a:t>
            </a:r>
            <a:endParaRPr lang="de-DE"/>
          </a:p>
        </p:txBody>
      </p:sp>
      <p:sp>
        <p:nvSpPr>
          <p:cNvPr id="23" name="Bild">
            <a:extLst>
              <a:ext uri="{FF2B5EF4-FFF2-40B4-BE49-F238E27FC236}">
                <a16:creationId xmlns:a16="http://schemas.microsoft.com/office/drawing/2014/main" id="{EDBDB6FE-E0EE-4456-A7CA-2923C835599A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-1" y="1904952"/>
            <a:ext cx="11697817" cy="3924195"/>
          </a:xfrm>
          <a:custGeom>
            <a:avLst/>
            <a:gdLst>
              <a:gd name="connsiteX0" fmla="*/ 0 w 11053524"/>
              <a:gd name="connsiteY0" fmla="*/ 0 h 3708001"/>
              <a:gd name="connsiteX1" fmla="*/ 10800 w 11053524"/>
              <a:gd name="connsiteY1" fmla="*/ 0 h 3708001"/>
              <a:gd name="connsiteX2" fmla="*/ 3463047 w 11053524"/>
              <a:gd name="connsiteY2" fmla="*/ 0 h 3708001"/>
              <a:gd name="connsiteX3" fmla="*/ 10981563 w 11053524"/>
              <a:gd name="connsiteY3" fmla="*/ 0 h 3708001"/>
              <a:gd name="connsiteX4" fmla="*/ 11053524 w 11053524"/>
              <a:gd name="connsiteY4" fmla="*/ 71926 h 3708001"/>
              <a:gd name="connsiteX5" fmla="*/ 11053524 w 11053524"/>
              <a:gd name="connsiteY5" fmla="*/ 3636074 h 3708001"/>
              <a:gd name="connsiteX6" fmla="*/ 10981563 w 11053524"/>
              <a:gd name="connsiteY6" fmla="*/ 3708000 h 3708001"/>
              <a:gd name="connsiteX7" fmla="*/ 3463047 w 11053524"/>
              <a:gd name="connsiteY7" fmla="*/ 3708000 h 3708001"/>
              <a:gd name="connsiteX8" fmla="*/ 3463047 w 11053524"/>
              <a:gd name="connsiteY8" fmla="*/ 3708001 h 3708001"/>
              <a:gd name="connsiteX9" fmla="*/ 0 w 11053524"/>
              <a:gd name="connsiteY9" fmla="*/ 3708001 h 370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53524" h="3708001">
                <a:moveTo>
                  <a:pt x="0" y="0"/>
                </a:moveTo>
                <a:lnTo>
                  <a:pt x="10800" y="0"/>
                </a:lnTo>
                <a:lnTo>
                  <a:pt x="3463047" y="0"/>
                </a:lnTo>
                <a:lnTo>
                  <a:pt x="10981563" y="0"/>
                </a:lnTo>
                <a:cubicBezTo>
                  <a:pt x="11021371" y="0"/>
                  <a:pt x="11053524" y="32137"/>
                  <a:pt x="11053524" y="71926"/>
                </a:cubicBezTo>
                <a:lnTo>
                  <a:pt x="11053524" y="3636074"/>
                </a:lnTo>
                <a:cubicBezTo>
                  <a:pt x="11053524" y="3675693"/>
                  <a:pt x="11021371" y="3708000"/>
                  <a:pt x="10981563" y="3708000"/>
                </a:cubicBezTo>
                <a:lnTo>
                  <a:pt x="3463047" y="3708000"/>
                </a:lnTo>
                <a:lnTo>
                  <a:pt x="3463047" y="3708001"/>
                </a:lnTo>
                <a:lnTo>
                  <a:pt x="0" y="3708001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83"/>
            </a:lvl1pPr>
            <a:lvl2pPr marL="457183" indent="0">
              <a:buNone/>
              <a:defRPr sz="2800"/>
            </a:lvl2pPr>
            <a:lvl3pPr marL="914366" indent="0">
              <a:buNone/>
              <a:defRPr sz="2400"/>
            </a:lvl3pPr>
            <a:lvl4pPr marL="1371548" indent="0">
              <a:buNone/>
              <a:defRPr sz="2000"/>
            </a:lvl4pPr>
            <a:lvl5pPr marL="1828732" indent="0">
              <a:buNone/>
              <a:defRPr sz="2000"/>
            </a:lvl5pPr>
            <a:lvl6pPr marL="2285914" indent="0">
              <a:buNone/>
              <a:defRPr sz="2000"/>
            </a:lvl6pPr>
            <a:lvl7pPr marL="2743098" indent="0">
              <a:buNone/>
              <a:defRPr sz="2000"/>
            </a:lvl7pPr>
            <a:lvl8pPr marL="3200281" indent="0">
              <a:buNone/>
              <a:defRPr sz="2000"/>
            </a:lvl8pPr>
            <a:lvl9pPr marL="3657463" indent="0">
              <a:buNone/>
              <a:defRPr sz="200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01.08.2022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3190F932-172E-44CD-A585-2F0B876ABE8B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10286989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4042766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4" userDrawn="1">
          <p15:clr>
            <a:srgbClr val="FBAE40"/>
          </p15:clr>
        </p15:guide>
        <p15:guide id="2" pos="589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5" pos="6963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3470" userDrawn="1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Text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Catena-X or an Catena-X affiliate company. All rights reserved.</a:t>
            </a:r>
            <a:endParaRPr lang="de-DE"/>
          </a:p>
        </p:txBody>
      </p:sp>
      <p:sp>
        <p:nvSpPr>
          <p:cNvPr id="22" name="Bild">
            <a:extLst>
              <a:ext uri="{FF2B5EF4-FFF2-40B4-BE49-F238E27FC236}">
                <a16:creationId xmlns:a16="http://schemas.microsoft.com/office/drawing/2014/main" id="{C0727FB3-BC3A-4955-9E4F-DB2E1038293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7202005" y="1885901"/>
            <a:ext cx="4989995" cy="4019441"/>
          </a:xfrm>
          <a:custGeom>
            <a:avLst/>
            <a:gdLst>
              <a:gd name="connsiteX0" fmla="*/ 71961 w 4715155"/>
              <a:gd name="connsiteY0" fmla="*/ 0 h 3798000"/>
              <a:gd name="connsiteX1" fmla="*/ 1943190 w 4715155"/>
              <a:gd name="connsiteY1" fmla="*/ 0 h 3798000"/>
              <a:gd name="connsiteX2" fmla="*/ 4705215 w 4715155"/>
              <a:gd name="connsiteY2" fmla="*/ 0 h 3798000"/>
              <a:gd name="connsiteX3" fmla="*/ 4715155 w 4715155"/>
              <a:gd name="connsiteY3" fmla="*/ 0 h 3798000"/>
              <a:gd name="connsiteX4" fmla="*/ 4715155 w 4715155"/>
              <a:gd name="connsiteY4" fmla="*/ 3798000 h 3798000"/>
              <a:gd name="connsiteX5" fmla="*/ 4705215 w 4715155"/>
              <a:gd name="connsiteY5" fmla="*/ 3798000 h 3798000"/>
              <a:gd name="connsiteX6" fmla="*/ 1943190 w 4715155"/>
              <a:gd name="connsiteY6" fmla="*/ 3798000 h 3798000"/>
              <a:gd name="connsiteX7" fmla="*/ 71961 w 4715155"/>
              <a:gd name="connsiteY7" fmla="*/ 3798000 h 3798000"/>
              <a:gd name="connsiteX8" fmla="*/ 0 w 4715155"/>
              <a:gd name="connsiteY8" fmla="*/ 3724206 h 3798000"/>
              <a:gd name="connsiteX9" fmla="*/ 0 w 4715155"/>
              <a:gd name="connsiteY9" fmla="*/ 73794 h 3798000"/>
              <a:gd name="connsiteX10" fmla="*/ 71961 w 4715155"/>
              <a:gd name="connsiteY10" fmla="*/ 0 h 379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15155" h="3798000">
                <a:moveTo>
                  <a:pt x="71961" y="0"/>
                </a:moveTo>
                <a:lnTo>
                  <a:pt x="1943190" y="0"/>
                </a:lnTo>
                <a:lnTo>
                  <a:pt x="4705215" y="0"/>
                </a:lnTo>
                <a:lnTo>
                  <a:pt x="4715155" y="0"/>
                </a:lnTo>
                <a:lnTo>
                  <a:pt x="4715155" y="3798000"/>
                </a:lnTo>
                <a:lnTo>
                  <a:pt x="4705215" y="3798000"/>
                </a:lnTo>
                <a:lnTo>
                  <a:pt x="1943190" y="3798000"/>
                </a:lnTo>
                <a:lnTo>
                  <a:pt x="71961" y="3798000"/>
                </a:lnTo>
                <a:cubicBezTo>
                  <a:pt x="32323" y="3798000"/>
                  <a:pt x="0" y="3765014"/>
                  <a:pt x="0" y="3724206"/>
                </a:cubicBezTo>
                <a:lnTo>
                  <a:pt x="0" y="73794"/>
                </a:lnTo>
                <a:cubicBezTo>
                  <a:pt x="0" y="32986"/>
                  <a:pt x="32323" y="0"/>
                  <a:pt x="71961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83"/>
            </a:lvl1pPr>
            <a:lvl2pPr marL="457183" indent="0">
              <a:buNone/>
              <a:defRPr sz="2800"/>
            </a:lvl2pPr>
            <a:lvl3pPr marL="914366" indent="0">
              <a:buNone/>
              <a:defRPr sz="2400"/>
            </a:lvl3pPr>
            <a:lvl4pPr marL="1371548" indent="0">
              <a:buNone/>
              <a:defRPr sz="2000"/>
            </a:lvl4pPr>
            <a:lvl5pPr marL="1828732" indent="0">
              <a:buNone/>
              <a:defRPr sz="2000"/>
            </a:lvl5pPr>
            <a:lvl6pPr marL="2285914" indent="0">
              <a:buNone/>
              <a:defRPr sz="2000"/>
            </a:lvl6pPr>
            <a:lvl7pPr marL="2743098" indent="0">
              <a:buNone/>
              <a:defRPr sz="2000"/>
            </a:lvl7pPr>
            <a:lvl8pPr marL="3200281" indent="0">
              <a:buNone/>
              <a:defRPr sz="2000"/>
            </a:lvl8pPr>
            <a:lvl9pPr marL="3657463" indent="0">
              <a:buNone/>
              <a:defRPr sz="200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3" name="Inhalt">
            <a:extLst>
              <a:ext uri="{FF2B5EF4-FFF2-40B4-BE49-F238E27FC236}">
                <a16:creationId xmlns:a16="http://schemas.microsoft.com/office/drawing/2014/main" id="{31236D6D-D443-4C30-BD3D-FE451A909D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89541" y="2247919"/>
            <a:ext cx="5715472" cy="3657489"/>
          </a:xfrm>
        </p:spPr>
        <p:txBody>
          <a:bodyPr/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01.08.2022</a:t>
            </a:r>
          </a:p>
        </p:txBody>
      </p:sp>
      <p:sp>
        <p:nvSpPr>
          <p:cNvPr id="28" name="Störer">
            <a:extLst>
              <a:ext uri="{FF2B5EF4-FFF2-40B4-BE49-F238E27FC236}">
                <a16:creationId xmlns:a16="http://schemas.microsoft.com/office/drawing/2014/main" id="{618F6CC3-6B55-4562-A74E-08635C24BA7D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10286989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sp>
        <p:nvSpPr>
          <p:cNvPr id="29" name="Störer">
            <a:extLst>
              <a:ext uri="{FF2B5EF4-FFF2-40B4-BE49-F238E27FC236}">
                <a16:creationId xmlns:a16="http://schemas.microsoft.com/office/drawing/2014/main" id="{5BE97BC3-EA1F-469F-9445-521E7DC61020}"/>
              </a:ext>
            </a:extLst>
          </p:cNvPr>
          <p:cNvSpPr>
            <a:spLocks noGrp="1" noChangeAspect="1"/>
          </p:cNvSpPr>
          <p:nvPr>
            <p:ph type="body" orient="vert" idx="15" hasCustomPrompt="1"/>
          </p:nvPr>
        </p:nvSpPr>
        <p:spPr>
          <a:xfrm>
            <a:off x="10448271" y="-448298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352727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38" userDrawn="1">
          <p15:clr>
            <a:srgbClr val="FBAE40"/>
          </p15:clr>
        </p15:guide>
        <p15:guide id="2" pos="589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4287" userDrawn="1">
          <p15:clr>
            <a:srgbClr val="FBAE40"/>
          </p15:clr>
        </p15:guide>
        <p15:guide id="5" pos="6963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3515" userDrawn="1">
          <p15:clr>
            <a:srgbClr val="FBAE40"/>
          </p15:clr>
        </p15:guide>
        <p15:guide id="8" pos="3991" userDrawn="1">
          <p15:clr>
            <a:srgbClr val="FBAE40"/>
          </p15:clr>
        </p15:guide>
        <p15:guide id="9" orient="horz" pos="1122" userDrawn="1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/ Zita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5508" y="6972112"/>
            <a:ext cx="380984" cy="133346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2"/>
          </a:solidFill>
        </p:spPr>
        <p:txBody>
          <a:bodyPr wrap="square" tIns="144000" rIns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83"/>
            </a:lvl1pPr>
            <a:lvl2pPr marL="457183" indent="0">
              <a:buNone/>
              <a:defRPr sz="2800"/>
            </a:lvl2pPr>
            <a:lvl3pPr marL="914366" indent="0">
              <a:buNone/>
              <a:defRPr sz="2400"/>
            </a:lvl3pPr>
            <a:lvl4pPr marL="1371548" indent="0">
              <a:buNone/>
              <a:defRPr sz="2000"/>
            </a:lvl4pPr>
            <a:lvl5pPr marL="1828732" indent="0">
              <a:buNone/>
              <a:defRPr sz="2000"/>
            </a:lvl5pPr>
            <a:lvl6pPr marL="2285914" indent="0">
              <a:buNone/>
              <a:defRPr sz="2000"/>
            </a:lvl6pPr>
            <a:lvl7pPr marL="2743098" indent="0">
              <a:buNone/>
              <a:defRPr sz="2000"/>
            </a:lvl7pPr>
            <a:lvl8pPr marL="3200281" indent="0">
              <a:buNone/>
              <a:defRPr sz="2000"/>
            </a:lvl8pPr>
            <a:lvl9pPr marL="3657463" indent="0">
              <a:buNone/>
              <a:defRPr sz="200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907425" y="967715"/>
            <a:ext cx="5284577" cy="5890285"/>
          </a:xfr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 vert="horz" tIns="56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13" name="Signet">
            <a:extLst>
              <a:ext uri="{FF2B5EF4-FFF2-40B4-BE49-F238E27FC236}">
                <a16:creationId xmlns:a16="http://schemas.microsoft.com/office/drawing/2014/main" id="{A6B15BE3-6666-4925-8374-0F5DE3109966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1372370" y="6190250"/>
            <a:ext cx="323292" cy="342891"/>
          </a:xfrm>
          <a:blipFill>
            <a:blip r:embed="rId3"/>
            <a:stretch>
              <a:fillRect/>
            </a:stretch>
          </a:blipFill>
        </p:spPr>
        <p:txBody>
          <a:bodyPr vert="horz" wrap="none" tIns="1058400" anchor="t" anchorCtr="0"/>
          <a:lstStyle>
            <a:lvl1pPr marL="0" indent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bitte nicht </a:t>
            </a:r>
            <a:br>
              <a:rPr lang="de-DE"/>
            </a:br>
            <a:r>
              <a:rPr lang="de-DE"/>
              <a:t>löschen und/oder 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2022 Catena-X or an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5279" y="3707051"/>
            <a:ext cx="10054996" cy="2200037"/>
          </a:xfrm>
          <a:prstGeom prst="roundRect">
            <a:avLst>
              <a:gd name="adj" fmla="val 3183"/>
            </a:avLst>
          </a:prstGeom>
          <a:solidFill>
            <a:schemeClr val="bg2"/>
          </a:solidFill>
        </p:spPr>
        <p:txBody>
          <a:bodyPr lIns="468000" tIns="504000" rIns="468000" anchor="t" anchorCtr="0"/>
          <a:lstStyle>
            <a:lvl1pPr algn="l">
              <a:lnSpc>
                <a:spcPct val="90000"/>
              </a:lnSpc>
              <a:defRPr sz="2963" b="0" spc="11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559" y="4097031"/>
            <a:ext cx="514328" cy="19049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01.08.2022</a:t>
            </a:r>
          </a:p>
        </p:txBody>
      </p:sp>
      <p:sp>
        <p:nvSpPr>
          <p:cNvPr id="25" name="Störer">
            <a:extLst>
              <a:ext uri="{FF2B5EF4-FFF2-40B4-BE49-F238E27FC236}">
                <a16:creationId xmlns:a16="http://schemas.microsoft.com/office/drawing/2014/main" id="{51483736-6C28-4824-9174-CF7D5E2F9AA2}"/>
              </a:ext>
            </a:extLst>
          </p:cNvPr>
          <p:cNvSpPr>
            <a:spLocks noGrp="1" noChangeAspect="1"/>
          </p:cNvSpPr>
          <p:nvPr>
            <p:ph type="body" orient="vert" idx="17" hasCustomPrompt="1"/>
          </p:nvPr>
        </p:nvSpPr>
        <p:spPr>
          <a:xfrm>
            <a:off x="10286989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6" name="Regieanweisungen">
            <a:extLst>
              <a:ext uri="{FF2B5EF4-FFF2-40B4-BE49-F238E27FC236}">
                <a16:creationId xmlns:a16="http://schemas.microsoft.com/office/drawing/2014/main" id="{8EF948C1-6BB6-4B00-9E0B-0554E8668A6D}"/>
              </a:ext>
            </a:extLst>
          </p:cNvPr>
          <p:cNvGrpSpPr/>
          <p:nvPr userDrawn="1"/>
        </p:nvGrpSpPr>
        <p:grpSpPr>
          <a:xfrm>
            <a:off x="-1523935" y="-493602"/>
            <a:ext cx="15163159" cy="7656208"/>
            <a:chOff x="-1440000" y="-466408"/>
            <a:chExt cx="14328000" cy="7234408"/>
          </a:xfrm>
        </p:grpSpPr>
        <p:sp>
          <p:nvSpPr>
            <p:cNvPr id="27" name="Hilfslinien">
              <a:extLst>
                <a:ext uri="{FF2B5EF4-FFF2-40B4-BE49-F238E27FC236}">
                  <a16:creationId xmlns:a16="http://schemas.microsoft.com/office/drawing/2014/main" id="{9BD93F4D-25B1-4200-9DDB-93CF9A434C92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8" name="Zurücksetzen">
              <a:extLst>
                <a:ext uri="{FF2B5EF4-FFF2-40B4-BE49-F238E27FC236}">
                  <a16:creationId xmlns:a16="http://schemas.microsoft.com/office/drawing/2014/main" id="{A39BCBC3-94CE-46E1-AE46-EEBCBE794ADA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9" name="Layoutwechsel">
              <a:extLst>
                <a:ext uri="{FF2B5EF4-FFF2-40B4-BE49-F238E27FC236}">
                  <a16:creationId xmlns:a16="http://schemas.microsoft.com/office/drawing/2014/main" id="{59733236-661E-4E1A-9368-4522DDA42069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30" name="Fußzeile">
              <a:extLst>
                <a:ext uri="{FF2B5EF4-FFF2-40B4-BE49-F238E27FC236}">
                  <a16:creationId xmlns:a16="http://schemas.microsoft.com/office/drawing/2014/main" id="{2209973A-6195-440B-81C4-684D373A8553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1" name="Listenebenen">
              <a:extLst>
                <a:ext uri="{FF2B5EF4-FFF2-40B4-BE49-F238E27FC236}">
                  <a16:creationId xmlns:a16="http://schemas.microsoft.com/office/drawing/2014/main" id="{BC8225C2-5594-4650-AB21-1073F12A769E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3" name="Text // Listenebene erhöhen">
                <a:extLst>
                  <a:ext uri="{FF2B5EF4-FFF2-40B4-BE49-F238E27FC236}">
                    <a16:creationId xmlns:a16="http://schemas.microsoft.com/office/drawing/2014/main" id="{EE7A225E-DE0D-45C7-83DF-A49713D0DF9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4" name="Text // Listenebene verringern">
                <a:extLst>
                  <a:ext uri="{FF2B5EF4-FFF2-40B4-BE49-F238E27FC236}">
                    <a16:creationId xmlns:a16="http://schemas.microsoft.com/office/drawing/2014/main" id="{A476DB32-6DAC-42DF-A34C-C15E232A1447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5" name="Listenebenen">
                <a:extLst>
                  <a:ext uri="{FF2B5EF4-FFF2-40B4-BE49-F238E27FC236}">
                    <a16:creationId xmlns:a16="http://schemas.microsoft.com/office/drawing/2014/main" id="{CDDE7FCF-12FA-4B63-AA64-339F86FE1B75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6" name="Bild // Listenebene erhöhen">
                <a:extLst>
                  <a:ext uri="{FF2B5EF4-FFF2-40B4-BE49-F238E27FC236}">
                    <a16:creationId xmlns:a16="http://schemas.microsoft.com/office/drawing/2014/main" id="{29F40329-D6E7-4CE1-8DC1-42B485D3B52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7" name="Bild // Listenebene verringern">
                <a:extLst>
                  <a:ext uri="{FF2B5EF4-FFF2-40B4-BE49-F238E27FC236}">
                    <a16:creationId xmlns:a16="http://schemas.microsoft.com/office/drawing/2014/main" id="{FCBB8238-1689-4600-B839-DF028165B04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2" name="Kopfzeile">
              <a:extLst>
                <a:ext uri="{FF2B5EF4-FFF2-40B4-BE49-F238E27FC236}">
                  <a16:creationId xmlns:a16="http://schemas.microsoft.com/office/drawing/2014/main" id="{5F5905FD-B58F-4075-92C9-8EEB0A491F30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6279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 userDrawn="1">
          <p15:clr>
            <a:srgbClr val="A4A3A4"/>
          </p15:clr>
        </p15:guide>
        <p15:guide id="2" orient="horz" pos="375" userDrawn="1">
          <p15:clr>
            <a:srgbClr val="A4A3A4"/>
          </p15:clr>
        </p15:guide>
        <p15:guide id="3" pos="3991" userDrawn="1">
          <p15:clr>
            <a:srgbClr val="A4A3A4"/>
          </p15:clr>
        </p15:guide>
        <p15:guide id="4" orient="horz" pos="3164" userDrawn="1">
          <p15:clr>
            <a:srgbClr val="A4A3A4"/>
          </p15:clr>
        </p15:guide>
        <p15:guide id="5" pos="2291" userDrawn="1">
          <p15:clr>
            <a:srgbClr val="A4A3A4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/ Zitat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5508" y="6972112"/>
            <a:ext cx="380984" cy="133346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2"/>
          </a:solidFill>
        </p:spPr>
        <p:txBody>
          <a:bodyPr wrap="square" tIns="144000" rIns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83"/>
            </a:lvl1pPr>
            <a:lvl2pPr marL="457183" indent="0">
              <a:buNone/>
              <a:defRPr sz="2800"/>
            </a:lvl2pPr>
            <a:lvl3pPr marL="914366" indent="0">
              <a:buNone/>
              <a:defRPr sz="2400"/>
            </a:lvl3pPr>
            <a:lvl4pPr marL="1371548" indent="0">
              <a:buNone/>
              <a:defRPr sz="2000"/>
            </a:lvl4pPr>
            <a:lvl5pPr marL="1828732" indent="0">
              <a:buNone/>
              <a:defRPr sz="2000"/>
            </a:lvl5pPr>
            <a:lvl6pPr marL="2285914" indent="0">
              <a:buNone/>
              <a:defRPr sz="2000"/>
            </a:lvl6pPr>
            <a:lvl7pPr marL="2743098" indent="0">
              <a:buNone/>
              <a:defRPr sz="2000"/>
            </a:lvl7pPr>
            <a:lvl8pPr marL="3200281" indent="0">
              <a:buNone/>
              <a:defRPr sz="2000"/>
            </a:lvl8pPr>
            <a:lvl9pPr marL="3657463" indent="0">
              <a:buNone/>
              <a:defRPr sz="200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907425" y="967715"/>
            <a:ext cx="5284577" cy="5890285"/>
          </a:xfr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 vert="horz" tIns="56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13" name="Signet">
            <a:extLst>
              <a:ext uri="{FF2B5EF4-FFF2-40B4-BE49-F238E27FC236}">
                <a16:creationId xmlns:a16="http://schemas.microsoft.com/office/drawing/2014/main" id="{A6B15BE3-6666-4925-8374-0F5DE3109966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1372370" y="6190250"/>
            <a:ext cx="323292" cy="342891"/>
          </a:xfrm>
          <a:blipFill>
            <a:blip r:embed="rId3"/>
            <a:stretch>
              <a:fillRect/>
            </a:stretch>
          </a:blipFill>
        </p:spPr>
        <p:txBody>
          <a:bodyPr vert="horz" wrap="none" tIns="1058400" anchor="t" anchorCtr="0"/>
          <a:lstStyle>
            <a:lvl1pPr marL="0" indent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bitte nicht </a:t>
            </a:r>
            <a:br>
              <a:rPr lang="de-DE"/>
            </a:br>
            <a:r>
              <a:rPr lang="de-DE"/>
              <a:t>löschen und/oder 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2022 Catena-X or an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5279" y="3707051"/>
            <a:ext cx="10054996" cy="2200037"/>
          </a:xfrm>
          <a:prstGeom prst="roundRect">
            <a:avLst>
              <a:gd name="adj" fmla="val 3183"/>
            </a:avLst>
          </a:prstGeom>
          <a:solidFill>
            <a:schemeClr val="accent4"/>
          </a:solidFill>
        </p:spPr>
        <p:txBody>
          <a:bodyPr lIns="468000" tIns="504000" rIns="468000" anchor="t" anchorCtr="0"/>
          <a:lstStyle>
            <a:lvl1pPr algn="l">
              <a:lnSpc>
                <a:spcPct val="90000"/>
              </a:lnSpc>
              <a:defRPr sz="2963" b="0" spc="11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559" y="4097031"/>
            <a:ext cx="514328" cy="19049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01.08.2022</a:t>
            </a:r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36C50A13-BFB1-4A2D-8E99-287944C1BF55}"/>
              </a:ext>
            </a:extLst>
          </p:cNvPr>
          <p:cNvSpPr>
            <a:spLocks noGrp="1" noChangeAspect="1"/>
          </p:cNvSpPr>
          <p:nvPr>
            <p:ph type="body" orient="vert" idx="17" hasCustomPrompt="1"/>
          </p:nvPr>
        </p:nvSpPr>
        <p:spPr>
          <a:xfrm>
            <a:off x="10286989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67DDCBD5-EDD2-4F49-9E92-519680C4E570}"/>
              </a:ext>
            </a:extLst>
          </p:cNvPr>
          <p:cNvGrpSpPr/>
          <p:nvPr userDrawn="1"/>
        </p:nvGrpSpPr>
        <p:grpSpPr>
          <a:xfrm>
            <a:off x="-1523935" y="-493602"/>
            <a:ext cx="15163159" cy="76562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9032EA2F-3EF3-4D57-A0FA-35E48D65CEA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2" name="Zurücksetzen">
              <a:extLst>
                <a:ext uri="{FF2B5EF4-FFF2-40B4-BE49-F238E27FC236}">
                  <a16:creationId xmlns:a16="http://schemas.microsoft.com/office/drawing/2014/main" id="{E6F73990-7BB0-45F5-B749-8175FAD71C88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4" name="Layoutwechsel">
              <a:extLst>
                <a:ext uri="{FF2B5EF4-FFF2-40B4-BE49-F238E27FC236}">
                  <a16:creationId xmlns:a16="http://schemas.microsoft.com/office/drawing/2014/main" id="{AF9D8718-583C-449A-A6BA-032D97CED7C3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7" name="Fußzeile">
              <a:extLst>
                <a:ext uri="{FF2B5EF4-FFF2-40B4-BE49-F238E27FC236}">
                  <a16:creationId xmlns:a16="http://schemas.microsoft.com/office/drawing/2014/main" id="{83CC5ECF-A31A-4C30-99BF-4B405182F4FC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0" name="Listenebenen">
              <a:extLst>
                <a:ext uri="{FF2B5EF4-FFF2-40B4-BE49-F238E27FC236}">
                  <a16:creationId xmlns:a16="http://schemas.microsoft.com/office/drawing/2014/main" id="{FD028A1C-1486-457F-9BF2-22648F636094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3" name="Text // Listenebene erhöhen">
                <a:extLst>
                  <a:ext uri="{FF2B5EF4-FFF2-40B4-BE49-F238E27FC236}">
                    <a16:creationId xmlns:a16="http://schemas.microsoft.com/office/drawing/2014/main" id="{7119AF9B-66B8-49E9-A0AE-B9C468D7BB36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5" name="Text // Listenebene verringern">
                <a:extLst>
                  <a:ext uri="{FF2B5EF4-FFF2-40B4-BE49-F238E27FC236}">
                    <a16:creationId xmlns:a16="http://schemas.microsoft.com/office/drawing/2014/main" id="{D0CE423D-6F54-42CE-A56C-5A6AEF2FB1F2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6" name="Listenebenen">
                <a:extLst>
                  <a:ext uri="{FF2B5EF4-FFF2-40B4-BE49-F238E27FC236}">
                    <a16:creationId xmlns:a16="http://schemas.microsoft.com/office/drawing/2014/main" id="{DEBA4071-9639-48F0-A9DB-86C19F633756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7" name="Bild // Listenebene erhöhen">
                <a:extLst>
                  <a:ext uri="{FF2B5EF4-FFF2-40B4-BE49-F238E27FC236}">
                    <a16:creationId xmlns:a16="http://schemas.microsoft.com/office/drawing/2014/main" id="{B3E70152-4338-430C-92C6-FC9C953CD06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8" name="Bild // Listenebene verringern">
                <a:extLst>
                  <a:ext uri="{FF2B5EF4-FFF2-40B4-BE49-F238E27FC236}">
                    <a16:creationId xmlns:a16="http://schemas.microsoft.com/office/drawing/2014/main" id="{9B1B1A04-0BA3-4052-B20D-7A615CC166E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1" name="Kopfzeile">
              <a:extLst>
                <a:ext uri="{FF2B5EF4-FFF2-40B4-BE49-F238E27FC236}">
                  <a16:creationId xmlns:a16="http://schemas.microsoft.com/office/drawing/2014/main" id="{6003ABB2-2A64-4BA5-B41F-BB23A8F2BE52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0829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 userDrawn="1">
          <p15:clr>
            <a:srgbClr val="A4A3A4"/>
          </p15:clr>
        </p15:guide>
        <p15:guide id="2" orient="horz" pos="375" userDrawn="1">
          <p15:clr>
            <a:srgbClr val="A4A3A4"/>
          </p15:clr>
        </p15:guide>
        <p15:guide id="3" pos="3991" userDrawn="1">
          <p15:clr>
            <a:srgbClr val="A4A3A4"/>
          </p15:clr>
        </p15:guide>
        <p15:guide id="4" orient="horz" pos="3164" userDrawn="1">
          <p15:clr>
            <a:srgbClr val="A4A3A4"/>
          </p15:clr>
        </p15:guide>
        <p15:guide id="5" pos="2291" userDrawn="1">
          <p15:clr>
            <a:srgbClr val="A4A3A4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äche">
            <a:extLst>
              <a:ext uri="{FF2B5EF4-FFF2-40B4-BE49-F238E27FC236}">
                <a16:creationId xmlns:a16="http://schemas.microsoft.com/office/drawing/2014/main" id="{AC95F382-0436-4ACE-8777-0A6FCF2F21F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696391" cy="5905342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6771" tIns="48385" rIns="96771" bIns="48385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905"/>
          </a:p>
        </p:txBody>
      </p:sp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5508" y="6324429"/>
            <a:ext cx="380984" cy="133346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609" y="6324429"/>
            <a:ext cx="4762299" cy="1333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2022 Catena-X or an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89540" y="1784224"/>
            <a:ext cx="9678671" cy="952471"/>
          </a:xfrm>
          <a:prstGeom prst="rect">
            <a:avLst/>
          </a:prstGeom>
          <a:noFill/>
        </p:spPr>
        <p:txBody>
          <a:bodyPr lIns="0" tIns="0" rIns="0" anchor="t" anchorCtr="0"/>
          <a:lstStyle>
            <a:lvl1pPr algn="l">
              <a:lnSpc>
                <a:spcPct val="90000"/>
              </a:lnSpc>
              <a:defRPr sz="2963" b="0" spc="11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559" y="1619255"/>
            <a:ext cx="514328" cy="19049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01.08.2022</a:t>
            </a:r>
          </a:p>
        </p:txBody>
      </p:sp>
      <p:sp>
        <p:nvSpPr>
          <p:cNvPr id="14" name="Störer">
            <a:extLst>
              <a:ext uri="{FF2B5EF4-FFF2-40B4-BE49-F238E27FC236}">
                <a16:creationId xmlns:a16="http://schemas.microsoft.com/office/drawing/2014/main" id="{F360F9A7-5CAB-46C2-A229-475EA13032DB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10286989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1237852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89" userDrawn="1">
          <p15:clr>
            <a:srgbClr val="A4A3A4"/>
          </p15:clr>
        </p15:guide>
        <p15:guide id="2" orient="horz" pos="1062" userDrawn="1">
          <p15:clr>
            <a:srgbClr val="A4A3A4"/>
          </p15:clr>
        </p15:guide>
        <p15:guide id="4" orient="horz" pos="3164" userDrawn="1">
          <p15:clr>
            <a:srgbClr val="A4A3A4"/>
          </p15:clr>
        </p15:guide>
        <p15:guide id="5" pos="6351" userDrawn="1">
          <p15:clr>
            <a:srgbClr val="A4A3A4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äche">
            <a:extLst>
              <a:ext uri="{FF2B5EF4-FFF2-40B4-BE49-F238E27FC236}">
                <a16:creationId xmlns:a16="http://schemas.microsoft.com/office/drawing/2014/main" id="{AC95F382-0436-4ACE-8777-0A6FCF2F21F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696391" cy="5905342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6771" tIns="48385" rIns="96771" bIns="48385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905"/>
          </a:p>
        </p:txBody>
      </p:sp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5508" y="6324429"/>
            <a:ext cx="380984" cy="133346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609" y="6324429"/>
            <a:ext cx="4762299" cy="1333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2022 Catena-X or an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89540" y="1784224"/>
            <a:ext cx="9678671" cy="952471"/>
          </a:xfrm>
          <a:prstGeom prst="rect">
            <a:avLst/>
          </a:prstGeom>
          <a:noFill/>
        </p:spPr>
        <p:txBody>
          <a:bodyPr lIns="0" tIns="0" rIns="0" anchor="t" anchorCtr="0"/>
          <a:lstStyle>
            <a:lvl1pPr algn="l">
              <a:lnSpc>
                <a:spcPct val="90000"/>
              </a:lnSpc>
              <a:defRPr sz="2963" b="0" spc="11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559" y="1619255"/>
            <a:ext cx="514328" cy="19049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01.08.2022</a:t>
            </a:r>
          </a:p>
        </p:txBody>
      </p:sp>
      <p:sp>
        <p:nvSpPr>
          <p:cNvPr id="8" name="Störer">
            <a:extLst>
              <a:ext uri="{FF2B5EF4-FFF2-40B4-BE49-F238E27FC236}">
                <a16:creationId xmlns:a16="http://schemas.microsoft.com/office/drawing/2014/main" id="{0E5716E2-2B4D-4921-B0F3-E4748A145E1C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10286989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1242460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89" userDrawn="1">
          <p15:clr>
            <a:srgbClr val="A4A3A4"/>
          </p15:clr>
        </p15:guide>
        <p15:guide id="2" orient="horz" pos="1062" userDrawn="1">
          <p15:clr>
            <a:srgbClr val="A4A3A4"/>
          </p15:clr>
        </p15:guide>
        <p15:guide id="4" orient="horz" pos="3164" userDrawn="1">
          <p15:clr>
            <a:srgbClr val="A4A3A4"/>
          </p15:clr>
        </p15:guide>
        <p15:guide id="5" pos="6351" userDrawn="1">
          <p15:clr>
            <a:srgbClr val="A4A3A4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5508" y="6972112"/>
            <a:ext cx="380984" cy="133346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4" name="Signet Kontur">
            <a:extLst>
              <a:ext uri="{FF2B5EF4-FFF2-40B4-BE49-F238E27FC236}">
                <a16:creationId xmlns:a16="http://schemas.microsoft.com/office/drawing/2014/main" id="{B873C3A0-AF53-4DAF-86ED-0884C41F36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909493" y="967715"/>
            <a:ext cx="5282507" cy="5890285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578" y="6189954"/>
            <a:ext cx="1454813" cy="342891"/>
          </a:xfrm>
          <a:prstGeom prst="rect">
            <a:avLst/>
          </a:prstGeom>
        </p:spPr>
      </p:pic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Catena-X or an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6405" y="3981742"/>
            <a:ext cx="2476395" cy="1878305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1271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0"/>
            </a:lvl9pPr>
          </a:lstStyle>
          <a:p>
            <a:pPr lvl="0"/>
            <a:r>
              <a:rPr lang="de-DE"/>
              <a:t>Titel Vorname Name auf erster Ebene / für weitere Infos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5280" y="630022"/>
            <a:ext cx="5830045" cy="3200314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979" b="0" spc="11" baseline="0">
                <a:solidFill>
                  <a:schemeClr val="bg2"/>
                </a:solidFill>
              </a:defRPr>
            </a:lvl1pPr>
          </a:lstStyle>
          <a:p>
            <a:r>
              <a:rPr lang="de-DE"/>
              <a:t>Hier steht ein</a:t>
            </a:r>
            <a:br>
              <a:rPr lang="de-DE"/>
            </a:br>
            <a:r>
              <a:rPr lang="de-DE"/>
              <a:t>abschließendes</a:t>
            </a:r>
            <a:br>
              <a:rPr lang="de-DE"/>
            </a:br>
            <a:r>
              <a:rPr lang="de-DE"/>
              <a:t>Statement oder</a:t>
            </a:r>
            <a:br>
              <a:rPr lang="de-DE"/>
            </a:br>
            <a:r>
              <a:rPr lang="de-DE"/>
              <a:t>der Abschied.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" y="380991"/>
            <a:ext cx="1009607" cy="19049"/>
          </a:xfrm>
        </p:spPr>
        <p:txBody>
          <a:bodyPr lIns="1116000"/>
          <a:lstStyle/>
          <a:p>
            <a:r>
              <a:rPr lang="de-DE"/>
              <a:t>01.08.2022</a:t>
            </a:r>
          </a:p>
        </p:txBody>
      </p:sp>
      <p:sp>
        <p:nvSpPr>
          <p:cNvPr id="15" name="Störer">
            <a:extLst>
              <a:ext uri="{FF2B5EF4-FFF2-40B4-BE49-F238E27FC236}">
                <a16:creationId xmlns:a16="http://schemas.microsoft.com/office/drawing/2014/main" id="{795803D7-EBF7-4603-ACE7-6CD745FFB546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10286989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6" name="Regieanweisungen">
            <a:extLst>
              <a:ext uri="{FF2B5EF4-FFF2-40B4-BE49-F238E27FC236}">
                <a16:creationId xmlns:a16="http://schemas.microsoft.com/office/drawing/2014/main" id="{F26DCAD2-429D-4333-BDC2-E0A5CD822A7B}"/>
              </a:ext>
            </a:extLst>
          </p:cNvPr>
          <p:cNvGrpSpPr/>
          <p:nvPr userDrawn="1"/>
        </p:nvGrpSpPr>
        <p:grpSpPr>
          <a:xfrm>
            <a:off x="-1523935" y="-493602"/>
            <a:ext cx="15163159" cy="7656208"/>
            <a:chOff x="-1440000" y="-466408"/>
            <a:chExt cx="14328000" cy="7234408"/>
          </a:xfrm>
        </p:grpSpPr>
        <p:sp>
          <p:nvSpPr>
            <p:cNvPr id="20" name="Hilfslinien">
              <a:extLst>
                <a:ext uri="{FF2B5EF4-FFF2-40B4-BE49-F238E27FC236}">
                  <a16:creationId xmlns:a16="http://schemas.microsoft.com/office/drawing/2014/main" id="{A3497A08-3C7A-4E73-A830-E14AB3294DBC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2" name="Zurücksetzen">
              <a:extLst>
                <a:ext uri="{FF2B5EF4-FFF2-40B4-BE49-F238E27FC236}">
                  <a16:creationId xmlns:a16="http://schemas.microsoft.com/office/drawing/2014/main" id="{595DCF9B-9954-4808-B90E-B2E8972048D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4" name="Layoutwechsel">
              <a:extLst>
                <a:ext uri="{FF2B5EF4-FFF2-40B4-BE49-F238E27FC236}">
                  <a16:creationId xmlns:a16="http://schemas.microsoft.com/office/drawing/2014/main" id="{E0717128-46C8-4CEF-A95E-20E68F7459E1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5" name="Fußzeile">
              <a:extLst>
                <a:ext uri="{FF2B5EF4-FFF2-40B4-BE49-F238E27FC236}">
                  <a16:creationId xmlns:a16="http://schemas.microsoft.com/office/drawing/2014/main" id="{A58CE6DA-7FE0-488E-9916-23582B582708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6" name="Listenebenen">
              <a:extLst>
                <a:ext uri="{FF2B5EF4-FFF2-40B4-BE49-F238E27FC236}">
                  <a16:creationId xmlns:a16="http://schemas.microsoft.com/office/drawing/2014/main" id="{7C0FA77A-7FF8-497B-A86C-D0B073D5E803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8" name="Text // Listenebene erhöhen">
                <a:extLst>
                  <a:ext uri="{FF2B5EF4-FFF2-40B4-BE49-F238E27FC236}">
                    <a16:creationId xmlns:a16="http://schemas.microsoft.com/office/drawing/2014/main" id="{25E788B3-973F-47BB-9ECC-B109CEF003E9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9" name="Text // Listenebene verringern">
                <a:extLst>
                  <a:ext uri="{FF2B5EF4-FFF2-40B4-BE49-F238E27FC236}">
                    <a16:creationId xmlns:a16="http://schemas.microsoft.com/office/drawing/2014/main" id="{C68C6345-F52C-4355-8408-3BE843C7F5FC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0" name="Listenebenen">
                <a:extLst>
                  <a:ext uri="{FF2B5EF4-FFF2-40B4-BE49-F238E27FC236}">
                    <a16:creationId xmlns:a16="http://schemas.microsoft.com/office/drawing/2014/main" id="{B26C76AD-1EE7-42FE-BE56-393D375E815D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1" name="Bild // Listenebene erhöhen">
                <a:extLst>
                  <a:ext uri="{FF2B5EF4-FFF2-40B4-BE49-F238E27FC236}">
                    <a16:creationId xmlns:a16="http://schemas.microsoft.com/office/drawing/2014/main" id="{AA8C654E-A053-4393-AC44-0E5685E0723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2" name="Bild // Listenebene verringern">
                <a:extLst>
                  <a:ext uri="{FF2B5EF4-FFF2-40B4-BE49-F238E27FC236}">
                    <a16:creationId xmlns:a16="http://schemas.microsoft.com/office/drawing/2014/main" id="{EC61325C-2E55-4C70-B8CC-0C29B16C9E2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7" name="Kopfzeile">
              <a:extLst>
                <a:ext uri="{FF2B5EF4-FFF2-40B4-BE49-F238E27FC236}">
                  <a16:creationId xmlns:a16="http://schemas.microsoft.com/office/drawing/2014/main" id="{BA176917-1FBB-4493-BAD0-9AAA6EC9CFF5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2515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 userDrawn="1">
          <p15:clr>
            <a:srgbClr val="A4A3A4"/>
          </p15:clr>
        </p15:guide>
        <p15:guide id="2" orient="horz" pos="375" userDrawn="1">
          <p15:clr>
            <a:srgbClr val="A4A3A4"/>
          </p15:clr>
        </p15:guide>
        <p15:guide id="3" pos="3765" userDrawn="1">
          <p15:clr>
            <a:srgbClr val="A4A3A4"/>
          </p15:clr>
        </p15:guide>
        <p15:guide id="4" orient="horz" pos="3488" userDrawn="1">
          <p15:clr>
            <a:srgbClr val="A4A3A4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5508" y="6972112"/>
            <a:ext cx="380984" cy="133346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4" name="Signet Kontur">
            <a:extLst>
              <a:ext uri="{FF2B5EF4-FFF2-40B4-BE49-F238E27FC236}">
                <a16:creationId xmlns:a16="http://schemas.microsoft.com/office/drawing/2014/main" id="{B873C3A0-AF53-4DAF-86ED-0884C41F36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909493" y="967715"/>
            <a:ext cx="5282507" cy="5890285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578" y="6189954"/>
            <a:ext cx="1454813" cy="342891"/>
          </a:xfrm>
          <a:prstGeom prst="rect">
            <a:avLst/>
          </a:prstGeom>
        </p:spPr>
      </p:pic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Catena-X or an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6405" y="3981742"/>
            <a:ext cx="2476395" cy="1878305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1271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0"/>
            </a:lvl9pPr>
          </a:lstStyle>
          <a:p>
            <a:pPr lvl="0"/>
            <a:r>
              <a:rPr lang="de-DE"/>
              <a:t>Titel Vorname Name auf erster Ebene / für weitere Infos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5280" y="630022"/>
            <a:ext cx="5830045" cy="3200314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979" b="0" spc="11" baseline="0">
                <a:solidFill>
                  <a:schemeClr val="accent4"/>
                </a:solidFill>
              </a:defRPr>
            </a:lvl1pPr>
          </a:lstStyle>
          <a:p>
            <a:r>
              <a:rPr lang="de-DE"/>
              <a:t>Hier steht ein</a:t>
            </a:r>
            <a:br>
              <a:rPr lang="de-DE"/>
            </a:br>
            <a:r>
              <a:rPr lang="de-DE"/>
              <a:t>abschließendes</a:t>
            </a:r>
            <a:br>
              <a:rPr lang="de-DE"/>
            </a:br>
            <a:r>
              <a:rPr lang="de-DE"/>
              <a:t>Statement oder</a:t>
            </a:r>
            <a:br>
              <a:rPr lang="de-DE"/>
            </a:br>
            <a:r>
              <a:rPr lang="de-DE"/>
              <a:t>der Abschied.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" y="380991"/>
            <a:ext cx="1009607" cy="19049"/>
          </a:xfrm>
        </p:spPr>
        <p:txBody>
          <a:bodyPr lIns="1116000"/>
          <a:lstStyle/>
          <a:p>
            <a:r>
              <a:rPr lang="de-DE"/>
              <a:t>01.08.2022</a:t>
            </a:r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C96626E0-448C-4EB1-945F-44E9501A3D91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10286989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7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7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6880D537-3B21-4B78-9267-3345A92500C4}"/>
              </a:ext>
            </a:extLst>
          </p:cNvPr>
          <p:cNvGrpSpPr/>
          <p:nvPr userDrawn="1"/>
        </p:nvGrpSpPr>
        <p:grpSpPr>
          <a:xfrm>
            <a:off x="-1523935" y="-493602"/>
            <a:ext cx="15163159" cy="76562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AD11BCA8-C7BB-40C3-A62A-62358E7429C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2" name="Zurücksetzen">
              <a:extLst>
                <a:ext uri="{FF2B5EF4-FFF2-40B4-BE49-F238E27FC236}">
                  <a16:creationId xmlns:a16="http://schemas.microsoft.com/office/drawing/2014/main" id="{D58F7C51-5988-47AB-99FE-01DCEC383923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3" name="Layoutwechsel">
              <a:extLst>
                <a:ext uri="{FF2B5EF4-FFF2-40B4-BE49-F238E27FC236}">
                  <a16:creationId xmlns:a16="http://schemas.microsoft.com/office/drawing/2014/main" id="{7CCF87A9-8B6A-4BA5-A1DA-85A74948724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5" name="Fußzeile">
              <a:extLst>
                <a:ext uri="{FF2B5EF4-FFF2-40B4-BE49-F238E27FC236}">
                  <a16:creationId xmlns:a16="http://schemas.microsoft.com/office/drawing/2014/main" id="{9E4AA867-D6B7-48D8-B95C-8B4367EA2D5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16" name="Listenebenen">
              <a:extLst>
                <a:ext uri="{FF2B5EF4-FFF2-40B4-BE49-F238E27FC236}">
                  <a16:creationId xmlns:a16="http://schemas.microsoft.com/office/drawing/2014/main" id="{C68729BA-1D9E-4DA8-9175-A22E9706222D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2" name="Text // Listenebene erhöhen">
                <a:extLst>
                  <a:ext uri="{FF2B5EF4-FFF2-40B4-BE49-F238E27FC236}">
                    <a16:creationId xmlns:a16="http://schemas.microsoft.com/office/drawing/2014/main" id="{82CCAA62-5FCF-49B0-8FD7-B1377EE26F3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3" name="Text // Listenebene verringern">
                <a:extLst>
                  <a:ext uri="{FF2B5EF4-FFF2-40B4-BE49-F238E27FC236}">
                    <a16:creationId xmlns:a16="http://schemas.microsoft.com/office/drawing/2014/main" id="{4DC7B32E-8503-4683-B29C-1986E05780F4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4" name="Listenebenen">
                <a:extLst>
                  <a:ext uri="{FF2B5EF4-FFF2-40B4-BE49-F238E27FC236}">
                    <a16:creationId xmlns:a16="http://schemas.microsoft.com/office/drawing/2014/main" id="{376C59E8-ACB9-4B59-BBBB-5149BA29D660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5" name="Bild // Listenebene erhöhen">
                <a:extLst>
                  <a:ext uri="{FF2B5EF4-FFF2-40B4-BE49-F238E27FC236}">
                    <a16:creationId xmlns:a16="http://schemas.microsoft.com/office/drawing/2014/main" id="{4E4381FD-CE28-41C6-8D68-3B024A54F51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6" name="Bild // Listenebene verringern">
                <a:extLst>
                  <a:ext uri="{FF2B5EF4-FFF2-40B4-BE49-F238E27FC236}">
                    <a16:creationId xmlns:a16="http://schemas.microsoft.com/office/drawing/2014/main" id="{BF7034C0-3E4F-4855-AFE2-CBEEC1692D6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0" name="Kopfzeile">
              <a:extLst>
                <a:ext uri="{FF2B5EF4-FFF2-40B4-BE49-F238E27FC236}">
                  <a16:creationId xmlns:a16="http://schemas.microsoft.com/office/drawing/2014/main" id="{130E1F4F-0C9E-4B18-8FD1-4EC3DAB7A4B6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668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 userDrawn="1">
          <p15:clr>
            <a:srgbClr val="A4A3A4"/>
          </p15:clr>
        </p15:guide>
        <p15:guide id="2" orient="horz" pos="375" userDrawn="1">
          <p15:clr>
            <a:srgbClr val="A4A3A4"/>
          </p15:clr>
        </p15:guide>
        <p15:guide id="3" pos="3765" userDrawn="1">
          <p15:clr>
            <a:srgbClr val="A4A3A4"/>
          </p15:clr>
        </p15:guide>
        <p15:guide id="4" orient="horz" pos="3488" userDrawn="1">
          <p15:clr>
            <a:srgbClr val="A4A3A4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ree content " type="secHead">
  <p:cSld name="Title + Free content ">
    <p:bg>
      <p:bgPr>
        <a:solidFill>
          <a:srgbClr val="FFFFFF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2"/>
          <p:cNvSpPr txBox="1">
            <a:spLocks noGrp="1"/>
          </p:cNvSpPr>
          <p:nvPr>
            <p:ph type="title"/>
          </p:nvPr>
        </p:nvSpPr>
        <p:spPr>
          <a:xfrm>
            <a:off x="377001" y="182466"/>
            <a:ext cx="11438000" cy="45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2"/>
          <p:cNvSpPr txBox="1">
            <a:spLocks noGrp="1"/>
          </p:cNvSpPr>
          <p:nvPr>
            <p:ph type="sldNum" idx="12"/>
          </p:nvPr>
        </p:nvSpPr>
        <p:spPr>
          <a:xfrm>
            <a:off x="11631467" y="6444346"/>
            <a:ext cx="357200" cy="228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rtl="0">
              <a:buNone/>
              <a:defRPr sz="933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buNone/>
              <a:defRPr sz="933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buNone/>
              <a:defRPr sz="933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buNone/>
              <a:defRPr sz="933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buNone/>
              <a:defRPr sz="933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buNone/>
              <a:defRPr sz="933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buNone/>
              <a:defRPr sz="933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buNone/>
              <a:defRPr sz="933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buNone/>
              <a:defRPr sz="933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29591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AB8585AD-C68E-4A02-9454-FC404C43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" name="Foliennummernplatzhalter 2">
            <a:extLst>
              <a:ext uri="{FF2B5EF4-FFF2-40B4-BE49-F238E27FC236}">
                <a16:creationId xmlns:a16="http://schemas.microsoft.com/office/drawing/2014/main" id="{2CBEB79F-4C0D-5EF4-C925-DAEAC068A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67411" y="6553910"/>
            <a:ext cx="457181" cy="133346"/>
          </a:xfrm>
          <a:prstGeom prst="rect">
            <a:avLst/>
          </a:prstGeom>
        </p:spPr>
        <p:txBody>
          <a:bodyPr anchor="ctr"/>
          <a:lstStyle>
            <a:lvl1pPr algn="ctr">
              <a:defRPr sz="741" b="0">
                <a:solidFill>
                  <a:schemeClr val="tx1">
                    <a:lumMod val="65000"/>
                    <a:lumOff val="35000"/>
                  </a:schemeClr>
                </a:solidFill>
                <a:latin typeface="Manrope Light" pitchFamily="2" charset="0"/>
              </a:defRPr>
            </a:lvl1pPr>
          </a:lstStyle>
          <a:p>
            <a:pPr defTabSz="228592">
              <a:spcAft>
                <a:spcPts val="1200"/>
              </a:spcAft>
            </a:pPr>
            <a:fld id="{CC9E6EB9-168E-4914-8CC7-2E853AFB4F1B}" type="slidenum">
              <a:rPr lang="en-US" smtClean="0"/>
              <a:pPr defTabSz="228592">
                <a:spcAft>
                  <a:spcPts val="1200"/>
                </a:spcAft>
              </a:pPr>
              <a:t>‹Nr.›</a:t>
            </a:fld>
            <a:endParaRPr lang="en-US"/>
          </a:p>
        </p:txBody>
      </p:sp>
      <p:sp>
        <p:nvSpPr>
          <p:cNvPr id="3" name="Fußzeile">
            <a:extLst>
              <a:ext uri="{FF2B5EF4-FFF2-40B4-BE49-F238E27FC236}">
                <a16:creationId xmlns:a16="http://schemas.microsoft.com/office/drawing/2014/main" id="{045E1B90-9AB2-B80A-84B4-8A33145AB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5848" y="6556598"/>
            <a:ext cx="4762299" cy="13334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741" spc="-11" baseline="0">
                <a:solidFill>
                  <a:schemeClr val="tx1">
                    <a:lumMod val="65000"/>
                    <a:lumOff val="35000"/>
                  </a:schemeClr>
                </a:solidFill>
                <a:latin typeface="Manrope Light" pitchFamily="2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635" spc="-11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635" spc="-11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635" spc="-11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635" spc="-11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635" spc="-11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635" spc="-11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635" spc="-11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635" spc="-11" baseline="0">
                <a:latin typeface="+mn-lt"/>
              </a:defRPr>
            </a:lvl9pPr>
          </a:lstStyle>
          <a:p>
            <a:r>
              <a:rPr lang="en-US"/>
              <a:t>© 2023 Catena-X or a Catena-X affiliate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7646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F11EFE-C331-4C8E-9241-C5F784DC4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901" y="2028840"/>
            <a:ext cx="10936211" cy="435290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 marL="358766" indent="-176209">
              <a:buSzPct val="70000"/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65B51302-FAE1-4009-9911-EFDB3713C8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2024 Catena-X or a Catena-X affiliate company. All rights reserved.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E8FB65E-86B8-4340-A046-B58DF337D5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15DFB6EE-9978-41D3-B043-A8093AA4AB5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AB8585AD-C68E-4A02-9454-FC404C43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- wen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F0E3358-C060-4195-95CE-2B8A3CA2CE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882" y="-1622968"/>
            <a:ext cx="10176727" cy="10812772"/>
          </a:xfrm>
          <a:prstGeom prst="rect">
            <a:avLst/>
          </a:prstGeom>
          <a:noFill/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F11EFE-C331-4C8E-9241-C5F784DC4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903" y="2028840"/>
            <a:ext cx="6045524" cy="435290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65B51302-FAE1-4009-9911-EFDB3713C8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2024 Catena-X or a Catena-X affiliate company. All rights reserved.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E8FB65E-86B8-4340-A046-B58DF337D5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15DFB6EE-9978-41D3-B043-A8093AA4AB5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AB8585AD-C68E-4A02-9454-FC404C43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image" Target="../media/image9.emf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image" Target="../media/image11.png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image" Target="../media/image10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3.xml"/><Relationship Id="rId21" Type="http://schemas.openxmlformats.org/officeDocument/2006/relationships/image" Target="../media/image9.emf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23" Type="http://schemas.openxmlformats.org/officeDocument/2006/relationships/image" Target="../media/image11.png"/><Relationship Id="rId10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9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Relationship Id="rId22" Type="http://schemas.openxmlformats.org/officeDocument/2006/relationships/image" Target="../media/image10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1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62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75.xml"/><Relationship Id="rId20" Type="http://schemas.openxmlformats.org/officeDocument/2006/relationships/slideLayout" Target="../slideLayouts/slideLayout79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24" Type="http://schemas.openxmlformats.org/officeDocument/2006/relationships/image" Target="../media/image11.png"/><Relationship Id="rId5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74.xml"/><Relationship Id="rId23" Type="http://schemas.openxmlformats.org/officeDocument/2006/relationships/image" Target="../media/image10.png"/><Relationship Id="rId10" Type="http://schemas.openxmlformats.org/officeDocument/2006/relationships/slideLayout" Target="../slideLayouts/slideLayout69.xml"/><Relationship Id="rId19" Type="http://schemas.openxmlformats.org/officeDocument/2006/relationships/slideLayout" Target="../slideLayouts/slideLayout78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Relationship Id="rId22" Type="http://schemas.openxmlformats.org/officeDocument/2006/relationships/image" Target="../media/image9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hidden="1">
            <a:extLst>
              <a:ext uri="{FF2B5EF4-FFF2-40B4-BE49-F238E27FC236}">
                <a16:creationId xmlns:a16="http://schemas.microsoft.com/office/drawing/2014/main" id="{297B2C86-1810-4AEC-9246-07871921AF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3"/>
          <a:srcRect l="3641" t="15323" r="2125" b="24064"/>
          <a:stretch/>
        </p:blipFill>
        <p:spPr>
          <a:xfrm>
            <a:off x="0" y="7936"/>
            <a:ext cx="12192000" cy="6850064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E80B343-998D-4F93-B63D-0091F1E9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182" y="702602"/>
            <a:ext cx="10936211" cy="5492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Titel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476B55-AB53-492A-B48A-1D564D274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459" y="2028841"/>
            <a:ext cx="10938655" cy="3981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  <a:endParaRPr lang="en-US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5966ADD2-B7C9-44E6-904E-E0A04E8B91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1904" y="6492876"/>
            <a:ext cx="5464097" cy="32961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© 2024 Catena-X or a Catena-X affiliate company. All rights reserved.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BE41863-3824-4E29-92ED-A76F54A73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24913" y="6457364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15DFB6EE-9978-41D3-B043-A8093AA4AB5B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8" name="Bildplatzhalter 17">
            <a:extLst>
              <a:ext uri="{FF2B5EF4-FFF2-40B4-BE49-F238E27FC236}">
                <a16:creationId xmlns:a16="http://schemas.microsoft.com/office/drawing/2014/main" id="{A449EA72-816B-4CBD-A537-D1C49C5D2E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 cstate="print">
            <a:duotone>
              <a:prstClr val="black"/>
              <a:srgbClr val="ADAD9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400" b="-6815"/>
          <a:stretch/>
        </p:blipFill>
        <p:spPr>
          <a:xfrm>
            <a:off x="8926383" y="-1727199"/>
            <a:ext cx="3749311" cy="4310742"/>
          </a:xfrm>
          <a:prstGeom prst="roundRect">
            <a:avLst>
              <a:gd name="adj" fmla="val 2269"/>
            </a:avLst>
          </a:prstGeom>
        </p:spPr>
      </p:pic>
      <p:pic>
        <p:nvPicPr>
          <p:cNvPr id="11" name="Catena-X Logo">
            <a:extLst>
              <a:ext uri="{FF2B5EF4-FFF2-40B4-BE49-F238E27FC236}">
                <a16:creationId xmlns:a16="http://schemas.microsoft.com/office/drawing/2014/main" id="{58F96065-1831-4D92-BAD4-2267206BF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14" b="-11600"/>
          <a:stretch/>
        </p:blipFill>
        <p:spPr>
          <a:xfrm>
            <a:off x="11125201" y="255201"/>
            <a:ext cx="536497" cy="53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1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  <p:sldLayoutId id="2147483757" r:id="rId18"/>
    <p:sldLayoutId id="2147483760" r:id="rId19"/>
    <p:sldLayoutId id="2147483764" r:id="rId20"/>
    <p:sldLayoutId id="2147483822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2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Tx/>
        <a:buNone/>
        <a:defRPr sz="18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1pPr>
      <a:lvl2pPr marL="182558" indent="-182558" algn="l" defTabSz="9143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SzPct val="70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2pPr>
      <a:lvl3pPr marL="358766" indent="-176209" algn="l" defTabSz="9143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SzPct val="70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Manrope Light" pitchFamily="2" charset="0"/>
          <a:ea typeface="+mn-ea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Manrope Light" pitchFamily="2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userDrawn="1">
          <p15:clr>
            <a:srgbClr val="F26B43"/>
          </p15:clr>
        </p15:guide>
        <p15:guide id="2" orient="horz" pos="4320" userDrawn="1">
          <p15:clr>
            <a:srgbClr val="F26B43"/>
          </p15:clr>
        </p15:guide>
        <p15:guide id="3" pos="7673" userDrawn="1">
          <p15:clr>
            <a:srgbClr val="F26B43"/>
          </p15:clr>
        </p15:guide>
        <p15:guide id="4" userDrawn="1">
          <p15:clr>
            <a:srgbClr val="F26B43"/>
          </p15:clr>
        </p15:guide>
        <p15:guide id="5" pos="393" userDrawn="1">
          <p15:clr>
            <a:srgbClr val="F26B43"/>
          </p15:clr>
        </p15:guide>
        <p15:guide id="6" pos="728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1275" userDrawn="1">
          <p15:clr>
            <a:srgbClr val="F26B43"/>
          </p15:clr>
        </p15:guide>
        <p15:guide id="9" orient="horz" pos="686" userDrawn="1">
          <p15:clr>
            <a:srgbClr val="F26B43"/>
          </p15:clr>
        </p15:guide>
        <p15:guide id="10" pos="3840" userDrawn="1">
          <p15:clr>
            <a:srgbClr val="F26B43"/>
          </p15:clr>
        </p15:guide>
        <p15:guide id="11" pos="3772" userDrawn="1">
          <p15:clr>
            <a:srgbClr val="F26B43"/>
          </p15:clr>
        </p15:guide>
        <p15:guide id="12" pos="390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atena-X Signet">
            <a:extLst>
              <a:ext uri="{FF2B5EF4-FFF2-40B4-BE49-F238E27FC236}">
                <a16:creationId xmlns:a16="http://schemas.microsoft.com/office/drawing/2014/main" id="{8A188B8F-EA9D-4561-9F21-0ECE7F77606F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369" y="6190250"/>
            <a:ext cx="323292" cy="342891"/>
          </a:xfrm>
          <a:prstGeom prst="rect">
            <a:avLst/>
          </a:prstGeom>
        </p:spPr>
      </p:pic>
      <p:sp>
        <p:nvSpPr>
          <p:cNvPr id="6" name="Foliennummer">
            <a:extLst>
              <a:ext uri="{FF2B5EF4-FFF2-40B4-BE49-F238E27FC236}">
                <a16:creationId xmlns:a16="http://schemas.microsoft.com/office/drawing/2014/main" id="{3A4522D6-9014-460A-BFEF-00B15B83A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05508" y="6324429"/>
            <a:ext cx="380984" cy="13334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5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defRPr sz="1005"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defRPr sz="1005">
                <a:latin typeface="+mn-lt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defRPr sz="1005">
                <a:latin typeface="+mn-lt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defRPr sz="1005">
                <a:latin typeface="+mn-lt"/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defRPr sz="1005">
                <a:latin typeface="+mn-lt"/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defRPr sz="1005">
                <a:latin typeface="+mn-lt"/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defRPr sz="1005">
                <a:latin typeface="+mn-lt"/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defRPr sz="1005">
                <a:latin typeface="+mn-lt"/>
              </a:defRPr>
            </a:lvl9pPr>
          </a:lstStyle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Fußzeile">
            <a:extLst>
              <a:ext uri="{FF2B5EF4-FFF2-40B4-BE49-F238E27FC236}">
                <a16:creationId xmlns:a16="http://schemas.microsoft.com/office/drawing/2014/main" id="{0AD3824A-8546-49CA-B2F1-7994635DA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5609" y="6324429"/>
            <a:ext cx="4762299" cy="13334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635" spc="-11" baseline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635" spc="-11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635" spc="-11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635" spc="-11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635" spc="-11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635" spc="-11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635" spc="-11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635" spc="-11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635" spc="-11" baseline="0">
                <a:latin typeface="+mn-lt"/>
              </a:defRPr>
            </a:lvl9pPr>
          </a:lstStyle>
          <a:p>
            <a:r>
              <a:rPr lang="en-US"/>
              <a:t>© 2024 Catena-X or a Catena-X affiliate company. All rights reserved.</a:t>
            </a:r>
            <a:endParaRPr lang="de-DE"/>
          </a:p>
        </p:txBody>
      </p:sp>
      <p:sp>
        <p:nvSpPr>
          <p:cNvPr id="3" name="Text">
            <a:extLst>
              <a:ext uri="{FF2B5EF4-FFF2-40B4-BE49-F238E27FC236}">
                <a16:creationId xmlns:a16="http://schemas.microsoft.com/office/drawing/2014/main" id="{187E1D4E-4F7E-4CA1-853B-2B7DC88F8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541" y="2247919"/>
            <a:ext cx="10706121" cy="365748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BF8FF0EE-3A77-4ED2-B2D3-A42847D4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610" y="532581"/>
            <a:ext cx="11200051" cy="114296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11" name="Datum">
            <a:extLst>
              <a:ext uri="{FF2B5EF4-FFF2-40B4-BE49-F238E27FC236}">
                <a16:creationId xmlns:a16="http://schemas.microsoft.com/office/drawing/2014/main" id="{8BE4716A-2CDA-4221-9979-BB3583A22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5279" y="380992"/>
            <a:ext cx="514328" cy="19049"/>
          </a:xfrm>
          <a:prstGeom prst="rect">
            <a:avLst/>
          </a:prstGeom>
          <a:solidFill>
            <a:schemeClr val="tx1"/>
          </a:solidFill>
        </p:spPr>
        <p:txBody>
          <a:bodyPr vert="horz" wrap="none" lIns="648000" tIns="0" rIns="0" bIns="18000" rtlCol="0" anchor="ctr" anchorCtr="0"/>
          <a:lstStyle>
            <a:lvl1pPr marL="0" indent="0" algn="l">
              <a:buFont typeface="Arial" panose="020B0604020202020204" pitchFamily="34" charset="0"/>
              <a:buNone/>
              <a:defRPr sz="1005" b="1">
                <a:solidFill>
                  <a:schemeClr val="tx1"/>
                </a:solidFill>
              </a:defRPr>
            </a:lvl1pPr>
            <a:lvl2pPr marL="0" algn="l">
              <a:defRPr sz="1005" b="1"/>
            </a:lvl2pPr>
            <a:lvl3pPr marL="0" algn="l">
              <a:defRPr sz="1005" b="1"/>
            </a:lvl3pPr>
            <a:lvl4pPr marL="0" algn="l">
              <a:defRPr sz="1005" b="1"/>
            </a:lvl4pPr>
            <a:lvl5pPr marL="0" algn="l">
              <a:defRPr sz="1005" b="1"/>
            </a:lvl5pPr>
            <a:lvl6pPr marL="0" algn="l">
              <a:defRPr sz="1005" b="1"/>
            </a:lvl6pPr>
            <a:lvl7pPr marL="0" algn="l">
              <a:defRPr sz="1005" b="1"/>
            </a:lvl7pPr>
            <a:lvl8pPr marL="0" algn="l">
              <a:defRPr sz="1005" b="1"/>
            </a:lvl8pPr>
            <a:lvl9pPr marL="0" algn="l">
              <a:defRPr sz="1005" b="1"/>
            </a:lvl9pPr>
          </a:lstStyle>
          <a:p>
            <a:endParaRPr lang="de-DE"/>
          </a:p>
        </p:txBody>
      </p:sp>
      <p:grpSp>
        <p:nvGrpSpPr>
          <p:cNvPr id="18" name="Regieanweisungen">
            <a:extLst>
              <a:ext uri="{FF2B5EF4-FFF2-40B4-BE49-F238E27FC236}">
                <a16:creationId xmlns:a16="http://schemas.microsoft.com/office/drawing/2014/main" id="{7FA303D5-E104-44C4-81E9-25997E9C4BE7}"/>
              </a:ext>
            </a:extLst>
          </p:cNvPr>
          <p:cNvGrpSpPr/>
          <p:nvPr userDrawn="1"/>
        </p:nvGrpSpPr>
        <p:grpSpPr>
          <a:xfrm>
            <a:off x="-1523935" y="-493602"/>
            <a:ext cx="15163159" cy="7656208"/>
            <a:chOff x="-1440000" y="-466408"/>
            <a:chExt cx="14328000" cy="7234408"/>
          </a:xfrm>
        </p:grpSpPr>
        <p:sp>
          <p:nvSpPr>
            <p:cNvPr id="19" name="Hilfslinien">
              <a:extLst>
                <a:ext uri="{FF2B5EF4-FFF2-40B4-BE49-F238E27FC236}">
                  <a16:creationId xmlns:a16="http://schemas.microsoft.com/office/drawing/2014/main" id="{D738AE5A-70AC-4106-807A-EEEEF5D1F094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0" name="Zurücksetzen">
              <a:extLst>
                <a:ext uri="{FF2B5EF4-FFF2-40B4-BE49-F238E27FC236}">
                  <a16:creationId xmlns:a16="http://schemas.microsoft.com/office/drawing/2014/main" id="{CC2F4140-A4E6-4FE5-AACB-B59D5EAC63BD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1" name="Layoutwechsel">
              <a:extLst>
                <a:ext uri="{FF2B5EF4-FFF2-40B4-BE49-F238E27FC236}">
                  <a16:creationId xmlns:a16="http://schemas.microsoft.com/office/drawing/2014/main" id="{D083A641-A5D6-4595-83A5-72E4C7957E6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2" name="Fußzeile">
              <a:extLst>
                <a:ext uri="{FF2B5EF4-FFF2-40B4-BE49-F238E27FC236}">
                  <a16:creationId xmlns:a16="http://schemas.microsoft.com/office/drawing/2014/main" id="{5438EEFC-2D0C-4A05-88DD-20AA9F1B585C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3" name="Listenebenen">
              <a:extLst>
                <a:ext uri="{FF2B5EF4-FFF2-40B4-BE49-F238E27FC236}">
                  <a16:creationId xmlns:a16="http://schemas.microsoft.com/office/drawing/2014/main" id="{49CAFA0D-D04E-4535-B5F5-0BDCA6FCB6F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4" name="Text // Listenebene erhöhen">
                <a:extLst>
                  <a:ext uri="{FF2B5EF4-FFF2-40B4-BE49-F238E27FC236}">
                    <a16:creationId xmlns:a16="http://schemas.microsoft.com/office/drawing/2014/main" id="{C93F204B-6AE4-48EA-B442-BC08DA444B1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5" name="Text // Listenebene verringern">
                <a:extLst>
                  <a:ext uri="{FF2B5EF4-FFF2-40B4-BE49-F238E27FC236}">
                    <a16:creationId xmlns:a16="http://schemas.microsoft.com/office/drawing/2014/main" id="{3A7BEF8E-9860-48FC-AB7B-FAB9134B1ADC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6" name="Listenebenen">
                <a:extLst>
                  <a:ext uri="{FF2B5EF4-FFF2-40B4-BE49-F238E27FC236}">
                    <a16:creationId xmlns:a16="http://schemas.microsoft.com/office/drawing/2014/main" id="{84F03A39-B63D-482F-81DC-372C5E0520DB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7" name="Bild // Listenebene erhöhen">
                <a:extLst>
                  <a:ext uri="{FF2B5EF4-FFF2-40B4-BE49-F238E27FC236}">
                    <a16:creationId xmlns:a16="http://schemas.microsoft.com/office/drawing/2014/main" id="{C035E6F7-2A22-4ACC-B15A-6046973FCC9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2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8" name="Bild // Listenebene verringern">
                <a:extLst>
                  <a:ext uri="{FF2B5EF4-FFF2-40B4-BE49-F238E27FC236}">
                    <a16:creationId xmlns:a16="http://schemas.microsoft.com/office/drawing/2014/main" id="{376E772D-48C9-4D4B-8E13-CA7261C7C18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3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2" name="Kopfzeile">
              <a:extLst>
                <a:ext uri="{FF2B5EF4-FFF2-40B4-BE49-F238E27FC236}">
                  <a16:creationId xmlns:a16="http://schemas.microsoft.com/office/drawing/2014/main" id="{28274F0B-20E2-490C-BE21-6E0853E32AC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933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  <p:sldLayoutId id="2147483805" r:id="rId18"/>
    <p:sldLayoutId id="2147483806" r:id="rId19"/>
  </p:sldLayoutIdLst>
  <p:hf hdr="0" dt="0"/>
  <p:txStyles>
    <p:titleStyle>
      <a:lvl1pPr marL="0" indent="0" algn="l" defTabSz="914366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None/>
        <a:defRPr sz="3492" kern="120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914348" indent="-914348" algn="l" defTabSz="914366" rtl="0" eaLnBrk="1" latinLnBrk="0" hangingPunct="1">
        <a:lnSpc>
          <a:spcPct val="95000"/>
        </a:lnSpc>
        <a:spcBef>
          <a:spcPts val="2117"/>
        </a:spcBef>
        <a:spcAft>
          <a:spcPts val="635"/>
        </a:spcAft>
        <a:buSzPct val="170000"/>
        <a:buFont typeface="Arial" panose="020B0604020202020204" pitchFamily="34" charset="0"/>
        <a:buChar char="→"/>
        <a:defRPr sz="1483" kern="1200" spc="11" baseline="0">
          <a:solidFill>
            <a:schemeClr val="tx1"/>
          </a:solidFill>
          <a:latin typeface="+mn-lt"/>
          <a:ea typeface="+mn-ea"/>
          <a:cs typeface="+mn-cs"/>
        </a:defRPr>
      </a:lvl1pPr>
      <a:lvl2pPr marL="1142935" indent="-228588" algn="l" defTabSz="914366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Char char="→"/>
        <a:defRPr sz="1483" kern="1200" spc="11" baseline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66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83" kern="1200" spc="11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66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83" kern="1200" spc="11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366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83" kern="1200" spc="11" baseline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366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83" kern="1200" spc="11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66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83" kern="1200" spc="11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366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83" kern="1200" spc="11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66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83" kern="1200" spc="11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6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8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2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4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8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1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3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atena-X Signet">
            <a:extLst>
              <a:ext uri="{FF2B5EF4-FFF2-40B4-BE49-F238E27FC236}">
                <a16:creationId xmlns:a16="http://schemas.microsoft.com/office/drawing/2014/main" id="{8A188B8F-EA9D-4561-9F21-0ECE7F77606F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369" y="6190250"/>
            <a:ext cx="323292" cy="342891"/>
          </a:xfrm>
          <a:prstGeom prst="rect">
            <a:avLst/>
          </a:prstGeom>
        </p:spPr>
      </p:pic>
      <p:sp>
        <p:nvSpPr>
          <p:cNvPr id="6" name="Foliennummer">
            <a:extLst>
              <a:ext uri="{FF2B5EF4-FFF2-40B4-BE49-F238E27FC236}">
                <a16:creationId xmlns:a16="http://schemas.microsoft.com/office/drawing/2014/main" id="{3A4522D6-9014-460A-BFEF-00B15B83A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05508" y="6324429"/>
            <a:ext cx="380984" cy="13334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5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defRPr sz="1005"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defRPr sz="1005">
                <a:latin typeface="+mn-lt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defRPr sz="1005">
                <a:latin typeface="+mn-lt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defRPr sz="1005">
                <a:latin typeface="+mn-lt"/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defRPr sz="1005">
                <a:latin typeface="+mn-lt"/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defRPr sz="1005">
                <a:latin typeface="+mn-lt"/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defRPr sz="1005">
                <a:latin typeface="+mn-lt"/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defRPr sz="1005">
                <a:latin typeface="+mn-lt"/>
              </a:defRPr>
            </a:lvl9pPr>
          </a:lstStyle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Fußzeile">
            <a:extLst>
              <a:ext uri="{FF2B5EF4-FFF2-40B4-BE49-F238E27FC236}">
                <a16:creationId xmlns:a16="http://schemas.microsoft.com/office/drawing/2014/main" id="{0AD3824A-8546-49CA-B2F1-7994635DA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5609" y="6324429"/>
            <a:ext cx="4762299" cy="13334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635" spc="-11" baseline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635" spc="-11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635" spc="-11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635" spc="-11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635" spc="-11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635" spc="-11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635" spc="-11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635" spc="-11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635" spc="-11" baseline="0">
                <a:latin typeface="+mn-lt"/>
              </a:defRPr>
            </a:lvl9pPr>
          </a:lstStyle>
          <a:p>
            <a:r>
              <a:rPr lang="en-US"/>
              <a:t>© 2024 Catena-X or a Catena-X affiliate company. All rights reserved.</a:t>
            </a:r>
            <a:endParaRPr lang="de-DE"/>
          </a:p>
        </p:txBody>
      </p:sp>
      <p:sp>
        <p:nvSpPr>
          <p:cNvPr id="3" name="Text">
            <a:extLst>
              <a:ext uri="{FF2B5EF4-FFF2-40B4-BE49-F238E27FC236}">
                <a16:creationId xmlns:a16="http://schemas.microsoft.com/office/drawing/2014/main" id="{187E1D4E-4F7E-4CA1-853B-2B7DC88F8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541" y="2247919"/>
            <a:ext cx="10706121" cy="365748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BF8FF0EE-3A77-4ED2-B2D3-A42847D4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610" y="532581"/>
            <a:ext cx="11200051" cy="114296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11" name="Datum">
            <a:extLst>
              <a:ext uri="{FF2B5EF4-FFF2-40B4-BE49-F238E27FC236}">
                <a16:creationId xmlns:a16="http://schemas.microsoft.com/office/drawing/2014/main" id="{8BE4716A-2CDA-4221-9979-BB3583A22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5279" y="380992"/>
            <a:ext cx="514328" cy="19049"/>
          </a:xfrm>
          <a:prstGeom prst="rect">
            <a:avLst/>
          </a:prstGeom>
          <a:solidFill>
            <a:schemeClr val="tx1"/>
          </a:solidFill>
        </p:spPr>
        <p:txBody>
          <a:bodyPr vert="horz" wrap="none" lIns="648000" tIns="0" rIns="0" bIns="18000" rtlCol="0" anchor="ctr" anchorCtr="0"/>
          <a:lstStyle>
            <a:lvl1pPr marL="0" indent="0" algn="l">
              <a:buFont typeface="Arial" panose="020B0604020202020204" pitchFamily="34" charset="0"/>
              <a:buNone/>
              <a:defRPr sz="1005" b="1">
                <a:solidFill>
                  <a:schemeClr val="tx1"/>
                </a:solidFill>
              </a:defRPr>
            </a:lvl1pPr>
            <a:lvl2pPr marL="0" algn="l">
              <a:defRPr sz="1005" b="1"/>
            </a:lvl2pPr>
            <a:lvl3pPr marL="0" algn="l">
              <a:defRPr sz="1005" b="1"/>
            </a:lvl3pPr>
            <a:lvl4pPr marL="0" algn="l">
              <a:defRPr sz="1005" b="1"/>
            </a:lvl4pPr>
            <a:lvl5pPr marL="0" algn="l">
              <a:defRPr sz="1005" b="1"/>
            </a:lvl5pPr>
            <a:lvl6pPr marL="0" algn="l">
              <a:defRPr sz="1005" b="1"/>
            </a:lvl6pPr>
            <a:lvl7pPr marL="0" algn="l">
              <a:defRPr sz="1005" b="1"/>
            </a:lvl7pPr>
            <a:lvl8pPr marL="0" algn="l">
              <a:defRPr sz="1005" b="1"/>
            </a:lvl8pPr>
            <a:lvl9pPr marL="0" algn="l">
              <a:defRPr sz="1005" b="1"/>
            </a:lvl9pPr>
          </a:lstStyle>
          <a:p>
            <a:endParaRPr lang="de-DE"/>
          </a:p>
        </p:txBody>
      </p:sp>
      <p:grpSp>
        <p:nvGrpSpPr>
          <p:cNvPr id="18" name="Regieanweisungen">
            <a:extLst>
              <a:ext uri="{FF2B5EF4-FFF2-40B4-BE49-F238E27FC236}">
                <a16:creationId xmlns:a16="http://schemas.microsoft.com/office/drawing/2014/main" id="{7FA303D5-E104-44C4-81E9-25997E9C4BE7}"/>
              </a:ext>
            </a:extLst>
          </p:cNvPr>
          <p:cNvGrpSpPr/>
          <p:nvPr userDrawn="1"/>
        </p:nvGrpSpPr>
        <p:grpSpPr>
          <a:xfrm>
            <a:off x="-1523935" y="-493602"/>
            <a:ext cx="15163159" cy="7656208"/>
            <a:chOff x="-1440000" y="-466408"/>
            <a:chExt cx="14328000" cy="7234408"/>
          </a:xfrm>
        </p:grpSpPr>
        <p:sp>
          <p:nvSpPr>
            <p:cNvPr id="19" name="Hilfslinien">
              <a:extLst>
                <a:ext uri="{FF2B5EF4-FFF2-40B4-BE49-F238E27FC236}">
                  <a16:creationId xmlns:a16="http://schemas.microsoft.com/office/drawing/2014/main" id="{D738AE5A-70AC-4106-807A-EEEEF5D1F094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0" name="Zurücksetzen">
              <a:extLst>
                <a:ext uri="{FF2B5EF4-FFF2-40B4-BE49-F238E27FC236}">
                  <a16:creationId xmlns:a16="http://schemas.microsoft.com/office/drawing/2014/main" id="{CC2F4140-A4E6-4FE5-AACB-B59D5EAC63BD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1" name="Layoutwechsel">
              <a:extLst>
                <a:ext uri="{FF2B5EF4-FFF2-40B4-BE49-F238E27FC236}">
                  <a16:creationId xmlns:a16="http://schemas.microsoft.com/office/drawing/2014/main" id="{D083A641-A5D6-4595-83A5-72E4C7957E6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2" name="Fußzeile">
              <a:extLst>
                <a:ext uri="{FF2B5EF4-FFF2-40B4-BE49-F238E27FC236}">
                  <a16:creationId xmlns:a16="http://schemas.microsoft.com/office/drawing/2014/main" id="{5438EEFC-2D0C-4A05-88DD-20AA9F1B585C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3" name="Listenebenen">
              <a:extLst>
                <a:ext uri="{FF2B5EF4-FFF2-40B4-BE49-F238E27FC236}">
                  <a16:creationId xmlns:a16="http://schemas.microsoft.com/office/drawing/2014/main" id="{49CAFA0D-D04E-4535-B5F5-0BDCA6FCB6F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4" name="Text // Listenebene erhöhen">
                <a:extLst>
                  <a:ext uri="{FF2B5EF4-FFF2-40B4-BE49-F238E27FC236}">
                    <a16:creationId xmlns:a16="http://schemas.microsoft.com/office/drawing/2014/main" id="{C93F204B-6AE4-48EA-B442-BC08DA444B1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5" name="Text // Listenebene verringern">
                <a:extLst>
                  <a:ext uri="{FF2B5EF4-FFF2-40B4-BE49-F238E27FC236}">
                    <a16:creationId xmlns:a16="http://schemas.microsoft.com/office/drawing/2014/main" id="{3A7BEF8E-9860-48FC-AB7B-FAB9134B1ADC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6" name="Listenebenen">
                <a:extLst>
                  <a:ext uri="{FF2B5EF4-FFF2-40B4-BE49-F238E27FC236}">
                    <a16:creationId xmlns:a16="http://schemas.microsoft.com/office/drawing/2014/main" id="{84F03A39-B63D-482F-81DC-372C5E0520DB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7" name="Bild // Listenebene erhöhen">
                <a:extLst>
                  <a:ext uri="{FF2B5EF4-FFF2-40B4-BE49-F238E27FC236}">
                    <a16:creationId xmlns:a16="http://schemas.microsoft.com/office/drawing/2014/main" id="{C035E6F7-2A22-4ACC-B15A-6046973FCC9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2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8" name="Bild // Listenebene verringern">
                <a:extLst>
                  <a:ext uri="{FF2B5EF4-FFF2-40B4-BE49-F238E27FC236}">
                    <a16:creationId xmlns:a16="http://schemas.microsoft.com/office/drawing/2014/main" id="{376E772D-48C9-4D4B-8E13-CA7261C7C18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3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2" name="Kopfzeile">
              <a:extLst>
                <a:ext uri="{FF2B5EF4-FFF2-40B4-BE49-F238E27FC236}">
                  <a16:creationId xmlns:a16="http://schemas.microsoft.com/office/drawing/2014/main" id="{28274F0B-20E2-490C-BE21-6E0853E32AC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725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  <p:sldLayoutId id="2147483841" r:id="rId17"/>
    <p:sldLayoutId id="2147483842" r:id="rId18"/>
    <p:sldLayoutId id="2147483843" r:id="rId19"/>
  </p:sldLayoutIdLst>
  <p:hf hdr="0" dt="0"/>
  <p:txStyles>
    <p:titleStyle>
      <a:lvl1pPr marL="0" indent="0" algn="l" defTabSz="914366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None/>
        <a:defRPr sz="3492" kern="120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914348" indent="-914348" algn="l" defTabSz="914366" rtl="0" eaLnBrk="1" latinLnBrk="0" hangingPunct="1">
        <a:lnSpc>
          <a:spcPct val="95000"/>
        </a:lnSpc>
        <a:spcBef>
          <a:spcPts val="2117"/>
        </a:spcBef>
        <a:spcAft>
          <a:spcPts val="635"/>
        </a:spcAft>
        <a:buSzPct val="170000"/>
        <a:buFont typeface="Arial" panose="020B0604020202020204" pitchFamily="34" charset="0"/>
        <a:buChar char="→"/>
        <a:defRPr sz="1483" kern="1200" spc="11" baseline="0">
          <a:solidFill>
            <a:schemeClr val="tx1"/>
          </a:solidFill>
          <a:latin typeface="+mn-lt"/>
          <a:ea typeface="+mn-ea"/>
          <a:cs typeface="+mn-cs"/>
        </a:defRPr>
      </a:lvl1pPr>
      <a:lvl2pPr marL="1142935" indent="-228588" algn="l" defTabSz="914366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Char char="→"/>
        <a:defRPr sz="1483" kern="1200" spc="11" baseline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66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83" kern="1200" spc="11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66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83" kern="1200" spc="11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366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83" kern="1200" spc="11" baseline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366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83" kern="1200" spc="11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66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83" kern="1200" spc="11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366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83" kern="1200" spc="11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66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83" kern="1200" spc="11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6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8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2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4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8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1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3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atena-X Signet">
            <a:extLst>
              <a:ext uri="{FF2B5EF4-FFF2-40B4-BE49-F238E27FC236}">
                <a16:creationId xmlns:a16="http://schemas.microsoft.com/office/drawing/2014/main" id="{8A188B8F-EA9D-4561-9F21-0ECE7F77606F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369" y="6190250"/>
            <a:ext cx="323292" cy="342891"/>
          </a:xfrm>
          <a:prstGeom prst="rect">
            <a:avLst/>
          </a:prstGeom>
        </p:spPr>
      </p:pic>
      <p:sp>
        <p:nvSpPr>
          <p:cNvPr id="6" name="Foliennummer">
            <a:extLst>
              <a:ext uri="{FF2B5EF4-FFF2-40B4-BE49-F238E27FC236}">
                <a16:creationId xmlns:a16="http://schemas.microsoft.com/office/drawing/2014/main" id="{3A4522D6-9014-460A-BFEF-00B15B83A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05508" y="6324429"/>
            <a:ext cx="380984" cy="13334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5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defRPr sz="1005"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defRPr sz="1005">
                <a:latin typeface="+mn-lt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defRPr sz="1005">
                <a:latin typeface="+mn-lt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defRPr sz="1005">
                <a:latin typeface="+mn-lt"/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defRPr sz="1005">
                <a:latin typeface="+mn-lt"/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defRPr sz="1005">
                <a:latin typeface="+mn-lt"/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defRPr sz="1005">
                <a:latin typeface="+mn-lt"/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defRPr sz="1005">
                <a:latin typeface="+mn-lt"/>
              </a:defRPr>
            </a:lvl9pPr>
          </a:lstStyle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Fußzeile">
            <a:extLst>
              <a:ext uri="{FF2B5EF4-FFF2-40B4-BE49-F238E27FC236}">
                <a16:creationId xmlns:a16="http://schemas.microsoft.com/office/drawing/2014/main" id="{0AD3824A-8546-49CA-B2F1-7994635DA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5609" y="6324429"/>
            <a:ext cx="4762299" cy="13334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635" spc="-11" baseline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635" spc="-11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635" spc="-11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635" spc="-11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635" spc="-11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635" spc="-11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635" spc="-11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635" spc="-11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635" spc="-11" baseline="0">
                <a:latin typeface="+mn-lt"/>
              </a:defRPr>
            </a:lvl9pPr>
          </a:lstStyle>
          <a:p>
            <a:r>
              <a:rPr lang="en-US"/>
              <a:t>© 2022 Catena-X or an Catena-X affiliate company. All rights reserved.</a:t>
            </a:r>
            <a:endParaRPr lang="de-DE"/>
          </a:p>
        </p:txBody>
      </p:sp>
      <p:sp>
        <p:nvSpPr>
          <p:cNvPr id="3" name="Text">
            <a:extLst>
              <a:ext uri="{FF2B5EF4-FFF2-40B4-BE49-F238E27FC236}">
                <a16:creationId xmlns:a16="http://schemas.microsoft.com/office/drawing/2014/main" id="{187E1D4E-4F7E-4CA1-853B-2B7DC88F8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541" y="2247919"/>
            <a:ext cx="10706121" cy="365748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BF8FF0EE-3A77-4ED2-B2D3-A42847D4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610" y="532581"/>
            <a:ext cx="11200051" cy="114296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11" name="Datum">
            <a:extLst>
              <a:ext uri="{FF2B5EF4-FFF2-40B4-BE49-F238E27FC236}">
                <a16:creationId xmlns:a16="http://schemas.microsoft.com/office/drawing/2014/main" id="{8BE4716A-2CDA-4221-9979-BB3583A22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5279" y="380992"/>
            <a:ext cx="514328" cy="19049"/>
          </a:xfrm>
          <a:prstGeom prst="rect">
            <a:avLst/>
          </a:prstGeom>
          <a:solidFill>
            <a:schemeClr val="tx1"/>
          </a:solidFill>
        </p:spPr>
        <p:txBody>
          <a:bodyPr vert="horz" wrap="none" lIns="648000" tIns="0" rIns="0" bIns="18000" rtlCol="0" anchor="ctr" anchorCtr="0"/>
          <a:lstStyle>
            <a:lvl1pPr marL="0" indent="0" algn="l">
              <a:buFont typeface="Arial" panose="020B0604020202020204" pitchFamily="34" charset="0"/>
              <a:buNone/>
              <a:defRPr sz="1005" b="1">
                <a:solidFill>
                  <a:schemeClr val="tx1"/>
                </a:solidFill>
              </a:defRPr>
            </a:lvl1pPr>
            <a:lvl2pPr marL="0" algn="l">
              <a:defRPr sz="1005" b="1"/>
            </a:lvl2pPr>
            <a:lvl3pPr marL="0" algn="l">
              <a:defRPr sz="1005" b="1"/>
            </a:lvl3pPr>
            <a:lvl4pPr marL="0" algn="l">
              <a:defRPr sz="1005" b="1"/>
            </a:lvl4pPr>
            <a:lvl5pPr marL="0" algn="l">
              <a:defRPr sz="1005" b="1"/>
            </a:lvl5pPr>
            <a:lvl6pPr marL="0" algn="l">
              <a:defRPr sz="1005" b="1"/>
            </a:lvl6pPr>
            <a:lvl7pPr marL="0" algn="l">
              <a:defRPr sz="1005" b="1"/>
            </a:lvl7pPr>
            <a:lvl8pPr marL="0" algn="l">
              <a:defRPr sz="1005" b="1"/>
            </a:lvl8pPr>
            <a:lvl9pPr marL="0" algn="l">
              <a:defRPr sz="1005" b="1"/>
            </a:lvl9pPr>
          </a:lstStyle>
          <a:p>
            <a:r>
              <a:rPr lang="de-DE"/>
              <a:t>01.08.2022</a:t>
            </a:r>
          </a:p>
        </p:txBody>
      </p:sp>
      <p:grpSp>
        <p:nvGrpSpPr>
          <p:cNvPr id="18" name="Regieanweisungen">
            <a:extLst>
              <a:ext uri="{FF2B5EF4-FFF2-40B4-BE49-F238E27FC236}">
                <a16:creationId xmlns:a16="http://schemas.microsoft.com/office/drawing/2014/main" id="{7FA303D5-E104-44C4-81E9-25997E9C4BE7}"/>
              </a:ext>
            </a:extLst>
          </p:cNvPr>
          <p:cNvGrpSpPr/>
          <p:nvPr userDrawn="1"/>
        </p:nvGrpSpPr>
        <p:grpSpPr>
          <a:xfrm>
            <a:off x="-1523935" y="-493602"/>
            <a:ext cx="15163159" cy="7656208"/>
            <a:chOff x="-1440000" y="-466408"/>
            <a:chExt cx="14328000" cy="7234408"/>
          </a:xfrm>
        </p:grpSpPr>
        <p:sp>
          <p:nvSpPr>
            <p:cNvPr id="19" name="Hilfslinien">
              <a:extLst>
                <a:ext uri="{FF2B5EF4-FFF2-40B4-BE49-F238E27FC236}">
                  <a16:creationId xmlns:a16="http://schemas.microsoft.com/office/drawing/2014/main" id="{D738AE5A-70AC-4106-807A-EEEEF5D1F094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52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52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0" name="Zurücksetzen">
              <a:extLst>
                <a:ext uri="{FF2B5EF4-FFF2-40B4-BE49-F238E27FC236}">
                  <a16:creationId xmlns:a16="http://schemas.microsoft.com/office/drawing/2014/main" id="{CC2F4140-A4E6-4FE5-AACB-B59D5EAC63BD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1" name="Layoutwechsel">
              <a:extLst>
                <a:ext uri="{FF2B5EF4-FFF2-40B4-BE49-F238E27FC236}">
                  <a16:creationId xmlns:a16="http://schemas.microsoft.com/office/drawing/2014/main" id="{D083A641-A5D6-4595-83A5-72E4C7957E6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6639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2" name="Fußzeile">
              <a:extLst>
                <a:ext uri="{FF2B5EF4-FFF2-40B4-BE49-F238E27FC236}">
                  <a16:creationId xmlns:a16="http://schemas.microsoft.com/office/drawing/2014/main" id="{5438EEFC-2D0C-4A05-88DD-20AA9F1B585C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3" name="Listenebenen">
              <a:extLst>
                <a:ext uri="{FF2B5EF4-FFF2-40B4-BE49-F238E27FC236}">
                  <a16:creationId xmlns:a16="http://schemas.microsoft.com/office/drawing/2014/main" id="{49CAFA0D-D04E-4535-B5F5-0BDCA6FCB6F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4" name="Text // Listenebene erhöhen">
                <a:extLst>
                  <a:ext uri="{FF2B5EF4-FFF2-40B4-BE49-F238E27FC236}">
                    <a16:creationId xmlns:a16="http://schemas.microsoft.com/office/drawing/2014/main" id="{C93F204B-6AE4-48EA-B442-BC08DA444B1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5" name="Text // Listenebene verringern">
                <a:extLst>
                  <a:ext uri="{FF2B5EF4-FFF2-40B4-BE49-F238E27FC236}">
                    <a16:creationId xmlns:a16="http://schemas.microsoft.com/office/drawing/2014/main" id="{3A7BEF8E-9860-48FC-AB7B-FAB9134B1ADC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6" name="Listenebenen">
                <a:extLst>
                  <a:ext uri="{FF2B5EF4-FFF2-40B4-BE49-F238E27FC236}">
                    <a16:creationId xmlns:a16="http://schemas.microsoft.com/office/drawing/2014/main" id="{84F03A39-B63D-482F-81DC-372C5E0520DB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6639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52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7" name="Bild // Listenebene erhöhen">
                <a:extLst>
                  <a:ext uri="{FF2B5EF4-FFF2-40B4-BE49-F238E27FC236}">
                    <a16:creationId xmlns:a16="http://schemas.microsoft.com/office/drawing/2014/main" id="{C035E6F7-2A22-4ACC-B15A-6046973FCC9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3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8" name="Bild // Listenebene verringern">
                <a:extLst>
                  <a:ext uri="{FF2B5EF4-FFF2-40B4-BE49-F238E27FC236}">
                    <a16:creationId xmlns:a16="http://schemas.microsoft.com/office/drawing/2014/main" id="{376E772D-48C9-4D4B-8E13-CA7261C7C18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4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2" name="Kopfzeile">
              <a:extLst>
                <a:ext uri="{FF2B5EF4-FFF2-40B4-BE49-F238E27FC236}">
                  <a16:creationId xmlns:a16="http://schemas.microsoft.com/office/drawing/2014/main" id="{28274F0B-20E2-490C-BE21-6E0853E32AC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52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52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871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hdr="0"/>
  <p:txStyles>
    <p:titleStyle>
      <a:lvl1pPr marL="0" indent="0" algn="l" defTabSz="914366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None/>
        <a:defRPr sz="3492" kern="120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914348" indent="-914348" algn="l" defTabSz="914366" rtl="0" eaLnBrk="1" latinLnBrk="0" hangingPunct="1">
        <a:lnSpc>
          <a:spcPct val="95000"/>
        </a:lnSpc>
        <a:spcBef>
          <a:spcPts val="2117"/>
        </a:spcBef>
        <a:spcAft>
          <a:spcPts val="635"/>
        </a:spcAft>
        <a:buSzPct val="170000"/>
        <a:buFont typeface="Arial" panose="020B0604020202020204" pitchFamily="34" charset="0"/>
        <a:buChar char="→"/>
        <a:defRPr sz="1483" kern="1200" spc="11" baseline="0">
          <a:solidFill>
            <a:schemeClr val="tx1"/>
          </a:solidFill>
          <a:latin typeface="+mn-lt"/>
          <a:ea typeface="+mn-ea"/>
          <a:cs typeface="+mn-cs"/>
        </a:defRPr>
      </a:lvl1pPr>
      <a:lvl2pPr marL="1142935" indent="-228588" algn="l" defTabSz="914366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Char char="→"/>
        <a:defRPr sz="1483" kern="1200" spc="11" baseline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66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83" kern="1200" spc="11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66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83" kern="1200" spc="11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366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83" kern="1200" spc="11" baseline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366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83" kern="1200" spc="11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66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83" kern="1200" spc="11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366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83" kern="1200" spc="11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66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83" kern="1200" spc="11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6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8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2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4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8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1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3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97886-FCE9-F8AC-CA63-47FD5434D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998429EB-9ABF-F9B7-107D-02E951FB4793}"/>
              </a:ext>
            </a:extLst>
          </p:cNvPr>
          <p:cNvSpPr/>
          <p:nvPr/>
        </p:nvSpPr>
        <p:spPr>
          <a:xfrm>
            <a:off x="875482" y="4797285"/>
            <a:ext cx="10925571" cy="9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0" tIns="0" rIns="0" bIns="0" rtlCol="0" anchor="ctr" anchorCtr="0">
            <a:noAutofit/>
          </a:bodyPr>
          <a:lstStyle/>
          <a:p>
            <a:pPr marL="177800" lvl="1"/>
            <a:endParaRPr lang="de-DE" sz="1000">
              <a:latin typeface="Manrope Light" pitchFamily="2" charset="0"/>
              <a:cs typeface="Arial" panose="020B060402020202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449168D-73C5-65AC-03CA-40F0556A0988}"/>
              </a:ext>
            </a:extLst>
          </p:cNvPr>
          <p:cNvSpPr/>
          <p:nvPr/>
        </p:nvSpPr>
        <p:spPr>
          <a:xfrm>
            <a:off x="875482" y="1510350"/>
            <a:ext cx="10919749" cy="144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/>
          <a:p>
            <a:pPr marL="177800" lvl="1"/>
            <a:endParaRPr lang="de-DE" sz="1000">
              <a:latin typeface="Manrope Light" pitchFamily="2" charset="0"/>
              <a:cs typeface="Arial" panose="020B0604020202020204" pitchFamily="34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8AE2D7E-43E5-D266-1DB4-EFF611D591BC}"/>
              </a:ext>
            </a:extLst>
          </p:cNvPr>
          <p:cNvSpPr/>
          <p:nvPr/>
        </p:nvSpPr>
        <p:spPr>
          <a:xfrm>
            <a:off x="875484" y="2994928"/>
            <a:ext cx="10925569" cy="176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/>
          <a:p>
            <a:pPr marL="177800">
              <a:lnSpc>
                <a:spcPct val="90000"/>
              </a:lnSpc>
            </a:pPr>
            <a:endParaRPr lang="de-DE" sz="1000">
              <a:latin typeface="Manrope Light" pitchFamily="2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9602D9-97D5-248E-B3A6-7C6DBE4E1CE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515833" y="6457364"/>
            <a:ext cx="2743200" cy="365125"/>
          </a:xfrm>
        </p:spPr>
        <p:txBody>
          <a:bodyPr/>
          <a:lstStyle/>
          <a:p>
            <a:fld id="{15DFB6EE-9978-41D3-B043-A8093AA4AB5B}" type="slidenum">
              <a:rPr lang="en-US" smtClean="0"/>
              <a:pPr/>
              <a:t>1</a:t>
            </a:fld>
            <a:endParaRPr lang="en-US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D5D0D63E-E373-D8AA-33EB-D43600DF6D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9086385"/>
              </p:ext>
            </p:extLst>
          </p:nvPr>
        </p:nvGraphicFramePr>
        <p:xfrm>
          <a:off x="1289480" y="680301"/>
          <a:ext cx="0" cy="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Eingebuchteter Richtungspfeil 10">
            <a:extLst>
              <a:ext uri="{FF2B5EF4-FFF2-40B4-BE49-F238E27FC236}">
                <a16:creationId xmlns:a16="http://schemas.microsoft.com/office/drawing/2014/main" id="{49B3B316-EB87-2265-DDEF-1F49DFC20907}"/>
              </a:ext>
            </a:extLst>
          </p:cNvPr>
          <p:cNvSpPr/>
          <p:nvPr/>
        </p:nvSpPr>
        <p:spPr>
          <a:xfrm>
            <a:off x="875483" y="1094548"/>
            <a:ext cx="1356866" cy="364603"/>
          </a:xfrm>
          <a:prstGeom prst="chevro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3"/>
            </a:solidFill>
          </a:ln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Manrope Light" pitchFamily="2" charset="0"/>
                <a:cs typeface="Arial" panose="020B0604020202020204" pitchFamily="34" charset="0"/>
              </a:rPr>
              <a:t>Preparation</a:t>
            </a:r>
          </a:p>
        </p:txBody>
      </p:sp>
      <p:sp>
        <p:nvSpPr>
          <p:cNvPr id="12" name="Eingebuchteter Richtungspfeil 11">
            <a:extLst>
              <a:ext uri="{FF2B5EF4-FFF2-40B4-BE49-F238E27FC236}">
                <a16:creationId xmlns:a16="http://schemas.microsoft.com/office/drawing/2014/main" id="{5E97C290-316C-94B9-E6D6-ED035F84B7BB}"/>
              </a:ext>
            </a:extLst>
          </p:cNvPr>
          <p:cNvSpPr/>
          <p:nvPr/>
        </p:nvSpPr>
        <p:spPr>
          <a:xfrm>
            <a:off x="2225484" y="1101782"/>
            <a:ext cx="3399207" cy="364603"/>
          </a:xfrm>
          <a:prstGeom prst="chevron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3"/>
            </a:solidFill>
          </a:ln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Manrope Light" pitchFamily="2" charset="0"/>
                <a:cs typeface="Arial" panose="020B0604020202020204" pitchFamily="34" charset="0"/>
              </a:rPr>
              <a:t>Planning</a:t>
            </a:r>
          </a:p>
        </p:txBody>
      </p:sp>
      <p:sp>
        <p:nvSpPr>
          <p:cNvPr id="13" name="Eingebuchteter Richtungspfeil 12">
            <a:extLst>
              <a:ext uri="{FF2B5EF4-FFF2-40B4-BE49-F238E27FC236}">
                <a16:creationId xmlns:a16="http://schemas.microsoft.com/office/drawing/2014/main" id="{2CE05D57-7A34-B3F7-1B1B-E100DFE09A45}"/>
              </a:ext>
            </a:extLst>
          </p:cNvPr>
          <p:cNvSpPr/>
          <p:nvPr/>
        </p:nvSpPr>
        <p:spPr>
          <a:xfrm>
            <a:off x="5624690" y="1096477"/>
            <a:ext cx="6170533" cy="364603"/>
          </a:xfrm>
          <a:prstGeom prst="chevron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accent3"/>
            </a:solidFill>
          </a:ln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Manrope Light" pitchFamily="2" charset="0"/>
                <a:cs typeface="Arial" panose="020B0604020202020204" pitchFamily="34" charset="0"/>
              </a:rPr>
              <a:t>Development &amp; Release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0FDA7B2-2808-BBF6-A7BC-D4A85F1B0321}"/>
              </a:ext>
            </a:extLst>
          </p:cNvPr>
          <p:cNvSpPr txBox="1"/>
          <p:nvPr/>
        </p:nvSpPr>
        <p:spPr>
          <a:xfrm>
            <a:off x="1340130" y="1387773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US" err="1">
              <a:solidFill>
                <a:schemeClr val="tx2"/>
              </a:solidFill>
              <a:latin typeface="Manrope Light" pitchFamily="2" charset="0"/>
              <a:cs typeface="Arial" panose="020B060402020202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989159D-243A-EC21-12AE-E10AE3A6DE8C}"/>
              </a:ext>
            </a:extLst>
          </p:cNvPr>
          <p:cNvSpPr txBox="1"/>
          <p:nvPr/>
        </p:nvSpPr>
        <p:spPr>
          <a:xfrm>
            <a:off x="1160722" y="1399348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US" err="1">
              <a:solidFill>
                <a:schemeClr val="tx2"/>
              </a:solidFill>
              <a:latin typeface="Manrope Light" pitchFamily="2" charset="0"/>
              <a:cs typeface="Arial" panose="020B060402020202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24107CD-D6AC-3D56-9925-DE7F2DB0D562}"/>
              </a:ext>
            </a:extLst>
          </p:cNvPr>
          <p:cNvSpPr txBox="1"/>
          <p:nvPr/>
        </p:nvSpPr>
        <p:spPr>
          <a:xfrm>
            <a:off x="5541740" y="1248877"/>
            <a:ext cx="0" cy="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US">
              <a:solidFill>
                <a:schemeClr val="tx2"/>
              </a:solidFill>
              <a:latin typeface="Manrope Light" pitchFamily="2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B7A71E9-BA93-E54E-1831-6342E8F38C28}"/>
              </a:ext>
            </a:extLst>
          </p:cNvPr>
          <p:cNvSpPr/>
          <p:nvPr/>
        </p:nvSpPr>
        <p:spPr>
          <a:xfrm>
            <a:off x="336411" y="1510350"/>
            <a:ext cx="504000" cy="1443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/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1200" b="1">
                <a:solidFill>
                  <a:schemeClr val="tx1">
                    <a:lumMod val="65000"/>
                    <a:lumOff val="35000"/>
                  </a:schemeClr>
                </a:solidFill>
                <a:latin typeface="Manrope Light" pitchFamily="2" charset="0"/>
                <a:cs typeface="Arial" panose="020B0604020202020204" pitchFamily="34" charset="0"/>
              </a:rPr>
              <a:t>Release </a:t>
            </a:r>
            <a:r>
              <a:rPr lang="de-DE" sz="1200" b="1" err="1">
                <a:solidFill>
                  <a:schemeClr val="tx1">
                    <a:lumMod val="65000"/>
                    <a:lumOff val="35000"/>
                  </a:schemeClr>
                </a:solidFill>
                <a:latin typeface="Manrope Light" pitchFamily="2" charset="0"/>
                <a:cs typeface="Arial" panose="020B0604020202020204" pitchFamily="34" charset="0"/>
              </a:rPr>
              <a:t>Governance</a:t>
            </a:r>
            <a:endParaRPr lang="de-DE" sz="1200" b="1">
              <a:solidFill>
                <a:schemeClr val="tx1">
                  <a:lumMod val="65000"/>
                  <a:lumOff val="35000"/>
                </a:schemeClr>
              </a:solidFill>
              <a:latin typeface="Manrope Light" pitchFamily="2" charset="0"/>
              <a:cs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1B8F4D5-8EB4-7FAD-AEA6-D2FAD9B97973}"/>
              </a:ext>
            </a:extLst>
          </p:cNvPr>
          <p:cNvSpPr/>
          <p:nvPr/>
        </p:nvSpPr>
        <p:spPr>
          <a:xfrm>
            <a:off x="336412" y="2994928"/>
            <a:ext cx="506584" cy="176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3"/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1200" b="1">
                <a:solidFill>
                  <a:schemeClr val="tx1">
                    <a:lumMod val="65000"/>
                    <a:lumOff val="35000"/>
                  </a:schemeClr>
                </a:solidFill>
                <a:latin typeface="Manrope Light" pitchFamily="2" charset="0"/>
                <a:cs typeface="Arial" panose="020B0604020202020204" pitchFamily="34" charset="0"/>
              </a:rPr>
              <a:t>Release Content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A245AE88-4E06-ACE5-A6E6-A3265D9EFF83}"/>
              </a:ext>
            </a:extLst>
          </p:cNvPr>
          <p:cNvSpPr/>
          <p:nvPr/>
        </p:nvSpPr>
        <p:spPr>
          <a:xfrm>
            <a:off x="336411" y="4797285"/>
            <a:ext cx="511419" cy="97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/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1200" b="1">
                <a:solidFill>
                  <a:schemeClr val="tx1">
                    <a:lumMod val="65000"/>
                    <a:lumOff val="35000"/>
                  </a:schemeClr>
                </a:solidFill>
                <a:latin typeface="Manrope Light" pitchFamily="2" charset="0"/>
                <a:cs typeface="Arial" panose="020B0604020202020204" pitchFamily="34" charset="0"/>
              </a:rPr>
              <a:t>Release  </a:t>
            </a:r>
            <a:r>
              <a:rPr lang="de-DE" sz="1200" b="1" err="1">
                <a:solidFill>
                  <a:schemeClr val="tx1">
                    <a:lumMod val="65000"/>
                    <a:lumOff val="35000"/>
                  </a:schemeClr>
                </a:solidFill>
                <a:latin typeface="Manrope Light" pitchFamily="2" charset="0"/>
                <a:cs typeface="Arial" panose="020B0604020202020204" pitchFamily="34" charset="0"/>
              </a:rPr>
              <a:t>Comms</a:t>
            </a:r>
            <a:endParaRPr lang="de-DE" sz="1200" b="1">
              <a:solidFill>
                <a:schemeClr val="tx1">
                  <a:lumMod val="65000"/>
                  <a:lumOff val="35000"/>
                </a:schemeClr>
              </a:solidFill>
              <a:latin typeface="Manrope Light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25" name="Tabelle 24">
            <a:extLst>
              <a:ext uri="{FF2B5EF4-FFF2-40B4-BE49-F238E27FC236}">
                <a16:creationId xmlns:a16="http://schemas.microsoft.com/office/drawing/2014/main" id="{E91EF07D-D85A-E630-3A25-83DD3CD60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113967"/>
              </p:ext>
            </p:extLst>
          </p:nvPr>
        </p:nvGraphicFramePr>
        <p:xfrm>
          <a:off x="864638" y="5799617"/>
          <a:ext cx="10936416" cy="327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1763">
                  <a:extLst>
                    <a:ext uri="{9D8B030D-6E8A-4147-A177-3AD203B41FA5}">
                      <a16:colId xmlns:a16="http://schemas.microsoft.com/office/drawing/2014/main" val="3641027979"/>
                    </a:ext>
                  </a:extLst>
                </a:gridCol>
                <a:gridCol w="341763">
                  <a:extLst>
                    <a:ext uri="{9D8B030D-6E8A-4147-A177-3AD203B41FA5}">
                      <a16:colId xmlns:a16="http://schemas.microsoft.com/office/drawing/2014/main" val="1959536897"/>
                    </a:ext>
                  </a:extLst>
                </a:gridCol>
                <a:gridCol w="341763">
                  <a:extLst>
                    <a:ext uri="{9D8B030D-6E8A-4147-A177-3AD203B41FA5}">
                      <a16:colId xmlns:a16="http://schemas.microsoft.com/office/drawing/2014/main" val="3902050900"/>
                    </a:ext>
                  </a:extLst>
                </a:gridCol>
                <a:gridCol w="341763">
                  <a:extLst>
                    <a:ext uri="{9D8B030D-6E8A-4147-A177-3AD203B41FA5}">
                      <a16:colId xmlns:a16="http://schemas.microsoft.com/office/drawing/2014/main" val="3542479201"/>
                    </a:ext>
                  </a:extLst>
                </a:gridCol>
                <a:gridCol w="341763">
                  <a:extLst>
                    <a:ext uri="{9D8B030D-6E8A-4147-A177-3AD203B41FA5}">
                      <a16:colId xmlns:a16="http://schemas.microsoft.com/office/drawing/2014/main" val="4076785353"/>
                    </a:ext>
                  </a:extLst>
                </a:gridCol>
                <a:gridCol w="341763">
                  <a:extLst>
                    <a:ext uri="{9D8B030D-6E8A-4147-A177-3AD203B41FA5}">
                      <a16:colId xmlns:a16="http://schemas.microsoft.com/office/drawing/2014/main" val="226785985"/>
                    </a:ext>
                  </a:extLst>
                </a:gridCol>
                <a:gridCol w="341763">
                  <a:extLst>
                    <a:ext uri="{9D8B030D-6E8A-4147-A177-3AD203B41FA5}">
                      <a16:colId xmlns:a16="http://schemas.microsoft.com/office/drawing/2014/main" val="1414959797"/>
                    </a:ext>
                  </a:extLst>
                </a:gridCol>
                <a:gridCol w="341763">
                  <a:extLst>
                    <a:ext uri="{9D8B030D-6E8A-4147-A177-3AD203B41FA5}">
                      <a16:colId xmlns:a16="http://schemas.microsoft.com/office/drawing/2014/main" val="2196816054"/>
                    </a:ext>
                  </a:extLst>
                </a:gridCol>
                <a:gridCol w="341763">
                  <a:extLst>
                    <a:ext uri="{9D8B030D-6E8A-4147-A177-3AD203B41FA5}">
                      <a16:colId xmlns:a16="http://schemas.microsoft.com/office/drawing/2014/main" val="3181484695"/>
                    </a:ext>
                  </a:extLst>
                </a:gridCol>
                <a:gridCol w="341763">
                  <a:extLst>
                    <a:ext uri="{9D8B030D-6E8A-4147-A177-3AD203B41FA5}">
                      <a16:colId xmlns:a16="http://schemas.microsoft.com/office/drawing/2014/main" val="106356000"/>
                    </a:ext>
                  </a:extLst>
                </a:gridCol>
                <a:gridCol w="341763">
                  <a:extLst>
                    <a:ext uri="{9D8B030D-6E8A-4147-A177-3AD203B41FA5}">
                      <a16:colId xmlns:a16="http://schemas.microsoft.com/office/drawing/2014/main" val="53240761"/>
                    </a:ext>
                  </a:extLst>
                </a:gridCol>
                <a:gridCol w="341763">
                  <a:extLst>
                    <a:ext uri="{9D8B030D-6E8A-4147-A177-3AD203B41FA5}">
                      <a16:colId xmlns:a16="http://schemas.microsoft.com/office/drawing/2014/main" val="1901488494"/>
                    </a:ext>
                  </a:extLst>
                </a:gridCol>
                <a:gridCol w="341763">
                  <a:extLst>
                    <a:ext uri="{9D8B030D-6E8A-4147-A177-3AD203B41FA5}">
                      <a16:colId xmlns:a16="http://schemas.microsoft.com/office/drawing/2014/main" val="1423031810"/>
                    </a:ext>
                  </a:extLst>
                </a:gridCol>
                <a:gridCol w="341763">
                  <a:extLst>
                    <a:ext uri="{9D8B030D-6E8A-4147-A177-3AD203B41FA5}">
                      <a16:colId xmlns:a16="http://schemas.microsoft.com/office/drawing/2014/main" val="3848336751"/>
                    </a:ext>
                  </a:extLst>
                </a:gridCol>
                <a:gridCol w="341763">
                  <a:extLst>
                    <a:ext uri="{9D8B030D-6E8A-4147-A177-3AD203B41FA5}">
                      <a16:colId xmlns:a16="http://schemas.microsoft.com/office/drawing/2014/main" val="1376776167"/>
                    </a:ext>
                  </a:extLst>
                </a:gridCol>
                <a:gridCol w="341763">
                  <a:extLst>
                    <a:ext uri="{9D8B030D-6E8A-4147-A177-3AD203B41FA5}">
                      <a16:colId xmlns:a16="http://schemas.microsoft.com/office/drawing/2014/main" val="1570423987"/>
                    </a:ext>
                  </a:extLst>
                </a:gridCol>
                <a:gridCol w="341763">
                  <a:extLst>
                    <a:ext uri="{9D8B030D-6E8A-4147-A177-3AD203B41FA5}">
                      <a16:colId xmlns:a16="http://schemas.microsoft.com/office/drawing/2014/main" val="3729530184"/>
                    </a:ext>
                  </a:extLst>
                </a:gridCol>
                <a:gridCol w="341763">
                  <a:extLst>
                    <a:ext uri="{9D8B030D-6E8A-4147-A177-3AD203B41FA5}">
                      <a16:colId xmlns:a16="http://schemas.microsoft.com/office/drawing/2014/main" val="958287706"/>
                    </a:ext>
                  </a:extLst>
                </a:gridCol>
                <a:gridCol w="341763">
                  <a:extLst>
                    <a:ext uri="{9D8B030D-6E8A-4147-A177-3AD203B41FA5}">
                      <a16:colId xmlns:a16="http://schemas.microsoft.com/office/drawing/2014/main" val="612650696"/>
                    </a:ext>
                  </a:extLst>
                </a:gridCol>
                <a:gridCol w="341763">
                  <a:extLst>
                    <a:ext uri="{9D8B030D-6E8A-4147-A177-3AD203B41FA5}">
                      <a16:colId xmlns:a16="http://schemas.microsoft.com/office/drawing/2014/main" val="1228185570"/>
                    </a:ext>
                  </a:extLst>
                </a:gridCol>
                <a:gridCol w="341763">
                  <a:extLst>
                    <a:ext uri="{9D8B030D-6E8A-4147-A177-3AD203B41FA5}">
                      <a16:colId xmlns:a16="http://schemas.microsoft.com/office/drawing/2014/main" val="2548894448"/>
                    </a:ext>
                  </a:extLst>
                </a:gridCol>
                <a:gridCol w="341763">
                  <a:extLst>
                    <a:ext uri="{9D8B030D-6E8A-4147-A177-3AD203B41FA5}">
                      <a16:colId xmlns:a16="http://schemas.microsoft.com/office/drawing/2014/main" val="2726288245"/>
                    </a:ext>
                  </a:extLst>
                </a:gridCol>
                <a:gridCol w="341763">
                  <a:extLst>
                    <a:ext uri="{9D8B030D-6E8A-4147-A177-3AD203B41FA5}">
                      <a16:colId xmlns:a16="http://schemas.microsoft.com/office/drawing/2014/main" val="2577933114"/>
                    </a:ext>
                  </a:extLst>
                </a:gridCol>
                <a:gridCol w="341763">
                  <a:extLst>
                    <a:ext uri="{9D8B030D-6E8A-4147-A177-3AD203B41FA5}">
                      <a16:colId xmlns:a16="http://schemas.microsoft.com/office/drawing/2014/main" val="1073373126"/>
                    </a:ext>
                  </a:extLst>
                </a:gridCol>
                <a:gridCol w="341763">
                  <a:extLst>
                    <a:ext uri="{9D8B030D-6E8A-4147-A177-3AD203B41FA5}">
                      <a16:colId xmlns:a16="http://schemas.microsoft.com/office/drawing/2014/main" val="1118672560"/>
                    </a:ext>
                  </a:extLst>
                </a:gridCol>
                <a:gridCol w="341763">
                  <a:extLst>
                    <a:ext uri="{9D8B030D-6E8A-4147-A177-3AD203B41FA5}">
                      <a16:colId xmlns:a16="http://schemas.microsoft.com/office/drawing/2014/main" val="3954697309"/>
                    </a:ext>
                  </a:extLst>
                </a:gridCol>
                <a:gridCol w="341763">
                  <a:extLst>
                    <a:ext uri="{9D8B030D-6E8A-4147-A177-3AD203B41FA5}">
                      <a16:colId xmlns:a16="http://schemas.microsoft.com/office/drawing/2014/main" val="677649655"/>
                    </a:ext>
                  </a:extLst>
                </a:gridCol>
                <a:gridCol w="341763">
                  <a:extLst>
                    <a:ext uri="{9D8B030D-6E8A-4147-A177-3AD203B41FA5}">
                      <a16:colId xmlns:a16="http://schemas.microsoft.com/office/drawing/2014/main" val="1816667289"/>
                    </a:ext>
                  </a:extLst>
                </a:gridCol>
                <a:gridCol w="341763">
                  <a:extLst>
                    <a:ext uri="{9D8B030D-6E8A-4147-A177-3AD203B41FA5}">
                      <a16:colId xmlns:a16="http://schemas.microsoft.com/office/drawing/2014/main" val="2601020185"/>
                    </a:ext>
                  </a:extLst>
                </a:gridCol>
                <a:gridCol w="341763">
                  <a:extLst>
                    <a:ext uri="{9D8B030D-6E8A-4147-A177-3AD203B41FA5}">
                      <a16:colId xmlns:a16="http://schemas.microsoft.com/office/drawing/2014/main" val="2575991903"/>
                    </a:ext>
                  </a:extLst>
                </a:gridCol>
                <a:gridCol w="341763">
                  <a:extLst>
                    <a:ext uri="{9D8B030D-6E8A-4147-A177-3AD203B41FA5}">
                      <a16:colId xmlns:a16="http://schemas.microsoft.com/office/drawing/2014/main" val="2782354285"/>
                    </a:ext>
                  </a:extLst>
                </a:gridCol>
                <a:gridCol w="341763">
                  <a:extLst>
                    <a:ext uri="{9D8B030D-6E8A-4147-A177-3AD203B41FA5}">
                      <a16:colId xmlns:a16="http://schemas.microsoft.com/office/drawing/2014/main" val="2311077777"/>
                    </a:ext>
                  </a:extLst>
                </a:gridCol>
              </a:tblGrid>
              <a:tr h="3276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33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34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35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36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37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38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39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40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41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42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43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44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45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46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47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48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49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51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52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503724"/>
                  </a:ext>
                </a:extLst>
              </a:tr>
            </a:tbl>
          </a:graphicData>
        </a:graphic>
      </p:graphicFrame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4D83E768-4D5B-ED5A-CCF8-D1A057F61CFD}"/>
              </a:ext>
            </a:extLst>
          </p:cNvPr>
          <p:cNvCxnSpPr>
            <a:cxnSpLocks/>
          </p:cNvCxnSpPr>
          <p:nvPr/>
        </p:nvCxnSpPr>
        <p:spPr>
          <a:xfrm>
            <a:off x="5628903" y="1519844"/>
            <a:ext cx="0" cy="4248000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9" name="Pfeil nach rechts 28">
            <a:extLst>
              <a:ext uri="{FF2B5EF4-FFF2-40B4-BE49-F238E27FC236}">
                <a16:creationId xmlns:a16="http://schemas.microsoft.com/office/drawing/2014/main" id="{C47BB6F6-69CA-39E0-960C-885D4D08166D}"/>
              </a:ext>
            </a:extLst>
          </p:cNvPr>
          <p:cNvSpPr/>
          <p:nvPr/>
        </p:nvSpPr>
        <p:spPr>
          <a:xfrm>
            <a:off x="864639" y="6138994"/>
            <a:ext cx="10930585" cy="409058"/>
          </a:xfrm>
          <a:prstGeom prst="rightArrow">
            <a:avLst/>
          </a:prstGeom>
          <a:noFill/>
          <a:ln>
            <a:solidFill>
              <a:schemeClr val="accent3"/>
            </a:solidFill>
          </a:ln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Manrope Light" pitchFamily="2" charset="0"/>
                <a:cs typeface="Arial" panose="020B0604020202020204" pitchFamily="34" charset="0"/>
              </a:rPr>
              <a:t>Calendar Weeks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DFF4F2F7-8C27-C351-E7C7-7A8A51264285}"/>
              </a:ext>
            </a:extLst>
          </p:cNvPr>
          <p:cNvSpPr txBox="1"/>
          <p:nvPr/>
        </p:nvSpPr>
        <p:spPr>
          <a:xfrm>
            <a:off x="7428614" y="-1027814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US" err="1">
              <a:solidFill>
                <a:schemeClr val="tx2"/>
              </a:solidFill>
              <a:latin typeface="Manrope Light" pitchFamily="2" charset="0"/>
              <a:cs typeface="Arial" panose="020B0604020202020204" pitchFamily="34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FD2A12E-7734-66DC-5E9F-AE5E4584ECB7}"/>
              </a:ext>
            </a:extLst>
          </p:cNvPr>
          <p:cNvSpPr txBox="1"/>
          <p:nvPr/>
        </p:nvSpPr>
        <p:spPr>
          <a:xfrm>
            <a:off x="13424452" y="72887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US" err="1">
              <a:solidFill>
                <a:schemeClr val="tx2"/>
              </a:solidFill>
              <a:latin typeface="Manrope Light" pitchFamily="2" charset="0"/>
              <a:cs typeface="Arial" panose="020B0604020202020204" pitchFamily="34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13690C5B-1397-C78D-C57C-259B3554403E}"/>
              </a:ext>
            </a:extLst>
          </p:cNvPr>
          <p:cNvSpPr txBox="1"/>
          <p:nvPr/>
        </p:nvSpPr>
        <p:spPr>
          <a:xfrm>
            <a:off x="13212417" y="-1179443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US" err="1">
              <a:solidFill>
                <a:schemeClr val="tx2"/>
              </a:solidFill>
              <a:latin typeface="Manrope Light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43" name="Tabelle 42">
            <a:extLst>
              <a:ext uri="{FF2B5EF4-FFF2-40B4-BE49-F238E27FC236}">
                <a16:creationId xmlns:a16="http://schemas.microsoft.com/office/drawing/2014/main" id="{69AD01AA-C0F0-F692-9D48-747C3F978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350376"/>
              </p:ext>
            </p:extLst>
          </p:nvPr>
        </p:nvGraphicFramePr>
        <p:xfrm>
          <a:off x="880318" y="1512797"/>
          <a:ext cx="10930592" cy="425358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1581">
                  <a:extLst>
                    <a:ext uri="{9D8B030D-6E8A-4147-A177-3AD203B41FA5}">
                      <a16:colId xmlns:a16="http://schemas.microsoft.com/office/drawing/2014/main" val="3641027979"/>
                    </a:ext>
                  </a:extLst>
                </a:gridCol>
                <a:gridCol w="341581">
                  <a:extLst>
                    <a:ext uri="{9D8B030D-6E8A-4147-A177-3AD203B41FA5}">
                      <a16:colId xmlns:a16="http://schemas.microsoft.com/office/drawing/2014/main" val="1959536897"/>
                    </a:ext>
                  </a:extLst>
                </a:gridCol>
                <a:gridCol w="341581">
                  <a:extLst>
                    <a:ext uri="{9D8B030D-6E8A-4147-A177-3AD203B41FA5}">
                      <a16:colId xmlns:a16="http://schemas.microsoft.com/office/drawing/2014/main" val="3902050900"/>
                    </a:ext>
                  </a:extLst>
                </a:gridCol>
                <a:gridCol w="341581">
                  <a:extLst>
                    <a:ext uri="{9D8B030D-6E8A-4147-A177-3AD203B41FA5}">
                      <a16:colId xmlns:a16="http://schemas.microsoft.com/office/drawing/2014/main" val="3542479201"/>
                    </a:ext>
                  </a:extLst>
                </a:gridCol>
                <a:gridCol w="341581">
                  <a:extLst>
                    <a:ext uri="{9D8B030D-6E8A-4147-A177-3AD203B41FA5}">
                      <a16:colId xmlns:a16="http://schemas.microsoft.com/office/drawing/2014/main" val="4076785353"/>
                    </a:ext>
                  </a:extLst>
                </a:gridCol>
                <a:gridCol w="341581">
                  <a:extLst>
                    <a:ext uri="{9D8B030D-6E8A-4147-A177-3AD203B41FA5}">
                      <a16:colId xmlns:a16="http://schemas.microsoft.com/office/drawing/2014/main" val="226785985"/>
                    </a:ext>
                  </a:extLst>
                </a:gridCol>
                <a:gridCol w="341581">
                  <a:extLst>
                    <a:ext uri="{9D8B030D-6E8A-4147-A177-3AD203B41FA5}">
                      <a16:colId xmlns:a16="http://schemas.microsoft.com/office/drawing/2014/main" val="1414959797"/>
                    </a:ext>
                  </a:extLst>
                </a:gridCol>
                <a:gridCol w="341581">
                  <a:extLst>
                    <a:ext uri="{9D8B030D-6E8A-4147-A177-3AD203B41FA5}">
                      <a16:colId xmlns:a16="http://schemas.microsoft.com/office/drawing/2014/main" val="2196816054"/>
                    </a:ext>
                  </a:extLst>
                </a:gridCol>
                <a:gridCol w="341581">
                  <a:extLst>
                    <a:ext uri="{9D8B030D-6E8A-4147-A177-3AD203B41FA5}">
                      <a16:colId xmlns:a16="http://schemas.microsoft.com/office/drawing/2014/main" val="3181484695"/>
                    </a:ext>
                  </a:extLst>
                </a:gridCol>
                <a:gridCol w="341581">
                  <a:extLst>
                    <a:ext uri="{9D8B030D-6E8A-4147-A177-3AD203B41FA5}">
                      <a16:colId xmlns:a16="http://schemas.microsoft.com/office/drawing/2014/main" val="106356000"/>
                    </a:ext>
                  </a:extLst>
                </a:gridCol>
                <a:gridCol w="341581">
                  <a:extLst>
                    <a:ext uri="{9D8B030D-6E8A-4147-A177-3AD203B41FA5}">
                      <a16:colId xmlns:a16="http://schemas.microsoft.com/office/drawing/2014/main" val="53240761"/>
                    </a:ext>
                  </a:extLst>
                </a:gridCol>
                <a:gridCol w="341581">
                  <a:extLst>
                    <a:ext uri="{9D8B030D-6E8A-4147-A177-3AD203B41FA5}">
                      <a16:colId xmlns:a16="http://schemas.microsoft.com/office/drawing/2014/main" val="1901488494"/>
                    </a:ext>
                  </a:extLst>
                </a:gridCol>
                <a:gridCol w="341581">
                  <a:extLst>
                    <a:ext uri="{9D8B030D-6E8A-4147-A177-3AD203B41FA5}">
                      <a16:colId xmlns:a16="http://schemas.microsoft.com/office/drawing/2014/main" val="1423031810"/>
                    </a:ext>
                  </a:extLst>
                </a:gridCol>
                <a:gridCol w="341581">
                  <a:extLst>
                    <a:ext uri="{9D8B030D-6E8A-4147-A177-3AD203B41FA5}">
                      <a16:colId xmlns:a16="http://schemas.microsoft.com/office/drawing/2014/main" val="3848336751"/>
                    </a:ext>
                  </a:extLst>
                </a:gridCol>
                <a:gridCol w="341581">
                  <a:extLst>
                    <a:ext uri="{9D8B030D-6E8A-4147-A177-3AD203B41FA5}">
                      <a16:colId xmlns:a16="http://schemas.microsoft.com/office/drawing/2014/main" val="1376776167"/>
                    </a:ext>
                  </a:extLst>
                </a:gridCol>
                <a:gridCol w="341581">
                  <a:extLst>
                    <a:ext uri="{9D8B030D-6E8A-4147-A177-3AD203B41FA5}">
                      <a16:colId xmlns:a16="http://schemas.microsoft.com/office/drawing/2014/main" val="1570423987"/>
                    </a:ext>
                  </a:extLst>
                </a:gridCol>
                <a:gridCol w="341581">
                  <a:extLst>
                    <a:ext uri="{9D8B030D-6E8A-4147-A177-3AD203B41FA5}">
                      <a16:colId xmlns:a16="http://schemas.microsoft.com/office/drawing/2014/main" val="3729530184"/>
                    </a:ext>
                  </a:extLst>
                </a:gridCol>
                <a:gridCol w="341581">
                  <a:extLst>
                    <a:ext uri="{9D8B030D-6E8A-4147-A177-3AD203B41FA5}">
                      <a16:colId xmlns:a16="http://schemas.microsoft.com/office/drawing/2014/main" val="958287706"/>
                    </a:ext>
                  </a:extLst>
                </a:gridCol>
                <a:gridCol w="341581">
                  <a:extLst>
                    <a:ext uri="{9D8B030D-6E8A-4147-A177-3AD203B41FA5}">
                      <a16:colId xmlns:a16="http://schemas.microsoft.com/office/drawing/2014/main" val="612650696"/>
                    </a:ext>
                  </a:extLst>
                </a:gridCol>
                <a:gridCol w="341581">
                  <a:extLst>
                    <a:ext uri="{9D8B030D-6E8A-4147-A177-3AD203B41FA5}">
                      <a16:colId xmlns:a16="http://schemas.microsoft.com/office/drawing/2014/main" val="1228185570"/>
                    </a:ext>
                  </a:extLst>
                </a:gridCol>
                <a:gridCol w="341581">
                  <a:extLst>
                    <a:ext uri="{9D8B030D-6E8A-4147-A177-3AD203B41FA5}">
                      <a16:colId xmlns:a16="http://schemas.microsoft.com/office/drawing/2014/main" val="2548894448"/>
                    </a:ext>
                  </a:extLst>
                </a:gridCol>
                <a:gridCol w="341581">
                  <a:extLst>
                    <a:ext uri="{9D8B030D-6E8A-4147-A177-3AD203B41FA5}">
                      <a16:colId xmlns:a16="http://schemas.microsoft.com/office/drawing/2014/main" val="2726288245"/>
                    </a:ext>
                  </a:extLst>
                </a:gridCol>
                <a:gridCol w="341581">
                  <a:extLst>
                    <a:ext uri="{9D8B030D-6E8A-4147-A177-3AD203B41FA5}">
                      <a16:colId xmlns:a16="http://schemas.microsoft.com/office/drawing/2014/main" val="2577933114"/>
                    </a:ext>
                  </a:extLst>
                </a:gridCol>
                <a:gridCol w="341581">
                  <a:extLst>
                    <a:ext uri="{9D8B030D-6E8A-4147-A177-3AD203B41FA5}">
                      <a16:colId xmlns:a16="http://schemas.microsoft.com/office/drawing/2014/main" val="1073373126"/>
                    </a:ext>
                  </a:extLst>
                </a:gridCol>
                <a:gridCol w="341581">
                  <a:extLst>
                    <a:ext uri="{9D8B030D-6E8A-4147-A177-3AD203B41FA5}">
                      <a16:colId xmlns:a16="http://schemas.microsoft.com/office/drawing/2014/main" val="1118672560"/>
                    </a:ext>
                  </a:extLst>
                </a:gridCol>
                <a:gridCol w="341581">
                  <a:extLst>
                    <a:ext uri="{9D8B030D-6E8A-4147-A177-3AD203B41FA5}">
                      <a16:colId xmlns:a16="http://schemas.microsoft.com/office/drawing/2014/main" val="3954697309"/>
                    </a:ext>
                  </a:extLst>
                </a:gridCol>
                <a:gridCol w="341581">
                  <a:extLst>
                    <a:ext uri="{9D8B030D-6E8A-4147-A177-3AD203B41FA5}">
                      <a16:colId xmlns:a16="http://schemas.microsoft.com/office/drawing/2014/main" val="677649655"/>
                    </a:ext>
                  </a:extLst>
                </a:gridCol>
                <a:gridCol w="341581">
                  <a:extLst>
                    <a:ext uri="{9D8B030D-6E8A-4147-A177-3AD203B41FA5}">
                      <a16:colId xmlns:a16="http://schemas.microsoft.com/office/drawing/2014/main" val="1816667289"/>
                    </a:ext>
                  </a:extLst>
                </a:gridCol>
                <a:gridCol w="341581">
                  <a:extLst>
                    <a:ext uri="{9D8B030D-6E8A-4147-A177-3AD203B41FA5}">
                      <a16:colId xmlns:a16="http://schemas.microsoft.com/office/drawing/2014/main" val="2601020185"/>
                    </a:ext>
                  </a:extLst>
                </a:gridCol>
                <a:gridCol w="341581">
                  <a:extLst>
                    <a:ext uri="{9D8B030D-6E8A-4147-A177-3AD203B41FA5}">
                      <a16:colId xmlns:a16="http://schemas.microsoft.com/office/drawing/2014/main" val="2067069187"/>
                    </a:ext>
                  </a:extLst>
                </a:gridCol>
                <a:gridCol w="341581">
                  <a:extLst>
                    <a:ext uri="{9D8B030D-6E8A-4147-A177-3AD203B41FA5}">
                      <a16:colId xmlns:a16="http://schemas.microsoft.com/office/drawing/2014/main" val="1639369795"/>
                    </a:ext>
                  </a:extLst>
                </a:gridCol>
                <a:gridCol w="341581">
                  <a:extLst>
                    <a:ext uri="{9D8B030D-6E8A-4147-A177-3AD203B41FA5}">
                      <a16:colId xmlns:a16="http://schemas.microsoft.com/office/drawing/2014/main" val="2575991903"/>
                    </a:ext>
                  </a:extLst>
                </a:gridCol>
              </a:tblGrid>
              <a:tr h="4253587"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503724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CABA397F-4610-B18D-5A6C-016754FC35AB}"/>
              </a:ext>
            </a:extLst>
          </p:cNvPr>
          <p:cNvSpPr txBox="1"/>
          <p:nvPr/>
        </p:nvSpPr>
        <p:spPr>
          <a:xfrm>
            <a:off x="12747149" y="1087395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de-DE" err="1">
              <a:solidFill>
                <a:schemeClr val="tx2"/>
              </a:solidFill>
              <a:latin typeface="Manrope Light" pitchFamily="2" charset="0"/>
              <a:cs typeface="Arial" panose="020B0604020202020204" pitchFamily="34" charset="0"/>
            </a:endParaRPr>
          </a:p>
        </p:txBody>
      </p:sp>
      <p:sp>
        <p:nvSpPr>
          <p:cNvPr id="53" name="Titel 4">
            <a:extLst>
              <a:ext uri="{FF2B5EF4-FFF2-40B4-BE49-F238E27FC236}">
                <a16:creationId xmlns:a16="http://schemas.microsoft.com/office/drawing/2014/main" id="{273A5E05-B414-472C-DF45-4B58C6965DE8}"/>
              </a:ext>
            </a:extLst>
          </p:cNvPr>
          <p:cNvSpPr txBox="1">
            <a:spLocks/>
          </p:cNvSpPr>
          <p:nvPr/>
        </p:nvSpPr>
        <p:spPr>
          <a:xfrm>
            <a:off x="337985" y="556513"/>
            <a:ext cx="8552716" cy="45174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2"/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</a:lstStyle>
          <a:p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A600"/>
                </a:solidFill>
                <a:effectLst/>
                <a:uLnTx/>
                <a:uFillTx/>
                <a:latin typeface="Manrope Light"/>
                <a:ea typeface="+mj-ea"/>
                <a:cs typeface="Arial"/>
              </a:rPr>
              <a:t>Overall Release </a:t>
            </a:r>
            <a:r>
              <a:rPr lang="en-US" sz="3200">
                <a:solidFill>
                  <a:srgbClr val="FFA600"/>
                </a:solidFill>
                <a:latin typeface="Manrope Light"/>
                <a:cs typeface="Arial"/>
              </a:rPr>
              <a:t>25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A600"/>
                </a:solidFill>
                <a:effectLst/>
                <a:uLnTx/>
                <a:uFillTx/>
                <a:latin typeface="Manrope Light"/>
                <a:ea typeface="+mj-ea"/>
                <a:cs typeface="Arial"/>
              </a:rPr>
              <a:t>.03 Timeline </a:t>
            </a:r>
            <a:endParaRPr lang="de-DE" sz="320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575C858-CBF9-7FA0-AF21-19EC1BF2B987}"/>
              </a:ext>
            </a:extLst>
          </p:cNvPr>
          <p:cNvSpPr/>
          <p:nvPr/>
        </p:nvSpPr>
        <p:spPr>
          <a:xfrm>
            <a:off x="875484" y="2173228"/>
            <a:ext cx="1356866" cy="1904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600">
                <a:latin typeface="Manrope Light" pitchFamily="2" charset="0"/>
                <a:cs typeface="Arial" panose="020B0604020202020204" pitchFamily="34" charset="0"/>
              </a:rPr>
              <a:t>Release </a:t>
            </a:r>
            <a:r>
              <a:rPr lang="de-DE" sz="600" err="1">
                <a:latin typeface="Manrope Light" pitchFamily="2" charset="0"/>
                <a:cs typeface="Arial" panose="020B0604020202020204" pitchFamily="34" charset="0"/>
              </a:rPr>
              <a:t>Planning</a:t>
            </a:r>
            <a:r>
              <a:rPr lang="de-DE" sz="600">
                <a:latin typeface="Manrope Light" pitchFamily="2" charset="0"/>
                <a:cs typeface="Arial" panose="020B0604020202020204" pitchFamily="34" charset="0"/>
              </a:rPr>
              <a:t> </a:t>
            </a:r>
            <a:r>
              <a:rPr lang="de-DE" sz="600" err="1">
                <a:latin typeface="Manrope Light" pitchFamily="2" charset="0"/>
                <a:cs typeface="Arial" panose="020B0604020202020204" pitchFamily="34" charset="0"/>
              </a:rPr>
              <a:t>Prep</a:t>
            </a:r>
            <a:endParaRPr lang="de-DE" sz="600">
              <a:latin typeface="Manrope Light" pitchFamily="2" charset="0"/>
              <a:cs typeface="Arial" panose="020B0604020202020204" pitchFamily="34" charset="0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75958A1F-8114-443B-A25C-2FEFD2449DB3}"/>
              </a:ext>
            </a:extLst>
          </p:cNvPr>
          <p:cNvSpPr/>
          <p:nvPr/>
        </p:nvSpPr>
        <p:spPr>
          <a:xfrm>
            <a:off x="2659777" y="2885232"/>
            <a:ext cx="673260" cy="1904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600">
                <a:latin typeface="Manrope Light" pitchFamily="2" charset="0"/>
                <a:cs typeface="Arial" panose="020B0604020202020204" pitchFamily="34" charset="0"/>
              </a:rPr>
              <a:t>CX Roadmap </a:t>
            </a:r>
            <a:r>
              <a:rPr lang="de-DE" sz="600" err="1">
                <a:latin typeface="Manrope Light" pitchFamily="2" charset="0"/>
                <a:cs typeface="Arial" panose="020B0604020202020204" pitchFamily="34" charset="0"/>
              </a:rPr>
              <a:t>Prep</a:t>
            </a:r>
            <a:endParaRPr lang="de-DE" sz="600">
              <a:latin typeface="Manrope Light" pitchFamily="2" charset="0"/>
              <a:cs typeface="Arial" panose="020B0604020202020204" pitchFamily="34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7FD84CE8-6602-CC72-5C2D-169CA2BA01A2}"/>
              </a:ext>
            </a:extLst>
          </p:cNvPr>
          <p:cNvSpPr/>
          <p:nvPr/>
        </p:nvSpPr>
        <p:spPr>
          <a:xfrm>
            <a:off x="2659777" y="3293755"/>
            <a:ext cx="673260" cy="1904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600">
                <a:latin typeface="Manrope Light" pitchFamily="2" charset="0"/>
                <a:cs typeface="Arial" panose="020B0604020202020204" pitchFamily="34" charset="0"/>
              </a:rPr>
              <a:t>BD/PD  Roadmap </a:t>
            </a:r>
            <a:r>
              <a:rPr lang="de-DE" sz="600" err="1">
                <a:latin typeface="Manrope Light" pitchFamily="2" charset="0"/>
                <a:cs typeface="Arial" panose="020B0604020202020204" pitchFamily="34" charset="0"/>
              </a:rPr>
              <a:t>Prep</a:t>
            </a:r>
            <a:endParaRPr lang="de-DE" sz="600">
              <a:latin typeface="Manrope Light" pitchFamily="2" charset="0"/>
              <a:cs typeface="Arial" panose="020B0604020202020204" pitchFamily="34" charset="0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B35A42D-3813-C470-1B74-DF3A2C33C2BF}"/>
              </a:ext>
            </a:extLst>
          </p:cNvPr>
          <p:cNvSpPr/>
          <p:nvPr/>
        </p:nvSpPr>
        <p:spPr>
          <a:xfrm>
            <a:off x="5311287" y="2884776"/>
            <a:ext cx="112836" cy="1904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de-DE" sz="600">
              <a:latin typeface="Manrope Light" pitchFamily="2" charset="0"/>
              <a:cs typeface="Arial" panose="020B0604020202020204" pitchFamily="34" charset="0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EB683069-D153-B1A5-48BD-B6BFE4C95CCD}"/>
              </a:ext>
            </a:extLst>
          </p:cNvPr>
          <p:cNvSpPr/>
          <p:nvPr/>
        </p:nvSpPr>
        <p:spPr>
          <a:xfrm>
            <a:off x="3609291" y="2885232"/>
            <a:ext cx="1704840" cy="1904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600" err="1">
                <a:latin typeface="Manrope Light" pitchFamily="2" charset="0"/>
                <a:cs typeface="Arial" panose="020B0604020202020204" pitchFamily="34" charset="0"/>
              </a:rPr>
              <a:t>Refinement</a:t>
            </a:r>
            <a:endParaRPr lang="de-DE" sz="600">
              <a:latin typeface="Manrope Light" pitchFamily="2" charset="0"/>
              <a:cs typeface="Arial" panose="020B0604020202020204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DA262A70-1C79-5BB7-F32D-C9A68BB2D03E}"/>
              </a:ext>
            </a:extLst>
          </p:cNvPr>
          <p:cNvSpPr/>
          <p:nvPr/>
        </p:nvSpPr>
        <p:spPr>
          <a:xfrm>
            <a:off x="5634219" y="3561768"/>
            <a:ext cx="5112417" cy="1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800">
                <a:latin typeface="Manrope Light" pitchFamily="2" charset="0"/>
                <a:cs typeface="Arial" panose="020B0604020202020204" pitchFamily="34" charset="0"/>
              </a:rPr>
              <a:t>FOSS </a:t>
            </a:r>
            <a:r>
              <a:rPr lang="de-DE" sz="800">
                <a:latin typeface="Manrope Light" pitchFamily="2" charset="0"/>
                <a:cs typeface="Arial" panose="020B0604020202020204" pitchFamily="34" charset="0"/>
                <a:sym typeface="Wingdings" pitchFamily="2" charset="2"/>
              </a:rPr>
              <a:t> </a:t>
            </a:r>
            <a:r>
              <a:rPr lang="de-DE" sz="800" err="1">
                <a:latin typeface="Manrope Light" pitchFamily="2" charset="0"/>
                <a:cs typeface="Arial" panose="020B0604020202020204" pitchFamily="34" charset="0"/>
              </a:rPr>
              <a:t>Develop</a:t>
            </a:r>
            <a:r>
              <a:rPr lang="de-DE" sz="800">
                <a:latin typeface="Manrope Light" pitchFamily="2" charset="0"/>
                <a:cs typeface="Arial" panose="020B0604020202020204" pitchFamily="34" charset="0"/>
              </a:rPr>
              <a:t>, Test &amp; Release</a:t>
            </a:r>
          </a:p>
        </p:txBody>
      </p:sp>
      <p:sp>
        <p:nvSpPr>
          <p:cNvPr id="60" name="Dreieck 59">
            <a:extLst>
              <a:ext uri="{FF2B5EF4-FFF2-40B4-BE49-F238E27FC236}">
                <a16:creationId xmlns:a16="http://schemas.microsoft.com/office/drawing/2014/main" id="{A33F528D-48D6-FA5F-4FCB-EBD2DB4ED99F}"/>
              </a:ext>
            </a:extLst>
          </p:cNvPr>
          <p:cNvSpPr/>
          <p:nvPr/>
        </p:nvSpPr>
        <p:spPr>
          <a:xfrm>
            <a:off x="5353583" y="3271297"/>
            <a:ext cx="180000" cy="144000"/>
          </a:xfrm>
          <a:prstGeom prst="triangle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txBody>
          <a:bodyPr vert="horz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Manrope Light" pitchFamily="2" charset="0"/>
              <a:cs typeface="Arial" panose="020B0604020202020204" pitchFamily="34" charset="0"/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586A3A6C-B110-3334-A42E-8845924E63E4}"/>
              </a:ext>
            </a:extLst>
          </p:cNvPr>
          <p:cNvSpPr txBox="1"/>
          <p:nvPr/>
        </p:nvSpPr>
        <p:spPr>
          <a:xfrm>
            <a:off x="2199327" y="1872995"/>
            <a:ext cx="80016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600" b="1">
                <a:latin typeface="Manrope"/>
              </a:rPr>
              <a:t>16.09.24</a:t>
            </a:r>
          </a:p>
          <a:p>
            <a:pPr algn="ctr"/>
            <a:r>
              <a:rPr lang="de-DE" sz="600">
                <a:latin typeface="Manrope"/>
              </a:rPr>
              <a:t>Timeline &amp; Milestones </a:t>
            </a:r>
            <a:r>
              <a:rPr lang="de-DE" sz="600" err="1">
                <a:latin typeface="Manrope"/>
              </a:rPr>
              <a:t>published</a:t>
            </a:r>
            <a:endParaRPr lang="de-DE" sz="600">
              <a:latin typeface="Calibri"/>
              <a:cs typeface="Calibri"/>
            </a:endParaRPr>
          </a:p>
        </p:txBody>
      </p:sp>
      <p:sp>
        <p:nvSpPr>
          <p:cNvPr id="63" name="Flussdiagramm: Verzweigung 90">
            <a:extLst>
              <a:ext uri="{FF2B5EF4-FFF2-40B4-BE49-F238E27FC236}">
                <a16:creationId xmlns:a16="http://schemas.microsoft.com/office/drawing/2014/main" id="{EA56C3A6-2861-EBFC-50FB-3D116698E283}"/>
              </a:ext>
            </a:extLst>
          </p:cNvPr>
          <p:cNvSpPr/>
          <p:nvPr/>
        </p:nvSpPr>
        <p:spPr>
          <a:xfrm>
            <a:off x="2492194" y="2169275"/>
            <a:ext cx="180000" cy="180000"/>
          </a:xfrm>
          <a:prstGeom prst="flowChartDecision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65" name="TextBox 44">
            <a:extLst>
              <a:ext uri="{FF2B5EF4-FFF2-40B4-BE49-F238E27FC236}">
                <a16:creationId xmlns:a16="http://schemas.microsoft.com/office/drawing/2014/main" id="{AF4067E6-200D-CC1B-F8F4-4D90B02D19BE}"/>
              </a:ext>
            </a:extLst>
          </p:cNvPr>
          <p:cNvSpPr txBox="1"/>
          <p:nvPr/>
        </p:nvSpPr>
        <p:spPr>
          <a:xfrm>
            <a:off x="3214537" y="2520366"/>
            <a:ext cx="735095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600">
                <a:latin typeface="Manrope"/>
              </a:rPr>
              <a:t> </a:t>
            </a:r>
            <a:r>
              <a:rPr lang="en-US" sz="600" b="1">
                <a:latin typeface="Manrope"/>
              </a:rPr>
              <a:t>07.10.24</a:t>
            </a:r>
          </a:p>
          <a:p>
            <a:pPr algn="ctr"/>
            <a:r>
              <a:rPr lang="en-US" sz="600">
                <a:latin typeface="Manrope"/>
              </a:rPr>
              <a:t>CX Release Roadmap Review </a:t>
            </a:r>
          </a:p>
        </p:txBody>
      </p:sp>
      <p:sp>
        <p:nvSpPr>
          <p:cNvPr id="66" name="Flussdiagramm: Verzweigung 90">
            <a:extLst>
              <a:ext uri="{FF2B5EF4-FFF2-40B4-BE49-F238E27FC236}">
                <a16:creationId xmlns:a16="http://schemas.microsoft.com/office/drawing/2014/main" id="{7362A1FE-FC69-6B80-7AA7-4C77CFF82BE9}"/>
              </a:ext>
            </a:extLst>
          </p:cNvPr>
          <p:cNvSpPr/>
          <p:nvPr/>
        </p:nvSpPr>
        <p:spPr>
          <a:xfrm>
            <a:off x="3516983" y="2887023"/>
            <a:ext cx="180000" cy="180000"/>
          </a:xfrm>
          <a:prstGeom prst="flowChartDecision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68" name="Flussdiagramm: Verzweigung 90">
            <a:extLst>
              <a:ext uri="{FF2B5EF4-FFF2-40B4-BE49-F238E27FC236}">
                <a16:creationId xmlns:a16="http://schemas.microsoft.com/office/drawing/2014/main" id="{848DCE52-3C7C-1BD6-E9E6-D50A738341A2}"/>
              </a:ext>
            </a:extLst>
          </p:cNvPr>
          <p:cNvSpPr/>
          <p:nvPr/>
        </p:nvSpPr>
        <p:spPr>
          <a:xfrm>
            <a:off x="3345182" y="3300105"/>
            <a:ext cx="180000" cy="180000"/>
          </a:xfrm>
          <a:prstGeom prst="flowChartDecision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69" name="TextBox 44">
            <a:extLst>
              <a:ext uri="{FF2B5EF4-FFF2-40B4-BE49-F238E27FC236}">
                <a16:creationId xmlns:a16="http://schemas.microsoft.com/office/drawing/2014/main" id="{89ADFF2D-4F6E-B76B-AF75-75024BCD1857}"/>
              </a:ext>
            </a:extLst>
          </p:cNvPr>
          <p:cNvSpPr txBox="1"/>
          <p:nvPr/>
        </p:nvSpPr>
        <p:spPr>
          <a:xfrm>
            <a:off x="3066569" y="3470835"/>
            <a:ext cx="753726" cy="290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ctr">
              <a:defRPr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b="1">
                <a:solidFill>
                  <a:schemeClr val="tx1"/>
                </a:solidFill>
              </a:rPr>
              <a:t>02.10.24</a:t>
            </a:r>
          </a:p>
          <a:p>
            <a:r>
              <a:rPr lang="en-US" sz="600">
                <a:solidFill>
                  <a:schemeClr val="tx1"/>
                </a:solidFill>
              </a:rPr>
              <a:t>BD &amp; PD Roadmap Review</a:t>
            </a:r>
            <a:endParaRPr lang="de-DE" sz="600">
              <a:solidFill>
                <a:schemeClr val="tx1"/>
              </a:solidFill>
            </a:endParaRPr>
          </a:p>
        </p:txBody>
      </p:sp>
      <p:sp>
        <p:nvSpPr>
          <p:cNvPr id="70" name="Flussdiagramm: Verzweigung 90">
            <a:extLst>
              <a:ext uri="{FF2B5EF4-FFF2-40B4-BE49-F238E27FC236}">
                <a16:creationId xmlns:a16="http://schemas.microsoft.com/office/drawing/2014/main" id="{7C49BA03-3CAF-371C-79B8-756FA7ED5195}"/>
              </a:ext>
            </a:extLst>
          </p:cNvPr>
          <p:cNvSpPr/>
          <p:nvPr/>
        </p:nvSpPr>
        <p:spPr>
          <a:xfrm>
            <a:off x="3998905" y="3296845"/>
            <a:ext cx="180000" cy="180000"/>
          </a:xfrm>
          <a:prstGeom prst="flowChartDecision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71" name="TextBox 44">
            <a:extLst>
              <a:ext uri="{FF2B5EF4-FFF2-40B4-BE49-F238E27FC236}">
                <a16:creationId xmlns:a16="http://schemas.microsoft.com/office/drawing/2014/main" id="{1676E745-CAD6-FE07-2597-4B72A735A5E3}"/>
              </a:ext>
            </a:extLst>
          </p:cNvPr>
          <p:cNvSpPr txBox="1"/>
          <p:nvPr/>
        </p:nvSpPr>
        <p:spPr>
          <a:xfrm>
            <a:off x="3810278" y="3462053"/>
            <a:ext cx="564196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600" b="1" dirty="0">
                <a:latin typeface="Manrope"/>
              </a:rPr>
              <a:t>16.10.24</a:t>
            </a:r>
          </a:p>
          <a:p>
            <a:pPr algn="ctr"/>
            <a:r>
              <a:rPr lang="en-US" sz="600" dirty="0">
                <a:latin typeface="Manrope"/>
              </a:rPr>
              <a:t>Refinement </a:t>
            </a:r>
          </a:p>
          <a:p>
            <a:pPr algn="ctr"/>
            <a:r>
              <a:rPr lang="en-US" sz="600" dirty="0">
                <a:latin typeface="Manrope"/>
              </a:rPr>
              <a:t>Day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978A878A-399F-DC4B-8F92-B8435452628C}"/>
              </a:ext>
            </a:extLst>
          </p:cNvPr>
          <p:cNvSpPr txBox="1"/>
          <p:nvPr/>
        </p:nvSpPr>
        <p:spPr>
          <a:xfrm>
            <a:off x="11529306" y="4437321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US" err="1">
              <a:solidFill>
                <a:schemeClr val="tx2"/>
              </a:solidFill>
              <a:latin typeface="Manrope Light" pitchFamily="2" charset="0"/>
              <a:cs typeface="Arial" panose="020B0604020202020204" pitchFamily="34" charset="0"/>
            </a:endParaRPr>
          </a:p>
        </p:txBody>
      </p:sp>
      <p:sp>
        <p:nvSpPr>
          <p:cNvPr id="74" name="Flussdiagramm: Verzweigung 90">
            <a:extLst>
              <a:ext uri="{FF2B5EF4-FFF2-40B4-BE49-F238E27FC236}">
                <a16:creationId xmlns:a16="http://schemas.microsoft.com/office/drawing/2014/main" id="{E3054F30-ADFA-C273-C41D-A896032349C6}"/>
              </a:ext>
            </a:extLst>
          </p:cNvPr>
          <p:cNvSpPr/>
          <p:nvPr/>
        </p:nvSpPr>
        <p:spPr>
          <a:xfrm>
            <a:off x="4493482" y="3292920"/>
            <a:ext cx="180000" cy="180000"/>
          </a:xfrm>
          <a:prstGeom prst="flowChartDecision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76" name="Flussdiagramm: Verzweigung 90">
            <a:extLst>
              <a:ext uri="{FF2B5EF4-FFF2-40B4-BE49-F238E27FC236}">
                <a16:creationId xmlns:a16="http://schemas.microsoft.com/office/drawing/2014/main" id="{6A3DF2D7-3689-E697-6167-CF3CCC3780C7}"/>
              </a:ext>
            </a:extLst>
          </p:cNvPr>
          <p:cNvSpPr/>
          <p:nvPr/>
        </p:nvSpPr>
        <p:spPr>
          <a:xfrm>
            <a:off x="4549307" y="2160909"/>
            <a:ext cx="180000" cy="180000"/>
          </a:xfrm>
          <a:prstGeom prst="flowChartDecision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F7111892-41B3-228C-2A3E-83CD802FB437}"/>
              </a:ext>
            </a:extLst>
          </p:cNvPr>
          <p:cNvSpPr txBox="1"/>
          <p:nvPr/>
        </p:nvSpPr>
        <p:spPr>
          <a:xfrm>
            <a:off x="4121939" y="1780662"/>
            <a:ext cx="10455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600" b="1">
                <a:latin typeface="Manrope"/>
              </a:rPr>
              <a:t>28.10.24</a:t>
            </a:r>
          </a:p>
          <a:p>
            <a:pPr algn="ctr"/>
            <a:r>
              <a:rPr lang="de-DE" sz="600">
                <a:latin typeface="Manrope"/>
              </a:rPr>
              <a:t>Briefing Release </a:t>
            </a:r>
            <a:r>
              <a:rPr lang="de-DE" sz="600" err="1">
                <a:latin typeface="Manrope"/>
              </a:rPr>
              <a:t>Planning</a:t>
            </a:r>
            <a:br>
              <a:rPr lang="de-DE" sz="600">
                <a:latin typeface="Manrope"/>
              </a:rPr>
            </a:br>
            <a:r>
              <a:rPr lang="de-DE" sz="600" err="1">
                <a:latin typeface="Manrope"/>
              </a:rPr>
              <a:t>Guardrails</a:t>
            </a:r>
            <a:r>
              <a:rPr lang="de-DE" sz="600">
                <a:latin typeface="Manrope"/>
              </a:rPr>
              <a:t> &amp; Boundary </a:t>
            </a:r>
            <a:r>
              <a:rPr lang="de-DE" sz="600" err="1">
                <a:latin typeface="Manrope"/>
              </a:rPr>
              <a:t>Conditions</a:t>
            </a:r>
            <a:endParaRPr lang="de-DE" sz="600">
              <a:latin typeface="Calibri"/>
              <a:cs typeface="Calibri"/>
            </a:endParaRPr>
          </a:p>
        </p:txBody>
      </p:sp>
      <p:sp>
        <p:nvSpPr>
          <p:cNvPr id="78" name="Flussdiagramm: Verzweigung 90">
            <a:extLst>
              <a:ext uri="{FF2B5EF4-FFF2-40B4-BE49-F238E27FC236}">
                <a16:creationId xmlns:a16="http://schemas.microsoft.com/office/drawing/2014/main" id="{570653E2-8B81-87BD-57F9-A0E9FE8588DB}"/>
              </a:ext>
            </a:extLst>
          </p:cNvPr>
          <p:cNvSpPr/>
          <p:nvPr/>
        </p:nvSpPr>
        <p:spPr>
          <a:xfrm>
            <a:off x="5415936" y="2895344"/>
            <a:ext cx="180000" cy="180000"/>
          </a:xfrm>
          <a:prstGeom prst="flowChartDecision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AC916A2F-1EF6-9247-B8A6-61F14660BB12}"/>
              </a:ext>
            </a:extLst>
          </p:cNvPr>
          <p:cNvSpPr txBox="1"/>
          <p:nvPr/>
        </p:nvSpPr>
        <p:spPr>
          <a:xfrm>
            <a:off x="5552962" y="2716621"/>
            <a:ext cx="800168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600" b="1">
                <a:latin typeface="Manrope"/>
              </a:rPr>
              <a:t>14.11.24</a:t>
            </a:r>
          </a:p>
          <a:p>
            <a:r>
              <a:rPr lang="de-DE" sz="600">
                <a:latin typeface="Manrope"/>
              </a:rPr>
              <a:t>Release </a:t>
            </a:r>
            <a:r>
              <a:rPr lang="de-DE" sz="600" err="1">
                <a:latin typeface="Manrope"/>
              </a:rPr>
              <a:t>Planning</a:t>
            </a:r>
            <a:r>
              <a:rPr lang="de-DE" sz="600">
                <a:latin typeface="Manrope"/>
              </a:rPr>
              <a:t> Gate</a:t>
            </a:r>
            <a:endParaRPr lang="de-DE" sz="600">
              <a:latin typeface="Calibri"/>
              <a:cs typeface="Calibri"/>
            </a:endParaRP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DC259762-DD03-92DA-5AB5-2DFF8EEB7F2D}"/>
              </a:ext>
            </a:extLst>
          </p:cNvPr>
          <p:cNvSpPr txBox="1"/>
          <p:nvPr/>
        </p:nvSpPr>
        <p:spPr>
          <a:xfrm>
            <a:off x="2040853" y="5372823"/>
            <a:ext cx="1068950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b="1">
                <a:latin typeface="Manrope"/>
              </a:rPr>
              <a:t>16.09.24</a:t>
            </a:r>
          </a:p>
          <a:p>
            <a:pPr algn="ctr"/>
            <a:r>
              <a:rPr lang="en-US" sz="600">
                <a:latin typeface="Manrope"/>
              </a:rPr>
              <a:t>Town Hall</a:t>
            </a:r>
            <a:br>
              <a:rPr lang="en-US" sz="600">
                <a:latin typeface="Manrope"/>
              </a:rPr>
            </a:br>
            <a:r>
              <a:rPr lang="en-US" sz="600">
                <a:latin typeface="Manrope"/>
              </a:rPr>
              <a:t>Release Planning </a:t>
            </a:r>
          </a:p>
          <a:p>
            <a:pPr algn="ctr"/>
            <a:r>
              <a:rPr lang="en-US" sz="600">
                <a:latin typeface="Manrope"/>
              </a:rPr>
              <a:t>R 25.03</a:t>
            </a:r>
          </a:p>
        </p:txBody>
      </p:sp>
      <p:sp>
        <p:nvSpPr>
          <p:cNvPr id="81" name="Flussdiagramm: Verzweigung 90">
            <a:extLst>
              <a:ext uri="{FF2B5EF4-FFF2-40B4-BE49-F238E27FC236}">
                <a16:creationId xmlns:a16="http://schemas.microsoft.com/office/drawing/2014/main" id="{C35F840A-3495-383E-1C70-1234A6C2F82D}"/>
              </a:ext>
            </a:extLst>
          </p:cNvPr>
          <p:cNvSpPr/>
          <p:nvPr/>
        </p:nvSpPr>
        <p:spPr>
          <a:xfrm>
            <a:off x="2495460" y="5137755"/>
            <a:ext cx="180000" cy="180000"/>
          </a:xfrm>
          <a:prstGeom prst="flowChartDecision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4FD3C923-9613-5406-B00C-751A4ED20980}"/>
              </a:ext>
            </a:extLst>
          </p:cNvPr>
          <p:cNvSpPr txBox="1"/>
          <p:nvPr/>
        </p:nvSpPr>
        <p:spPr>
          <a:xfrm>
            <a:off x="3448157" y="5385525"/>
            <a:ext cx="903765" cy="27699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>
              <a:defRPr sz="600">
                <a:latin typeface="Manrope"/>
              </a:defRPr>
            </a:lvl1pPr>
          </a:lstStyle>
          <a:p>
            <a:r>
              <a:rPr lang="en-US" b="1"/>
              <a:t>10.10.24</a:t>
            </a:r>
          </a:p>
          <a:p>
            <a:r>
              <a:rPr lang="en-US"/>
              <a:t>Draft Roadmap </a:t>
            </a:r>
          </a:p>
          <a:p>
            <a:r>
              <a:rPr lang="en-US"/>
              <a:t>published</a:t>
            </a:r>
          </a:p>
        </p:txBody>
      </p:sp>
      <p:sp>
        <p:nvSpPr>
          <p:cNvPr id="85" name="Flussdiagramm: Verzweigung 90">
            <a:extLst>
              <a:ext uri="{FF2B5EF4-FFF2-40B4-BE49-F238E27FC236}">
                <a16:creationId xmlns:a16="http://schemas.microsoft.com/office/drawing/2014/main" id="{7885E7BB-14B1-20FF-1032-0B471B7F8DE5}"/>
              </a:ext>
            </a:extLst>
          </p:cNvPr>
          <p:cNvSpPr/>
          <p:nvPr/>
        </p:nvSpPr>
        <p:spPr>
          <a:xfrm>
            <a:off x="3802952" y="5137755"/>
            <a:ext cx="180000" cy="180000"/>
          </a:xfrm>
          <a:prstGeom prst="flowChartDecision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86" name="Flussdiagramm: Verzweigung 90">
            <a:extLst>
              <a:ext uri="{FF2B5EF4-FFF2-40B4-BE49-F238E27FC236}">
                <a16:creationId xmlns:a16="http://schemas.microsoft.com/office/drawing/2014/main" id="{3BA0260C-AFF5-C8CF-A9E5-4BE282677220}"/>
              </a:ext>
            </a:extLst>
          </p:cNvPr>
          <p:cNvSpPr/>
          <p:nvPr/>
        </p:nvSpPr>
        <p:spPr>
          <a:xfrm>
            <a:off x="5790325" y="5137755"/>
            <a:ext cx="180000" cy="180000"/>
          </a:xfrm>
          <a:prstGeom prst="flowChartDecision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BA5D3713-A287-EAE0-5740-B4BEEB19AF08}"/>
              </a:ext>
            </a:extLst>
          </p:cNvPr>
          <p:cNvSpPr txBox="1"/>
          <p:nvPr/>
        </p:nvSpPr>
        <p:spPr>
          <a:xfrm>
            <a:off x="5435625" y="5385525"/>
            <a:ext cx="903765" cy="27699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>
              <a:defRPr sz="600">
                <a:latin typeface="Manrope"/>
              </a:defRPr>
            </a:lvl1pPr>
          </a:lstStyle>
          <a:p>
            <a:r>
              <a:rPr lang="en-US" b="1"/>
              <a:t>20.11.24</a:t>
            </a:r>
          </a:p>
          <a:p>
            <a:r>
              <a:rPr lang="en-US"/>
              <a:t>Results Release Planning</a:t>
            </a:r>
          </a:p>
          <a:p>
            <a:r>
              <a:rPr lang="en-US"/>
              <a:t>published</a:t>
            </a:r>
          </a:p>
        </p:txBody>
      </p:sp>
      <p:cxnSp>
        <p:nvCxnSpPr>
          <p:cNvPr id="89" name="Gewinkelte Verbindung 88">
            <a:extLst>
              <a:ext uri="{FF2B5EF4-FFF2-40B4-BE49-F238E27FC236}">
                <a16:creationId xmlns:a16="http://schemas.microsoft.com/office/drawing/2014/main" id="{C2C9BA16-C0C6-D30E-D249-EF371C1286E0}"/>
              </a:ext>
            </a:extLst>
          </p:cNvPr>
          <p:cNvCxnSpPr>
            <a:cxnSpLocks/>
            <a:stCxn id="63" idx="2"/>
            <a:endCxn id="32" idx="1"/>
          </p:cNvCxnSpPr>
          <p:nvPr/>
        </p:nvCxnSpPr>
        <p:spPr>
          <a:xfrm rot="16200000" flipH="1">
            <a:off x="2305395" y="2626073"/>
            <a:ext cx="631181" cy="775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winkelte Verbindung 90">
            <a:extLst>
              <a:ext uri="{FF2B5EF4-FFF2-40B4-BE49-F238E27FC236}">
                <a16:creationId xmlns:a16="http://schemas.microsoft.com/office/drawing/2014/main" id="{02B4B8D0-761C-CFD7-59F4-DF4197257557}"/>
              </a:ext>
            </a:extLst>
          </p:cNvPr>
          <p:cNvCxnSpPr>
            <a:cxnSpLocks/>
            <a:stCxn id="63" idx="2"/>
            <a:endCxn id="33" idx="1"/>
          </p:cNvCxnSpPr>
          <p:nvPr/>
        </p:nvCxnSpPr>
        <p:spPr>
          <a:xfrm rot="16200000" flipH="1">
            <a:off x="2101133" y="2830335"/>
            <a:ext cx="1039704" cy="775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winkelte Verbindung 98">
            <a:extLst>
              <a:ext uri="{FF2B5EF4-FFF2-40B4-BE49-F238E27FC236}">
                <a16:creationId xmlns:a16="http://schemas.microsoft.com/office/drawing/2014/main" id="{33A04AEC-3944-C0C8-C0DA-1BCE6E8A992B}"/>
              </a:ext>
            </a:extLst>
          </p:cNvPr>
          <p:cNvCxnSpPr>
            <a:cxnSpLocks/>
            <a:stCxn id="32" idx="3"/>
            <a:endCxn id="68" idx="1"/>
          </p:cNvCxnSpPr>
          <p:nvPr/>
        </p:nvCxnSpPr>
        <p:spPr>
          <a:xfrm>
            <a:off x="3333037" y="2980456"/>
            <a:ext cx="12145" cy="4096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winkelte Verbindung 100">
            <a:extLst>
              <a:ext uri="{FF2B5EF4-FFF2-40B4-BE49-F238E27FC236}">
                <a16:creationId xmlns:a16="http://schemas.microsoft.com/office/drawing/2014/main" id="{090BA01B-089E-6A2E-4A8C-C8CE52535694}"/>
              </a:ext>
            </a:extLst>
          </p:cNvPr>
          <p:cNvCxnSpPr>
            <a:cxnSpLocks/>
            <a:endCxn id="66" idx="2"/>
          </p:cNvCxnSpPr>
          <p:nvPr/>
        </p:nvCxnSpPr>
        <p:spPr>
          <a:xfrm rot="16200000" flipV="1">
            <a:off x="3452129" y="3221877"/>
            <a:ext cx="316732" cy="7024"/>
          </a:xfrm>
          <a:prstGeom prst="bentConnector3">
            <a:avLst>
              <a:gd name="adj1" fmla="val 6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C7296816-C1E5-890C-3739-C83EB8CA1A10}"/>
              </a:ext>
            </a:extLst>
          </p:cNvPr>
          <p:cNvCxnSpPr>
            <a:cxnSpLocks/>
            <a:stCxn id="63" idx="3"/>
            <a:endCxn id="76" idx="1"/>
          </p:cNvCxnSpPr>
          <p:nvPr/>
        </p:nvCxnSpPr>
        <p:spPr>
          <a:xfrm flipV="1">
            <a:off x="2672194" y="2250909"/>
            <a:ext cx="1877113" cy="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winkelte Verbindung 108">
            <a:extLst>
              <a:ext uri="{FF2B5EF4-FFF2-40B4-BE49-F238E27FC236}">
                <a16:creationId xmlns:a16="http://schemas.microsoft.com/office/drawing/2014/main" id="{45BFB4C7-4352-51FA-77A9-BC32844C7D7F}"/>
              </a:ext>
            </a:extLst>
          </p:cNvPr>
          <p:cNvCxnSpPr>
            <a:cxnSpLocks/>
            <a:stCxn id="68" idx="3"/>
            <a:endCxn id="85" idx="1"/>
          </p:cNvCxnSpPr>
          <p:nvPr/>
        </p:nvCxnSpPr>
        <p:spPr>
          <a:xfrm>
            <a:off x="3525182" y="3390105"/>
            <a:ext cx="277770" cy="18376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winkelte Verbindung 110">
            <a:extLst>
              <a:ext uri="{FF2B5EF4-FFF2-40B4-BE49-F238E27FC236}">
                <a16:creationId xmlns:a16="http://schemas.microsoft.com/office/drawing/2014/main" id="{49155E37-E641-B05B-25A4-98DF249084AD}"/>
              </a:ext>
            </a:extLst>
          </p:cNvPr>
          <p:cNvCxnSpPr>
            <a:stCxn id="76" idx="3"/>
            <a:endCxn id="78" idx="0"/>
          </p:cNvCxnSpPr>
          <p:nvPr/>
        </p:nvCxnSpPr>
        <p:spPr>
          <a:xfrm>
            <a:off x="4729307" y="2250909"/>
            <a:ext cx="776629" cy="6444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112">
            <a:extLst>
              <a:ext uri="{FF2B5EF4-FFF2-40B4-BE49-F238E27FC236}">
                <a16:creationId xmlns:a16="http://schemas.microsoft.com/office/drawing/2014/main" id="{A2555EA3-31D2-277F-44E5-FDA4E5F9E35C}"/>
              </a:ext>
            </a:extLst>
          </p:cNvPr>
          <p:cNvCxnSpPr>
            <a:cxnSpLocks/>
            <a:stCxn id="78" idx="2"/>
            <a:endCxn id="86" idx="1"/>
          </p:cNvCxnSpPr>
          <p:nvPr/>
        </p:nvCxnSpPr>
        <p:spPr>
          <a:xfrm rot="16200000" flipH="1">
            <a:off x="4571925" y="4009354"/>
            <a:ext cx="2152411" cy="2843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feld 127">
            <a:extLst>
              <a:ext uri="{FF2B5EF4-FFF2-40B4-BE49-F238E27FC236}">
                <a16:creationId xmlns:a16="http://schemas.microsoft.com/office/drawing/2014/main" id="{F2C920A1-412D-AB4F-1D7C-D7C7999D1F99}"/>
              </a:ext>
            </a:extLst>
          </p:cNvPr>
          <p:cNvSpPr txBox="1"/>
          <p:nvPr/>
        </p:nvSpPr>
        <p:spPr>
          <a:xfrm>
            <a:off x="8423768" y="1872995"/>
            <a:ext cx="903765" cy="27699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>
              <a:defRPr sz="600">
                <a:latin typeface="Manrope"/>
              </a:defRPr>
            </a:lvl1pPr>
          </a:lstStyle>
          <a:p>
            <a:r>
              <a:rPr lang="en-US" b="1"/>
              <a:t>23.01.25</a:t>
            </a:r>
          </a:p>
          <a:p>
            <a:r>
              <a:rPr lang="en-US"/>
              <a:t>Start Opt-Out for </a:t>
            </a:r>
            <a:br>
              <a:rPr lang="en-US"/>
            </a:br>
            <a:r>
              <a:rPr lang="en-US"/>
              <a:t>standard candidates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E86ACAF3-88F6-F7B8-62B7-B5DBE7AD7DF1}"/>
              </a:ext>
            </a:extLst>
          </p:cNvPr>
          <p:cNvSpPr/>
          <p:nvPr/>
        </p:nvSpPr>
        <p:spPr>
          <a:xfrm>
            <a:off x="8892512" y="2171156"/>
            <a:ext cx="2199195" cy="1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800" err="1">
                <a:latin typeface="Manrope Light" pitchFamily="2" charset="0"/>
                <a:cs typeface="Arial" panose="020B0604020202020204" pitchFamily="34" charset="0"/>
              </a:rPr>
              <a:t>Opt</a:t>
            </a:r>
            <a:r>
              <a:rPr lang="de-DE" sz="800">
                <a:latin typeface="Manrope Light" pitchFamily="2" charset="0"/>
                <a:cs typeface="Arial" panose="020B0604020202020204" pitchFamily="34" charset="0"/>
              </a:rPr>
              <a:t>-Out</a:t>
            </a:r>
          </a:p>
        </p:txBody>
      </p:sp>
      <p:sp>
        <p:nvSpPr>
          <p:cNvPr id="134" name="Flussdiagramm: Verzweigung 90">
            <a:extLst>
              <a:ext uri="{FF2B5EF4-FFF2-40B4-BE49-F238E27FC236}">
                <a16:creationId xmlns:a16="http://schemas.microsoft.com/office/drawing/2014/main" id="{C3E1524B-D4FE-BDC8-7E76-BD0AC075FFFF}"/>
              </a:ext>
            </a:extLst>
          </p:cNvPr>
          <p:cNvSpPr/>
          <p:nvPr/>
        </p:nvSpPr>
        <p:spPr>
          <a:xfrm>
            <a:off x="11004012" y="2156683"/>
            <a:ext cx="180000" cy="180000"/>
          </a:xfrm>
          <a:prstGeom prst="flowChartDecision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E253B8A8-6607-411C-AC0D-C0D17F595B5A}"/>
              </a:ext>
            </a:extLst>
          </p:cNvPr>
          <p:cNvSpPr txBox="1"/>
          <p:nvPr/>
        </p:nvSpPr>
        <p:spPr>
          <a:xfrm>
            <a:off x="10926148" y="1872995"/>
            <a:ext cx="331128" cy="27699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>
              <a:defRPr sz="600">
                <a:latin typeface="Manrope"/>
              </a:defRPr>
            </a:lvl1pPr>
          </a:lstStyle>
          <a:p>
            <a:r>
              <a:rPr lang="en-US" b="1"/>
              <a:t>09.03.25</a:t>
            </a:r>
          </a:p>
          <a:p>
            <a:r>
              <a:rPr lang="en-US"/>
              <a:t>End </a:t>
            </a:r>
            <a:br>
              <a:rPr lang="en-US"/>
            </a:br>
            <a:r>
              <a:rPr lang="en-US"/>
              <a:t>Opt-Out</a:t>
            </a:r>
          </a:p>
        </p:txBody>
      </p:sp>
      <p:cxnSp>
        <p:nvCxnSpPr>
          <p:cNvPr id="17" name="Gewinkelte Verbindung 16">
            <a:extLst>
              <a:ext uri="{FF2B5EF4-FFF2-40B4-BE49-F238E27FC236}">
                <a16:creationId xmlns:a16="http://schemas.microsoft.com/office/drawing/2014/main" id="{AC95E3C0-1EBA-14D3-B344-39D93D8B266B}"/>
              </a:ext>
            </a:extLst>
          </p:cNvPr>
          <p:cNvCxnSpPr>
            <a:cxnSpLocks/>
            <a:endCxn id="44" idx="1"/>
          </p:cNvCxnSpPr>
          <p:nvPr/>
        </p:nvCxnSpPr>
        <p:spPr>
          <a:xfrm rot="16200000" flipH="1">
            <a:off x="5394879" y="3412428"/>
            <a:ext cx="357860" cy="1208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80D073BA-D371-BBA3-9255-770FC81AFDCC}"/>
              </a:ext>
            </a:extLst>
          </p:cNvPr>
          <p:cNvCxnSpPr>
            <a:cxnSpLocks/>
            <a:endCxn id="127" idx="2"/>
          </p:cNvCxnSpPr>
          <p:nvPr/>
        </p:nvCxnSpPr>
        <p:spPr>
          <a:xfrm flipV="1">
            <a:off x="8876374" y="2340909"/>
            <a:ext cx="0" cy="726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lussdiagramm: Verzweigung 90">
            <a:extLst>
              <a:ext uri="{FF2B5EF4-FFF2-40B4-BE49-F238E27FC236}">
                <a16:creationId xmlns:a16="http://schemas.microsoft.com/office/drawing/2014/main" id="{8A644974-FB89-B9BD-01F6-F82129CA0C4E}"/>
              </a:ext>
            </a:extLst>
          </p:cNvPr>
          <p:cNvSpPr/>
          <p:nvPr/>
        </p:nvSpPr>
        <p:spPr>
          <a:xfrm>
            <a:off x="8786374" y="2160909"/>
            <a:ext cx="180000" cy="180000"/>
          </a:xfrm>
          <a:prstGeom prst="flowChartDecision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6AC581B1-02D7-E87C-7089-592617534B40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2584566" y="2358769"/>
            <a:ext cx="894" cy="277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611BCAE4-8C55-0AD2-6444-15C2E5F8C064}"/>
              </a:ext>
            </a:extLst>
          </p:cNvPr>
          <p:cNvSpPr/>
          <p:nvPr/>
        </p:nvSpPr>
        <p:spPr>
          <a:xfrm>
            <a:off x="10078849" y="3976753"/>
            <a:ext cx="822066" cy="1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600">
                <a:latin typeface="Manrope Light"/>
                <a:cs typeface="Arial"/>
              </a:rPr>
              <a:t>Release </a:t>
            </a:r>
            <a:r>
              <a:rPr lang="de-DE" sz="600" err="1">
                <a:latin typeface="Manrope Light"/>
                <a:cs typeface="Arial"/>
              </a:rPr>
              <a:t>Finalization</a:t>
            </a:r>
            <a:endParaRPr lang="de-DE" sz="600">
              <a:latin typeface="Manrope Light" pitchFamily="2" charset="0"/>
              <a:cs typeface="Arial" panose="020B0604020202020204" pitchFamily="34" charset="0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8FBC912A-BE38-A8D7-E795-5474757FC700}"/>
              </a:ext>
            </a:extLst>
          </p:cNvPr>
          <p:cNvSpPr/>
          <p:nvPr/>
        </p:nvSpPr>
        <p:spPr>
          <a:xfrm>
            <a:off x="9054412" y="3800303"/>
            <a:ext cx="1011649" cy="1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800">
                <a:latin typeface="Manrope Light"/>
                <a:cs typeface="Arial"/>
              </a:rPr>
              <a:t>e2e Test</a:t>
            </a:r>
            <a:endParaRPr lang="de-DE"/>
          </a:p>
        </p:txBody>
      </p:sp>
      <p:cxnSp>
        <p:nvCxnSpPr>
          <p:cNvPr id="3" name="Gewinkelte Verbindung 2">
            <a:extLst>
              <a:ext uri="{FF2B5EF4-FFF2-40B4-BE49-F238E27FC236}">
                <a16:creationId xmlns:a16="http://schemas.microsoft.com/office/drawing/2014/main" id="{F02BBB44-75A1-1110-8DB4-00C8B86F1F1A}"/>
              </a:ext>
            </a:extLst>
          </p:cNvPr>
          <p:cNvCxnSpPr>
            <a:cxnSpLocks/>
            <a:endCxn id="2" idx="0"/>
          </p:cNvCxnSpPr>
          <p:nvPr/>
        </p:nvCxnSpPr>
        <p:spPr>
          <a:xfrm rot="16200000" flipH="1">
            <a:off x="3235706" y="3735490"/>
            <a:ext cx="2796846" cy="76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ssdiagramm: Verzweigung 90">
            <a:extLst>
              <a:ext uri="{FF2B5EF4-FFF2-40B4-BE49-F238E27FC236}">
                <a16:creationId xmlns:a16="http://schemas.microsoft.com/office/drawing/2014/main" id="{B75D8A77-800C-EC6B-E87F-3CE57D3E8FFA}"/>
              </a:ext>
            </a:extLst>
          </p:cNvPr>
          <p:cNvSpPr/>
          <p:nvPr/>
        </p:nvSpPr>
        <p:spPr>
          <a:xfrm>
            <a:off x="4547971" y="5137755"/>
            <a:ext cx="180000" cy="180000"/>
          </a:xfrm>
          <a:prstGeom prst="flowChartDecision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994EC99-0C6F-3470-1F4B-A25890C43146}"/>
              </a:ext>
            </a:extLst>
          </p:cNvPr>
          <p:cNvSpPr txBox="1"/>
          <p:nvPr/>
        </p:nvSpPr>
        <p:spPr>
          <a:xfrm>
            <a:off x="4180086" y="5385525"/>
            <a:ext cx="903765" cy="27699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>
              <a:defRPr sz="600">
                <a:latin typeface="Manrope"/>
              </a:defRPr>
            </a:lvl1pPr>
          </a:lstStyle>
          <a:p>
            <a:pPr algn="ctr"/>
            <a:r>
              <a:rPr lang="de-DE" sz="600" b="1">
                <a:latin typeface="Manrope"/>
              </a:rPr>
              <a:t>28.10.24</a:t>
            </a:r>
          </a:p>
          <a:p>
            <a:pPr algn="ctr"/>
            <a:r>
              <a:rPr lang="de-DE" sz="600">
                <a:latin typeface="Manrope"/>
              </a:rPr>
              <a:t>Briefing Release </a:t>
            </a:r>
            <a:r>
              <a:rPr lang="de-DE" sz="600" err="1">
                <a:latin typeface="Manrope"/>
              </a:rPr>
              <a:t>Planning</a:t>
            </a:r>
            <a:br>
              <a:rPr lang="de-DE" sz="600">
                <a:latin typeface="Manrope"/>
              </a:rPr>
            </a:br>
            <a:r>
              <a:rPr lang="de-DE" sz="600" err="1">
                <a:latin typeface="Manrope"/>
              </a:rPr>
              <a:t>Gs</a:t>
            </a:r>
            <a:r>
              <a:rPr lang="de-DE" sz="600">
                <a:latin typeface="Manrope"/>
              </a:rPr>
              <a:t> &amp; BCs</a:t>
            </a:r>
            <a:endParaRPr lang="de-DE" sz="600">
              <a:latin typeface="Calibri"/>
              <a:cs typeface="Calibri"/>
            </a:endParaRPr>
          </a:p>
        </p:txBody>
      </p:sp>
      <p:sp>
        <p:nvSpPr>
          <p:cNvPr id="18" name="Flussdiagramm: Verzweigung 90">
            <a:extLst>
              <a:ext uri="{FF2B5EF4-FFF2-40B4-BE49-F238E27FC236}">
                <a16:creationId xmlns:a16="http://schemas.microsoft.com/office/drawing/2014/main" id="{5CE12869-2274-1FDE-CD4B-AA157FB6D61F}"/>
              </a:ext>
            </a:extLst>
          </p:cNvPr>
          <p:cNvSpPr/>
          <p:nvPr/>
        </p:nvSpPr>
        <p:spPr>
          <a:xfrm>
            <a:off x="10800618" y="3985117"/>
            <a:ext cx="180000" cy="180000"/>
          </a:xfrm>
          <a:prstGeom prst="flowChartDecision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CDF2F483-48AC-E969-B685-08351ED96AB2}"/>
              </a:ext>
            </a:extLst>
          </p:cNvPr>
          <p:cNvSpPr/>
          <p:nvPr/>
        </p:nvSpPr>
        <p:spPr>
          <a:xfrm>
            <a:off x="4915631" y="3519355"/>
            <a:ext cx="1062340" cy="19044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600" b="1" dirty="0">
                <a:latin typeface="Manrope"/>
              </a:rPr>
              <a:t>13.11 –</a:t>
            </a:r>
          </a:p>
          <a:p>
            <a:pPr algn="ctr">
              <a:lnSpc>
                <a:spcPct val="90000"/>
              </a:lnSpc>
            </a:pPr>
            <a:r>
              <a:rPr lang="de-DE" sz="600" b="1" dirty="0">
                <a:latin typeface="Manrope"/>
              </a:rPr>
              <a:t> 14.11.24</a:t>
            </a:r>
          </a:p>
          <a:p>
            <a:pPr algn="ctr">
              <a:lnSpc>
                <a:spcPct val="90000"/>
              </a:lnSpc>
            </a:pPr>
            <a:r>
              <a:rPr lang="de-DE" sz="600" dirty="0">
                <a:latin typeface="Manrope"/>
              </a:rPr>
              <a:t>Release-</a:t>
            </a:r>
            <a:br>
              <a:rPr lang="de-DE" sz="600" dirty="0">
                <a:latin typeface="Manrope"/>
              </a:rPr>
            </a:br>
            <a:r>
              <a:rPr lang="de-DE" sz="600" dirty="0" err="1">
                <a:latin typeface="Manrope"/>
              </a:rPr>
              <a:t>Planning</a:t>
            </a:r>
            <a:r>
              <a:rPr lang="de-DE" sz="600" dirty="0">
                <a:latin typeface="Manrope"/>
              </a:rPr>
              <a:t> </a:t>
            </a:r>
          </a:p>
          <a:p>
            <a:pPr algn="ctr">
              <a:lnSpc>
                <a:spcPct val="90000"/>
              </a:lnSpc>
            </a:pPr>
            <a:r>
              <a:rPr lang="de-DE" sz="600" dirty="0">
                <a:latin typeface="Manrope"/>
              </a:rPr>
              <a:t>(2 </a:t>
            </a:r>
            <a:r>
              <a:rPr lang="de-DE" sz="600" dirty="0" err="1">
                <a:latin typeface="Manrope"/>
              </a:rPr>
              <a:t>days</a:t>
            </a:r>
            <a:r>
              <a:rPr lang="de-DE" sz="600" dirty="0">
                <a:latin typeface="Manrope Light" pitchFamily="2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5" name="TextBox 44">
            <a:extLst>
              <a:ext uri="{FF2B5EF4-FFF2-40B4-BE49-F238E27FC236}">
                <a16:creationId xmlns:a16="http://schemas.microsoft.com/office/drawing/2014/main" id="{F02B969C-5E97-5D2D-584B-B9551575CDED}"/>
              </a:ext>
            </a:extLst>
          </p:cNvPr>
          <p:cNvSpPr txBox="1"/>
          <p:nvPr/>
        </p:nvSpPr>
        <p:spPr>
          <a:xfrm>
            <a:off x="4239832" y="3512911"/>
            <a:ext cx="720229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latin typeface="Manrope"/>
              </a:rPr>
              <a:t>25.10.24</a:t>
            </a:r>
          </a:p>
          <a:p>
            <a:pPr algn="ctr"/>
            <a:r>
              <a:rPr lang="en-US" sz="600" dirty="0">
                <a:latin typeface="Manrope"/>
              </a:rPr>
              <a:t>Draft </a:t>
            </a:r>
          </a:p>
          <a:p>
            <a:pPr algn="ctr"/>
            <a:r>
              <a:rPr lang="en-US" sz="600" dirty="0">
                <a:latin typeface="Manrope"/>
              </a:rPr>
              <a:t>Feature Freeze</a:t>
            </a:r>
          </a:p>
        </p:txBody>
      </p:sp>
      <p:sp>
        <p:nvSpPr>
          <p:cNvPr id="94" name="Flussdiagramm: Verzweigung 90">
            <a:extLst>
              <a:ext uri="{FF2B5EF4-FFF2-40B4-BE49-F238E27FC236}">
                <a16:creationId xmlns:a16="http://schemas.microsoft.com/office/drawing/2014/main" id="{37EB8636-EC7D-34BE-9D9A-14333FAEF211}"/>
              </a:ext>
            </a:extLst>
          </p:cNvPr>
          <p:cNvSpPr/>
          <p:nvPr/>
        </p:nvSpPr>
        <p:spPr>
          <a:xfrm>
            <a:off x="8961364" y="3805117"/>
            <a:ext cx="180000" cy="180000"/>
          </a:xfrm>
          <a:prstGeom prst="flowChartDecision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95" name="Flussdiagramm: Verzweigung 90">
            <a:extLst>
              <a:ext uri="{FF2B5EF4-FFF2-40B4-BE49-F238E27FC236}">
                <a16:creationId xmlns:a16="http://schemas.microsoft.com/office/drawing/2014/main" id="{E6BE088D-0D64-7772-BDF2-73CF5AC76193}"/>
              </a:ext>
            </a:extLst>
          </p:cNvPr>
          <p:cNvSpPr/>
          <p:nvPr/>
        </p:nvSpPr>
        <p:spPr>
          <a:xfrm>
            <a:off x="8615654" y="3808386"/>
            <a:ext cx="180000" cy="180000"/>
          </a:xfrm>
          <a:prstGeom prst="flowChartDecision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426B957B-2F25-B5D2-6E43-013DA510F799}"/>
              </a:ext>
            </a:extLst>
          </p:cNvPr>
          <p:cNvSpPr txBox="1"/>
          <p:nvPr/>
        </p:nvSpPr>
        <p:spPr>
          <a:xfrm>
            <a:off x="8373222" y="4039517"/>
            <a:ext cx="515061" cy="27699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>
              <a:defRPr sz="600">
                <a:latin typeface="Manrope"/>
              </a:defRPr>
            </a:lvl1pPr>
          </a:lstStyle>
          <a:p>
            <a:r>
              <a:rPr lang="en-US" b="1"/>
              <a:t>17.01.25</a:t>
            </a:r>
          </a:p>
          <a:p>
            <a:r>
              <a:rPr lang="en-US"/>
              <a:t>Feature Freeze</a:t>
            </a:r>
          </a:p>
          <a:p>
            <a:r>
              <a:rPr lang="en-US"/>
              <a:t>/Kick off e2e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C8878F1C-7F80-1C5C-5CF5-1F54BA2246C9}"/>
              </a:ext>
            </a:extLst>
          </p:cNvPr>
          <p:cNvSpPr txBox="1"/>
          <p:nvPr/>
        </p:nvSpPr>
        <p:spPr>
          <a:xfrm>
            <a:off x="8899959" y="4039603"/>
            <a:ext cx="409147" cy="184666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>
              <a:defRPr sz="600">
                <a:latin typeface="Manrope"/>
              </a:defRPr>
            </a:lvl1pPr>
          </a:lstStyle>
          <a:p>
            <a:r>
              <a:rPr lang="en-US" b="1"/>
              <a:t>24.01.25</a:t>
            </a:r>
          </a:p>
          <a:p>
            <a:r>
              <a:rPr lang="en-US"/>
              <a:t>Test Freeze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4C372A31-FEC2-C6AA-5F56-021FECD8BC56}"/>
              </a:ext>
            </a:extLst>
          </p:cNvPr>
          <p:cNvSpPr/>
          <p:nvPr/>
        </p:nvSpPr>
        <p:spPr>
          <a:xfrm>
            <a:off x="5631526" y="4400205"/>
            <a:ext cx="5112417" cy="1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800">
                <a:latin typeface="Manrope Light" pitchFamily="2" charset="0"/>
                <a:cs typeface="Arial" panose="020B0604020202020204" pitchFamily="34" charset="0"/>
              </a:rPr>
              <a:t>KITs </a:t>
            </a:r>
            <a:r>
              <a:rPr lang="de-DE" sz="800">
                <a:latin typeface="Manrope Light" pitchFamily="2" charset="0"/>
                <a:cs typeface="Arial" panose="020B0604020202020204" pitchFamily="34" charset="0"/>
                <a:sym typeface="Wingdings" pitchFamily="2" charset="2"/>
              </a:rPr>
              <a:t> </a:t>
            </a:r>
            <a:r>
              <a:rPr lang="de-DE" sz="800" err="1">
                <a:latin typeface="Manrope Light" pitchFamily="2" charset="0"/>
                <a:cs typeface="Arial" panose="020B0604020202020204" pitchFamily="34" charset="0"/>
              </a:rPr>
              <a:t>Develop</a:t>
            </a:r>
            <a:r>
              <a:rPr lang="de-DE" sz="800">
                <a:latin typeface="Manrope Light" pitchFamily="2" charset="0"/>
                <a:cs typeface="Arial" panose="020B0604020202020204" pitchFamily="34" charset="0"/>
              </a:rPr>
              <a:t> &amp; Release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5098AE7A-AEDC-D129-D80E-2BC43982CB0A}"/>
              </a:ext>
            </a:extLst>
          </p:cNvPr>
          <p:cNvSpPr/>
          <p:nvPr/>
        </p:nvSpPr>
        <p:spPr>
          <a:xfrm>
            <a:off x="5634219" y="3073104"/>
            <a:ext cx="5457488" cy="1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800">
                <a:latin typeface="Manrope Light" pitchFamily="2" charset="0"/>
                <a:cs typeface="Arial" panose="020B0604020202020204" pitchFamily="34" charset="0"/>
              </a:rPr>
              <a:t>Standards </a:t>
            </a:r>
            <a:r>
              <a:rPr lang="de-DE" sz="800">
                <a:latin typeface="Manrope Light" pitchFamily="2" charset="0"/>
                <a:cs typeface="Arial" panose="020B0604020202020204" pitchFamily="34" charset="0"/>
                <a:sym typeface="Wingdings" pitchFamily="2" charset="2"/>
              </a:rPr>
              <a:t> </a:t>
            </a:r>
            <a:r>
              <a:rPr lang="de-DE" sz="800" err="1">
                <a:latin typeface="Manrope Light" pitchFamily="2" charset="0"/>
                <a:cs typeface="Arial" panose="020B0604020202020204" pitchFamily="34" charset="0"/>
              </a:rPr>
              <a:t>Develop</a:t>
            </a:r>
            <a:r>
              <a:rPr lang="de-DE" sz="800">
                <a:latin typeface="Manrope Light" pitchFamily="2" charset="0"/>
                <a:cs typeface="Arial" panose="020B0604020202020204" pitchFamily="34" charset="0"/>
              </a:rPr>
              <a:t> &amp; Release</a:t>
            </a:r>
          </a:p>
        </p:txBody>
      </p:sp>
      <p:sp>
        <p:nvSpPr>
          <p:cNvPr id="106" name="Flussdiagramm: Verzweigung 90">
            <a:extLst>
              <a:ext uri="{FF2B5EF4-FFF2-40B4-BE49-F238E27FC236}">
                <a16:creationId xmlns:a16="http://schemas.microsoft.com/office/drawing/2014/main" id="{EF76C28A-6E3F-0ECC-CF9E-F20FA51055DD}"/>
              </a:ext>
            </a:extLst>
          </p:cNvPr>
          <p:cNvSpPr/>
          <p:nvPr/>
        </p:nvSpPr>
        <p:spPr>
          <a:xfrm>
            <a:off x="9604772" y="4397769"/>
            <a:ext cx="180000" cy="180000"/>
          </a:xfrm>
          <a:prstGeom prst="flowChartDecision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30BBF4AF-AB3C-2C6B-984C-59E7010C866C}"/>
              </a:ext>
            </a:extLst>
          </p:cNvPr>
          <p:cNvSpPr txBox="1"/>
          <p:nvPr/>
        </p:nvSpPr>
        <p:spPr>
          <a:xfrm>
            <a:off x="9423616" y="4582287"/>
            <a:ext cx="522694" cy="184666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>
              <a:defRPr sz="600">
                <a:latin typeface="Manrope"/>
              </a:defRPr>
            </a:lvl1pPr>
          </a:lstStyle>
          <a:p>
            <a:r>
              <a:rPr lang="en-US" b="1"/>
              <a:t>07.02.25</a:t>
            </a:r>
          </a:p>
          <a:p>
            <a:r>
              <a:rPr lang="en-US"/>
              <a:t>Release Freeze</a:t>
            </a:r>
          </a:p>
        </p:txBody>
      </p:sp>
      <p:sp>
        <p:nvSpPr>
          <p:cNvPr id="110" name="Flussdiagramm: Verzweigung 90">
            <a:extLst>
              <a:ext uri="{FF2B5EF4-FFF2-40B4-BE49-F238E27FC236}">
                <a16:creationId xmlns:a16="http://schemas.microsoft.com/office/drawing/2014/main" id="{626BCEF8-68FC-58DE-DA40-435CDDFBCE49}"/>
              </a:ext>
            </a:extLst>
          </p:cNvPr>
          <p:cNvSpPr/>
          <p:nvPr/>
        </p:nvSpPr>
        <p:spPr>
          <a:xfrm>
            <a:off x="9967697" y="4398484"/>
            <a:ext cx="180000" cy="180000"/>
          </a:xfrm>
          <a:prstGeom prst="flowChartDecision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A83CC142-2C79-66E8-86B7-E120E3E7A9A6}"/>
              </a:ext>
            </a:extLst>
          </p:cNvPr>
          <p:cNvSpPr txBox="1"/>
          <p:nvPr/>
        </p:nvSpPr>
        <p:spPr>
          <a:xfrm>
            <a:off x="9703982" y="4219046"/>
            <a:ext cx="724158" cy="184666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>
              <a:defRPr sz="600">
                <a:latin typeface="Manrope"/>
              </a:defRPr>
            </a:lvl1pPr>
          </a:lstStyle>
          <a:p>
            <a:r>
              <a:rPr lang="en-US" b="1"/>
              <a:t>14.02.25</a:t>
            </a:r>
          </a:p>
          <a:p>
            <a:r>
              <a:rPr lang="en-US"/>
              <a:t>KIT initial PR</a:t>
            </a:r>
          </a:p>
        </p:txBody>
      </p:sp>
      <p:sp>
        <p:nvSpPr>
          <p:cNvPr id="114" name="Flussdiagramm: Verzweigung 90">
            <a:extLst>
              <a:ext uri="{FF2B5EF4-FFF2-40B4-BE49-F238E27FC236}">
                <a16:creationId xmlns:a16="http://schemas.microsoft.com/office/drawing/2014/main" id="{667085CF-DEDA-B6E5-96EE-2F08C33F0F9F}"/>
              </a:ext>
            </a:extLst>
          </p:cNvPr>
          <p:cNvSpPr/>
          <p:nvPr/>
        </p:nvSpPr>
        <p:spPr>
          <a:xfrm>
            <a:off x="10653943" y="4398612"/>
            <a:ext cx="180000" cy="180000"/>
          </a:xfrm>
          <a:prstGeom prst="flowChartDecision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D1F6A6A9-8060-8782-3A7E-6C099F55A94B}"/>
              </a:ext>
            </a:extLst>
          </p:cNvPr>
          <p:cNvSpPr txBox="1"/>
          <p:nvPr/>
        </p:nvSpPr>
        <p:spPr>
          <a:xfrm>
            <a:off x="10395492" y="4580105"/>
            <a:ext cx="724158" cy="184666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>
              <a:defRPr sz="600">
                <a:latin typeface="Manrope"/>
              </a:defRPr>
            </a:lvl1pPr>
          </a:lstStyle>
          <a:p>
            <a:r>
              <a:rPr lang="en-US" b="1" dirty="0"/>
              <a:t>28.02.25</a:t>
            </a:r>
          </a:p>
          <a:p>
            <a:r>
              <a:rPr lang="en-US" dirty="0"/>
              <a:t>KIT final PR</a:t>
            </a:r>
          </a:p>
        </p:txBody>
      </p:sp>
      <p:sp>
        <p:nvSpPr>
          <p:cNvPr id="49" name="Flussdiagramm: Verzweigung 90">
            <a:extLst>
              <a:ext uri="{FF2B5EF4-FFF2-40B4-BE49-F238E27FC236}">
                <a16:creationId xmlns:a16="http://schemas.microsoft.com/office/drawing/2014/main" id="{BBED05B5-820E-28B8-AB2E-A19C01CC9BBD}"/>
              </a:ext>
            </a:extLst>
          </p:cNvPr>
          <p:cNvSpPr/>
          <p:nvPr/>
        </p:nvSpPr>
        <p:spPr>
          <a:xfrm>
            <a:off x="5546532" y="3081024"/>
            <a:ext cx="180000" cy="180000"/>
          </a:xfrm>
          <a:prstGeom prst="flowChartDecision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50" name="Flussdiagramm: Verzweigung 90">
            <a:extLst>
              <a:ext uri="{FF2B5EF4-FFF2-40B4-BE49-F238E27FC236}">
                <a16:creationId xmlns:a16="http://schemas.microsoft.com/office/drawing/2014/main" id="{751523ED-9AEF-A3AD-22F6-2F5BFCE08E87}"/>
              </a:ext>
            </a:extLst>
          </p:cNvPr>
          <p:cNvSpPr/>
          <p:nvPr/>
        </p:nvSpPr>
        <p:spPr>
          <a:xfrm>
            <a:off x="7557724" y="3264575"/>
            <a:ext cx="180000" cy="180000"/>
          </a:xfrm>
          <a:prstGeom prst="flowChartDecision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9626D802-E3FA-F004-43FA-A782B45D7BBB}"/>
              </a:ext>
            </a:extLst>
          </p:cNvPr>
          <p:cNvSpPr txBox="1"/>
          <p:nvPr/>
        </p:nvSpPr>
        <p:spPr>
          <a:xfrm>
            <a:off x="5730710" y="3071584"/>
            <a:ext cx="1393253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600" b="1">
                <a:latin typeface="Manrope"/>
              </a:rPr>
              <a:t>15.11.24</a:t>
            </a:r>
          </a:p>
          <a:p>
            <a:r>
              <a:rPr lang="de-DE" sz="600">
                <a:latin typeface="Manrope"/>
              </a:rPr>
              <a:t>Deadline </a:t>
            </a:r>
            <a:r>
              <a:rPr lang="de-DE" sz="600" err="1">
                <a:latin typeface="Manrope"/>
              </a:rPr>
              <a:t>standard</a:t>
            </a:r>
            <a:r>
              <a:rPr lang="de-DE" sz="600">
                <a:latin typeface="Manrope"/>
              </a:rPr>
              <a:t> </a:t>
            </a:r>
            <a:r>
              <a:rPr lang="de-DE" sz="600" err="1">
                <a:latin typeface="Manrope"/>
              </a:rPr>
              <a:t>request</a:t>
            </a:r>
            <a:r>
              <a:rPr lang="de-DE" sz="600">
                <a:latin typeface="Manrope"/>
              </a:rPr>
              <a:t> (in  Houston)</a:t>
            </a:r>
            <a:endParaRPr lang="de-DE" sz="600">
              <a:latin typeface="Calibri"/>
              <a:cs typeface="Calibri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8AF779E7-42F0-6A37-0411-548352558324}"/>
              </a:ext>
            </a:extLst>
          </p:cNvPr>
          <p:cNvSpPr txBox="1"/>
          <p:nvPr/>
        </p:nvSpPr>
        <p:spPr>
          <a:xfrm>
            <a:off x="7761961" y="3263593"/>
            <a:ext cx="131790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600" b="1">
                <a:latin typeface="Manrope"/>
              </a:rPr>
              <a:t>20.12.25</a:t>
            </a:r>
          </a:p>
          <a:p>
            <a:r>
              <a:rPr lang="de-DE" sz="600">
                <a:latin typeface="Manrope"/>
              </a:rPr>
              <a:t>Deadline </a:t>
            </a:r>
            <a:r>
              <a:rPr lang="de-DE" sz="600" err="1">
                <a:latin typeface="Manrope"/>
              </a:rPr>
              <a:t>for</a:t>
            </a:r>
            <a:r>
              <a:rPr lang="de-DE" sz="600">
                <a:latin typeface="Manrope"/>
              </a:rPr>
              <a:t> </a:t>
            </a:r>
            <a:r>
              <a:rPr lang="de-DE" sz="600" err="1">
                <a:latin typeface="Manrope"/>
              </a:rPr>
              <a:t>delivering</a:t>
            </a:r>
            <a:r>
              <a:rPr lang="de-DE" sz="600">
                <a:latin typeface="Manrope"/>
              </a:rPr>
              <a:t> </a:t>
            </a:r>
            <a:r>
              <a:rPr lang="de-DE" sz="600" err="1">
                <a:latin typeface="Manrope"/>
              </a:rPr>
              <a:t>standard</a:t>
            </a:r>
            <a:r>
              <a:rPr lang="de-DE" sz="600">
                <a:latin typeface="Manrope"/>
              </a:rPr>
              <a:t> </a:t>
            </a:r>
            <a:r>
              <a:rPr lang="de-DE" sz="600" err="1">
                <a:latin typeface="Manrope"/>
              </a:rPr>
              <a:t>candidate</a:t>
            </a:r>
            <a:r>
              <a:rPr lang="de-DE" sz="600">
                <a:latin typeface="Manrope"/>
              </a:rPr>
              <a:t>(in GitHub)</a:t>
            </a:r>
            <a:endParaRPr lang="de-DE" sz="600">
              <a:latin typeface="Calibri"/>
              <a:cs typeface="Calibri"/>
            </a:endParaRPr>
          </a:p>
        </p:txBody>
      </p:sp>
      <p:cxnSp>
        <p:nvCxnSpPr>
          <p:cNvPr id="6" name="Gewinkelte Verbindung 16">
            <a:extLst>
              <a:ext uri="{FF2B5EF4-FFF2-40B4-BE49-F238E27FC236}">
                <a16:creationId xmlns:a16="http://schemas.microsoft.com/office/drawing/2014/main" id="{459D8C09-8330-E68D-D07A-236340A4B9CF}"/>
              </a:ext>
            </a:extLst>
          </p:cNvPr>
          <p:cNvCxnSpPr>
            <a:cxnSpLocks/>
            <a:stCxn id="134" idx="3"/>
            <a:endCxn id="9" idx="0"/>
          </p:cNvCxnSpPr>
          <p:nvPr/>
        </p:nvCxnSpPr>
        <p:spPr>
          <a:xfrm flipH="1">
            <a:off x="11164780" y="2246683"/>
            <a:ext cx="19232" cy="1237519"/>
          </a:xfrm>
          <a:prstGeom prst="bentConnector4">
            <a:avLst>
              <a:gd name="adj1" fmla="val -1188644"/>
              <a:gd name="adj2" fmla="val 536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>
            <a:extLst>
              <a:ext uri="{FF2B5EF4-FFF2-40B4-BE49-F238E27FC236}">
                <a16:creationId xmlns:a16="http://schemas.microsoft.com/office/drawing/2014/main" id="{75ABEA41-5AC2-FE08-52C6-CF7163755C98}"/>
              </a:ext>
            </a:extLst>
          </p:cNvPr>
          <p:cNvSpPr txBox="1"/>
          <p:nvPr/>
        </p:nvSpPr>
        <p:spPr>
          <a:xfrm>
            <a:off x="10580708" y="4175315"/>
            <a:ext cx="62852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600" b="1">
                <a:latin typeface="Manrope"/>
              </a:rPr>
              <a:t>03.03.25</a:t>
            </a:r>
          </a:p>
          <a:p>
            <a:pPr algn="ctr"/>
            <a:r>
              <a:rPr lang="de-DE" sz="600" err="1">
                <a:latin typeface="Manrope"/>
              </a:rPr>
              <a:t>Deployment</a:t>
            </a:r>
            <a:r>
              <a:rPr lang="de-DE" sz="600">
                <a:latin typeface="Manrope"/>
              </a:rPr>
              <a:t> </a:t>
            </a:r>
          </a:p>
          <a:p>
            <a:pPr algn="ctr"/>
            <a:r>
              <a:rPr lang="de-DE" sz="600">
                <a:latin typeface="Manrope"/>
              </a:rPr>
              <a:t>Gate</a:t>
            </a:r>
            <a:endParaRPr lang="de-DE" sz="600">
              <a:latin typeface="Calibri"/>
              <a:cs typeface="Calibri"/>
            </a:endParaRPr>
          </a:p>
        </p:txBody>
      </p:sp>
      <p:cxnSp>
        <p:nvCxnSpPr>
          <p:cNvPr id="72" name="Gewinkelte Verbindung 16">
            <a:extLst>
              <a:ext uri="{FF2B5EF4-FFF2-40B4-BE49-F238E27FC236}">
                <a16:creationId xmlns:a16="http://schemas.microsoft.com/office/drawing/2014/main" id="{3400D64F-FC92-D528-BA99-6C32CE990473}"/>
              </a:ext>
            </a:extLst>
          </p:cNvPr>
          <p:cNvCxnSpPr>
            <a:cxnSpLocks/>
            <a:stCxn id="9" idx="3"/>
            <a:endCxn id="47" idx="1"/>
          </p:cNvCxnSpPr>
          <p:nvPr/>
        </p:nvCxnSpPr>
        <p:spPr>
          <a:xfrm flipV="1">
            <a:off x="11254780" y="3572421"/>
            <a:ext cx="90498" cy="17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DB7FD180-9274-6EC9-C3FE-445564E66C87}"/>
              </a:ext>
            </a:extLst>
          </p:cNvPr>
          <p:cNvCxnSpPr>
            <a:cxnSpLocks/>
            <a:stCxn id="47" idx="3"/>
            <a:endCxn id="120" idx="1"/>
          </p:cNvCxnSpPr>
          <p:nvPr/>
        </p:nvCxnSpPr>
        <p:spPr>
          <a:xfrm flipV="1">
            <a:off x="11525278" y="3568852"/>
            <a:ext cx="89954" cy="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ussdiagramm: Verzweigung 90">
            <a:extLst>
              <a:ext uri="{FF2B5EF4-FFF2-40B4-BE49-F238E27FC236}">
                <a16:creationId xmlns:a16="http://schemas.microsoft.com/office/drawing/2014/main" id="{8D6F65CE-05D5-0EAF-7D54-DBB4BC1C3C8D}"/>
              </a:ext>
            </a:extLst>
          </p:cNvPr>
          <p:cNvSpPr/>
          <p:nvPr/>
        </p:nvSpPr>
        <p:spPr>
          <a:xfrm>
            <a:off x="11074780" y="3484202"/>
            <a:ext cx="180000" cy="180000"/>
          </a:xfrm>
          <a:prstGeom prst="flowChartDecision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47" name="Flussdiagramm: Verzweigung 90">
            <a:extLst>
              <a:ext uri="{FF2B5EF4-FFF2-40B4-BE49-F238E27FC236}">
                <a16:creationId xmlns:a16="http://schemas.microsoft.com/office/drawing/2014/main" id="{A09DF5A4-C702-E487-5896-464DAA8ECCDE}"/>
              </a:ext>
            </a:extLst>
          </p:cNvPr>
          <p:cNvSpPr/>
          <p:nvPr/>
        </p:nvSpPr>
        <p:spPr>
          <a:xfrm>
            <a:off x="11345278" y="3482421"/>
            <a:ext cx="180000" cy="180000"/>
          </a:xfrm>
          <a:prstGeom prst="flowChartDecision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20" name="Flussdiagramm: Verzweigung 90">
            <a:extLst>
              <a:ext uri="{FF2B5EF4-FFF2-40B4-BE49-F238E27FC236}">
                <a16:creationId xmlns:a16="http://schemas.microsoft.com/office/drawing/2014/main" id="{C6BF0EB0-A502-33FE-DA9D-559086EBAE43}"/>
              </a:ext>
            </a:extLst>
          </p:cNvPr>
          <p:cNvSpPr/>
          <p:nvPr/>
        </p:nvSpPr>
        <p:spPr>
          <a:xfrm>
            <a:off x="11615232" y="3478852"/>
            <a:ext cx="180000" cy="180000"/>
          </a:xfrm>
          <a:prstGeom prst="flowChartDecision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133308E1-AECF-40A7-BDC9-5AF2EDF59406}"/>
              </a:ext>
            </a:extLst>
          </p:cNvPr>
          <p:cNvSpPr txBox="1"/>
          <p:nvPr/>
        </p:nvSpPr>
        <p:spPr>
          <a:xfrm>
            <a:off x="11418197" y="3213305"/>
            <a:ext cx="493142" cy="27699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>
              <a:defRPr sz="600">
                <a:latin typeface="Manrope"/>
              </a:defRPr>
            </a:lvl1pPr>
          </a:lstStyle>
          <a:p>
            <a:r>
              <a:rPr lang="en-US" b="1"/>
              <a:t>17.03.25</a:t>
            </a:r>
          </a:p>
          <a:p>
            <a:r>
              <a:rPr lang="en-US"/>
              <a:t>Publish </a:t>
            </a:r>
          </a:p>
          <a:p>
            <a:r>
              <a:rPr lang="en-US"/>
              <a:t>Release 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C375FB5-5A58-C948-C783-70E0B9E20D0D}"/>
              </a:ext>
            </a:extLst>
          </p:cNvPr>
          <p:cNvSpPr txBox="1"/>
          <p:nvPr/>
        </p:nvSpPr>
        <p:spPr>
          <a:xfrm>
            <a:off x="11188707" y="3676894"/>
            <a:ext cx="493142" cy="27699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>
              <a:defRPr sz="600">
                <a:latin typeface="Manrope"/>
              </a:defRPr>
            </a:lvl1pPr>
          </a:lstStyle>
          <a:p>
            <a:r>
              <a:rPr lang="en-US" b="1"/>
              <a:t>14.03.25</a:t>
            </a:r>
          </a:p>
          <a:p>
            <a:r>
              <a:rPr lang="en-US"/>
              <a:t>Deployment </a:t>
            </a:r>
          </a:p>
          <a:p>
            <a:r>
              <a:rPr lang="en-US"/>
              <a:t>Gate</a:t>
            </a:r>
          </a:p>
        </p:txBody>
      </p:sp>
      <p:cxnSp>
        <p:nvCxnSpPr>
          <p:cNvPr id="57" name="Gewinkelte Verbindung 16">
            <a:extLst>
              <a:ext uri="{FF2B5EF4-FFF2-40B4-BE49-F238E27FC236}">
                <a16:creationId xmlns:a16="http://schemas.microsoft.com/office/drawing/2014/main" id="{A63B0DE1-ED67-8FE5-F33C-90112B332D46}"/>
              </a:ext>
            </a:extLst>
          </p:cNvPr>
          <p:cNvCxnSpPr>
            <a:cxnSpLocks/>
            <a:stCxn id="44" idx="3"/>
            <a:endCxn id="9" idx="1"/>
          </p:cNvCxnSpPr>
          <p:nvPr/>
        </p:nvCxnSpPr>
        <p:spPr>
          <a:xfrm flipV="1">
            <a:off x="10746636" y="3574202"/>
            <a:ext cx="328144" cy="77566"/>
          </a:xfrm>
          <a:prstGeom prst="bentConnector3">
            <a:avLst>
              <a:gd name="adj1" fmla="val 432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winkelte Verbindung 16">
            <a:extLst>
              <a:ext uri="{FF2B5EF4-FFF2-40B4-BE49-F238E27FC236}">
                <a16:creationId xmlns:a16="http://schemas.microsoft.com/office/drawing/2014/main" id="{5264BE32-843C-BB03-4F5F-E21BF07A0430}"/>
              </a:ext>
            </a:extLst>
          </p:cNvPr>
          <p:cNvCxnSpPr>
            <a:cxnSpLocks/>
            <a:stCxn id="18" idx="0"/>
            <a:endCxn id="9" idx="1"/>
          </p:cNvCxnSpPr>
          <p:nvPr/>
        </p:nvCxnSpPr>
        <p:spPr>
          <a:xfrm rot="5400000" flipH="1" flipV="1">
            <a:off x="10777242" y="3687579"/>
            <a:ext cx="410915" cy="184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winkelte Verbindung 16">
            <a:extLst>
              <a:ext uri="{FF2B5EF4-FFF2-40B4-BE49-F238E27FC236}">
                <a16:creationId xmlns:a16="http://schemas.microsoft.com/office/drawing/2014/main" id="{53970E31-A93D-A539-08D9-4A2334823DC3}"/>
              </a:ext>
            </a:extLst>
          </p:cNvPr>
          <p:cNvCxnSpPr>
            <a:cxnSpLocks/>
            <a:stCxn id="114" idx="3"/>
            <a:endCxn id="9" idx="2"/>
          </p:cNvCxnSpPr>
          <p:nvPr/>
        </p:nvCxnSpPr>
        <p:spPr>
          <a:xfrm flipV="1">
            <a:off x="10833943" y="3664202"/>
            <a:ext cx="330837" cy="8244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85B16677-510D-9575-1FF0-F242E32A8892}"/>
              </a:ext>
            </a:extLst>
          </p:cNvPr>
          <p:cNvSpPr txBox="1"/>
          <p:nvPr/>
        </p:nvSpPr>
        <p:spPr>
          <a:xfrm>
            <a:off x="10749276" y="3322081"/>
            <a:ext cx="493142" cy="184666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>
              <a:defRPr sz="600">
                <a:latin typeface="Manrope"/>
              </a:defRPr>
            </a:lvl1pPr>
          </a:lstStyle>
          <a:p>
            <a:r>
              <a:rPr lang="en-US" b="1"/>
              <a:t>11.03.25</a:t>
            </a:r>
          </a:p>
          <a:p>
            <a:r>
              <a:rPr lang="en-US"/>
              <a:t>Bundling </a:t>
            </a:r>
          </a:p>
        </p:txBody>
      </p:sp>
      <p:sp>
        <p:nvSpPr>
          <p:cNvPr id="40" name="Flussdiagramm: Verzweigung 90">
            <a:extLst>
              <a:ext uri="{FF2B5EF4-FFF2-40B4-BE49-F238E27FC236}">
                <a16:creationId xmlns:a16="http://schemas.microsoft.com/office/drawing/2014/main" id="{2660E68D-16EF-4E57-4449-6287CDFF5125}"/>
              </a:ext>
            </a:extLst>
          </p:cNvPr>
          <p:cNvSpPr/>
          <p:nvPr/>
        </p:nvSpPr>
        <p:spPr>
          <a:xfrm>
            <a:off x="5019416" y="3296845"/>
            <a:ext cx="180000" cy="180000"/>
          </a:xfrm>
          <a:prstGeom prst="flowChartDecision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41" name="TextBox 44">
            <a:extLst>
              <a:ext uri="{FF2B5EF4-FFF2-40B4-BE49-F238E27FC236}">
                <a16:creationId xmlns:a16="http://schemas.microsoft.com/office/drawing/2014/main" id="{D5EE2214-6753-BD33-D826-7807C1A2184D}"/>
              </a:ext>
            </a:extLst>
          </p:cNvPr>
          <p:cNvSpPr txBox="1"/>
          <p:nvPr/>
        </p:nvSpPr>
        <p:spPr>
          <a:xfrm>
            <a:off x="4831498" y="3506747"/>
            <a:ext cx="5641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latin typeface="Manrope"/>
              </a:rPr>
              <a:t>06.11.24</a:t>
            </a:r>
          </a:p>
          <a:p>
            <a:pPr algn="ctr"/>
            <a:r>
              <a:rPr lang="en-US" sz="600" dirty="0">
                <a:latin typeface="Manrope"/>
              </a:rPr>
              <a:t>Refinement </a:t>
            </a:r>
          </a:p>
          <a:p>
            <a:pPr algn="ctr"/>
            <a:r>
              <a:rPr lang="en-US" sz="600" dirty="0">
                <a:latin typeface="Manrope"/>
              </a:rPr>
              <a:t>Day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B37E61F-BAD6-D3A2-E43B-967B3AF60A4A}"/>
              </a:ext>
            </a:extLst>
          </p:cNvPr>
          <p:cNvSpPr txBox="1"/>
          <p:nvPr/>
        </p:nvSpPr>
        <p:spPr>
          <a:xfrm>
            <a:off x="5686425" y="-285750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de-DE" dirty="0" err="1">
              <a:solidFill>
                <a:schemeClr val="tx2"/>
              </a:solidFill>
              <a:latin typeface="Manrope Light" pitchFamily="2" charset="0"/>
              <a:cs typeface="Arial" panose="020B0604020202020204" pitchFamily="34" charset="0"/>
            </a:endParaRPr>
          </a:p>
        </p:txBody>
      </p: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925CA561-3E70-B19D-9B74-34003EEA26EA}"/>
              </a:ext>
            </a:extLst>
          </p:cNvPr>
          <p:cNvCxnSpPr>
            <a:cxnSpLocks/>
          </p:cNvCxnSpPr>
          <p:nvPr/>
        </p:nvCxnSpPr>
        <p:spPr>
          <a:xfrm>
            <a:off x="2237147" y="1527768"/>
            <a:ext cx="0" cy="4248000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11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HANGETRACKING" val="true"/>
  <p:tag name="THINKCELLPRESENTATIONDONOTDELETE" val="&lt;?xml version=&quot;1.0&quot; encoding=&quot;UTF-16&quot; standalone=&quot;yes&quot;?&gt;&lt;root reqver=&quot;27037&quot;&gt;&lt;version val=&quot;32614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heme/theme1.xml><?xml version="1.0" encoding="utf-8"?>
<a:theme xmlns:a="http://schemas.openxmlformats.org/drawingml/2006/main" name="Office">
  <a:themeElements>
    <a:clrScheme name="Catena-X">
      <a:dk1>
        <a:srgbClr val="000000"/>
      </a:dk1>
      <a:lt1>
        <a:sysClr val="window" lastClr="FFFFFF"/>
      </a:lt1>
      <a:dk2>
        <a:srgbClr val="595959"/>
      </a:dk2>
      <a:lt2>
        <a:srgbClr val="E1E3DD"/>
      </a:lt2>
      <a:accent1>
        <a:srgbClr val="FFA600"/>
      </a:accent1>
      <a:accent2>
        <a:srgbClr val="B3CB2D"/>
      </a:accent2>
      <a:accent3>
        <a:srgbClr val="A5A5A5"/>
      </a:accent3>
      <a:accent4>
        <a:srgbClr val="FFCA21"/>
      </a:accent4>
      <a:accent5>
        <a:srgbClr val="046B99"/>
      </a:accent5>
      <a:accent6>
        <a:srgbClr val="D91E18"/>
      </a:accent6>
      <a:hlink>
        <a:srgbClr val="595959"/>
      </a:hlink>
      <a:folHlink>
        <a:srgbClr val="59595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vert="horz" lIns="0" tIns="0" rIns="0" bIns="0" rtlCol="0" anchor="t" anchorCtr="0">
        <a:noAutofit/>
      </a:bodyPr>
      <a:lstStyle>
        <a:defPPr algn="l">
          <a:lnSpc>
            <a:spcPct val="90000"/>
          </a:lnSpc>
          <a:spcBef>
            <a:spcPts val="600"/>
          </a:spcBef>
          <a:spcAft>
            <a:spcPts val="600"/>
          </a:spcAft>
          <a:defRPr dirty="0" smtClean="0">
            <a:solidFill>
              <a:schemeClr val="tx1">
                <a:lumMod val="65000"/>
                <a:lumOff val="35000"/>
              </a:schemeClr>
            </a:solidFill>
            <a:latin typeface="Manrope Light" pitchFamily="2" charset="0"/>
            <a:cs typeface="Arial" panose="020B0604020202020204" pitchFamily="34" charset="0"/>
          </a:defRPr>
        </a:defPPr>
      </a:lstStyle>
    </a:spDef>
    <a:txDef>
      <a:spPr/>
      <a:bodyPr vert="horz" wrap="square" lIns="0" tIns="0" rIns="0" bIns="0" rtlCol="0" anchor="t" anchorCtr="0">
        <a:noAutofit/>
      </a:bodyPr>
      <a:lstStyle>
        <a:defPPr algn="l">
          <a:lnSpc>
            <a:spcPct val="90000"/>
          </a:lnSpc>
          <a:spcBef>
            <a:spcPts val="600"/>
          </a:spcBef>
          <a:spcAft>
            <a:spcPts val="600"/>
          </a:spcAft>
          <a:defRPr dirty="0" err="1" smtClean="0">
            <a:solidFill>
              <a:schemeClr val="tx2"/>
            </a:solidFill>
            <a:latin typeface="Manrope Light" pitchFamily="2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atana-X PowerPoint Master">
  <a:themeElements>
    <a:clrScheme name="Catena-X">
      <a:dk1>
        <a:sysClr val="windowText" lastClr="000000"/>
      </a:dk1>
      <a:lt1>
        <a:sysClr val="window" lastClr="FFFFFF"/>
      </a:lt1>
      <a:dk2>
        <a:srgbClr val="E8E7E7"/>
      </a:dk2>
      <a:lt2>
        <a:srgbClr val="FFA600"/>
      </a:lt2>
      <a:accent1>
        <a:srgbClr val="FFA600"/>
      </a:accent1>
      <a:accent2>
        <a:srgbClr val="FF9900"/>
      </a:accent2>
      <a:accent3>
        <a:srgbClr val="FF8C00"/>
      </a:accent3>
      <a:accent4>
        <a:srgbClr val="B3CB2D"/>
      </a:accent4>
      <a:accent5>
        <a:srgbClr val="AFC52A"/>
      </a:accent5>
      <a:accent6>
        <a:srgbClr val="A1AD1C"/>
      </a:accent6>
      <a:hlink>
        <a:srgbClr val="000000"/>
      </a:hlink>
      <a:folHlink>
        <a:srgbClr val="000000"/>
      </a:folHlink>
    </a:clrScheme>
    <a:fontScheme name="Catana-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210614_Vorstandssitzung.potx  -  Schreibgeschützt" id="{B593271D-5FF3-41A6-8C32-A2D4767316FA}" vid="{AE5176B4-FF0B-4E79-939B-BC5FF58324E2}"/>
    </a:ext>
  </a:extLst>
</a:theme>
</file>

<file path=ppt/theme/theme3.xml><?xml version="1.0" encoding="utf-8"?>
<a:theme xmlns:a="http://schemas.openxmlformats.org/drawingml/2006/main" name="4_Catana-X PowerPoint Master">
  <a:themeElements>
    <a:clrScheme name="Catena-X">
      <a:dk1>
        <a:sysClr val="windowText" lastClr="000000"/>
      </a:dk1>
      <a:lt1>
        <a:sysClr val="window" lastClr="FFFFFF"/>
      </a:lt1>
      <a:dk2>
        <a:srgbClr val="E8E7E7"/>
      </a:dk2>
      <a:lt2>
        <a:srgbClr val="FFA600"/>
      </a:lt2>
      <a:accent1>
        <a:srgbClr val="FFA600"/>
      </a:accent1>
      <a:accent2>
        <a:srgbClr val="FF9900"/>
      </a:accent2>
      <a:accent3>
        <a:srgbClr val="FF8C00"/>
      </a:accent3>
      <a:accent4>
        <a:srgbClr val="B3CB2D"/>
      </a:accent4>
      <a:accent5>
        <a:srgbClr val="AFC52A"/>
      </a:accent5>
      <a:accent6>
        <a:srgbClr val="A1AD1C"/>
      </a:accent6>
      <a:hlink>
        <a:srgbClr val="000000"/>
      </a:hlink>
      <a:folHlink>
        <a:srgbClr val="000000"/>
      </a:folHlink>
    </a:clrScheme>
    <a:fontScheme name="Catana-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210614_Vorstandssitzung.potx  -  Schreibgeschützt" id="{B593271D-5FF3-41A6-8C32-A2D4767316FA}" vid="{AE5176B4-FF0B-4E79-939B-BC5FF58324E2}"/>
    </a:ext>
  </a:extLst>
</a:theme>
</file>

<file path=ppt/theme/theme4.xml><?xml version="1.0" encoding="utf-8"?>
<a:theme xmlns:a="http://schemas.openxmlformats.org/drawingml/2006/main" name="3_Catana-X PowerPoint Master">
  <a:themeElements>
    <a:clrScheme name="Catena-X">
      <a:dk1>
        <a:sysClr val="windowText" lastClr="000000"/>
      </a:dk1>
      <a:lt1>
        <a:sysClr val="window" lastClr="FFFFFF"/>
      </a:lt1>
      <a:dk2>
        <a:srgbClr val="E8E7E7"/>
      </a:dk2>
      <a:lt2>
        <a:srgbClr val="FFA600"/>
      </a:lt2>
      <a:accent1>
        <a:srgbClr val="FFA600"/>
      </a:accent1>
      <a:accent2>
        <a:srgbClr val="FF9900"/>
      </a:accent2>
      <a:accent3>
        <a:srgbClr val="FF8C00"/>
      </a:accent3>
      <a:accent4>
        <a:srgbClr val="B3CB2D"/>
      </a:accent4>
      <a:accent5>
        <a:srgbClr val="AFC52A"/>
      </a:accent5>
      <a:accent6>
        <a:srgbClr val="A1AD1C"/>
      </a:accent6>
      <a:hlink>
        <a:srgbClr val="000000"/>
      </a:hlink>
      <a:folHlink>
        <a:srgbClr val="000000"/>
      </a:folHlink>
    </a:clrScheme>
    <a:fontScheme name="Catana-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210614_Vorstandssitzung.potx  -  Schreibgeschützt" id="{B593271D-5FF3-41A6-8C32-A2D4767316FA}" vid="{AE5176B4-FF0B-4E79-939B-BC5FF58324E2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A1C9E28E0365446AB12859141F7D283" ma:contentTypeVersion="14" ma:contentTypeDescription="Ein neues Dokument erstellen." ma:contentTypeScope="" ma:versionID="75aa210e03bcbd2d99fb81fdeee21743">
  <xsd:schema xmlns:xsd="http://www.w3.org/2001/XMLSchema" xmlns:xs="http://www.w3.org/2001/XMLSchema" xmlns:p="http://schemas.microsoft.com/office/2006/metadata/properties" xmlns:ns2="2a84f8c2-767e-4a74-a32d-c43a1f339a36" xmlns:ns3="5499ac66-09a8-44f4-a918-73dae7798e3b" targetNamespace="http://schemas.microsoft.com/office/2006/metadata/properties" ma:root="true" ma:fieldsID="8431bc0249d32ad71592960743ec198e" ns2:_="" ns3:_="">
    <xsd:import namespace="2a84f8c2-767e-4a74-a32d-c43a1f339a36"/>
    <xsd:import namespace="5499ac66-09a8-44f4-a918-73dae7798e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84f8c2-767e-4a74-a32d-c43a1f339a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Bildmarkierungen" ma:readOnly="false" ma:fieldId="{5cf76f15-5ced-4ddc-b409-7134ff3c332f}" ma:taxonomyMulti="true" ma:sspId="651ef69f-b95c-4ae8-865a-c403d19ffd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99ac66-09a8-44f4-a918-73dae7798e3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f51c4aad-9ca7-4132-9c7d-cef8c96477dc}" ma:internalName="TaxCatchAll" ma:showField="CatchAllData" ma:web="5499ac66-09a8-44f4-a918-73dae7798e3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499ac66-09a8-44f4-a918-73dae7798e3b" xsi:nil="true"/>
    <lcf76f155ced4ddcb4097134ff3c332f xmlns="2a84f8c2-767e-4a74-a32d-c43a1f339a36">
      <Terms xmlns="http://schemas.microsoft.com/office/infopath/2007/PartnerControls"/>
    </lcf76f155ced4ddcb4097134ff3c332f>
    <SharedWithUsers xmlns="5499ac66-09a8-44f4-a918-73dae7798e3b">
      <UserInfo>
        <DisplayName>Steffen Moser</DisplayName>
        <AccountId>26</AccountId>
        <AccountType/>
      </UserInfo>
      <UserInfo>
        <DisplayName>Hanno Focken</DisplayName>
        <AccountId>27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58C49349-6210-464C-A521-4D72332246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84f8c2-767e-4a74-a32d-c43a1f339a36"/>
    <ds:schemaRef ds:uri="5499ac66-09a8-44f4-a918-73dae7798e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2427A6-1DB1-46D5-80CB-618C950591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97365B-A541-4817-9130-76AA4F3B7206}">
  <ds:schemaRefs>
    <ds:schemaRef ds:uri="http://purl.org/dc/elements/1.1/"/>
    <ds:schemaRef ds:uri="2a84f8c2-767e-4a74-a32d-c43a1f339a36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5499ac66-09a8-44f4-a918-73dae7798e3b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222</Words>
  <Application>Microsoft Macintosh PowerPoint</Application>
  <PresentationFormat>Breitbild</PresentationFormat>
  <Paragraphs>116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1</vt:i4>
      </vt:variant>
    </vt:vector>
  </HeadingPairs>
  <TitlesOfParts>
    <vt:vector size="13" baseType="lpstr">
      <vt:lpstr>Arial</vt:lpstr>
      <vt:lpstr>BMWGroupTN Condensed</vt:lpstr>
      <vt:lpstr>Calibri</vt:lpstr>
      <vt:lpstr>Imago Pro Light</vt:lpstr>
      <vt:lpstr>Manrope</vt:lpstr>
      <vt:lpstr>Manrope Light</vt:lpstr>
      <vt:lpstr>Montserrat Medium</vt:lpstr>
      <vt:lpstr>Wingdings</vt:lpstr>
      <vt:lpstr>Office</vt:lpstr>
      <vt:lpstr>Catana-X PowerPoint Master</vt:lpstr>
      <vt:lpstr>4_Catana-X PowerPoint Master</vt:lpstr>
      <vt:lpstr>3_Catana-X PowerPoint Master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Catena-X General Presentation</dc:title>
  <dc:creator>Catena-X Automotive Network e.V.</dc:creator>
  <cp:lastModifiedBy>Theresa Hilger</cp:lastModifiedBy>
  <cp:revision>4</cp:revision>
  <cp:lastPrinted>2023-02-20T07:18:22Z</cp:lastPrinted>
  <dcterms:created xsi:type="dcterms:W3CDTF">2022-05-09T07:37:59Z</dcterms:created>
  <dcterms:modified xsi:type="dcterms:W3CDTF">2024-10-01T07:09:57Z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0x0101003A1C9E28E0365446AB12859141F7D283</vt:lpwstr>
  </property>
  <property fmtid="{D5CDD505-2E9C-101B-9397-08002B2CF9AE}" pid="3" name="Order">
    <vt:r8>500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MediaServiceImageTags">
    <vt:lpwstr/>
  </property>
  <property fmtid="{D5CDD505-2E9C-101B-9397-08002B2CF9AE}" pid="11" name="MSIP_Label_757ccef6-6f89-497f-837e-da3f8dd5386d_Enabled">
    <vt:lpwstr>true</vt:lpwstr>
  </property>
  <property fmtid="{D5CDD505-2E9C-101B-9397-08002B2CF9AE}" pid="12" name="MSIP_Label_757ccef6-6f89-497f-837e-da3f8dd5386d_SetDate">
    <vt:lpwstr>2023-02-08T07:35:22Z</vt:lpwstr>
  </property>
  <property fmtid="{D5CDD505-2E9C-101B-9397-08002B2CF9AE}" pid="13" name="MSIP_Label_757ccef6-6f89-497f-837e-da3f8dd5386d_Method">
    <vt:lpwstr>Privileged</vt:lpwstr>
  </property>
  <property fmtid="{D5CDD505-2E9C-101B-9397-08002B2CF9AE}" pid="14" name="MSIP_Label_757ccef6-6f89-497f-837e-da3f8dd5386d_Name">
    <vt:lpwstr>Personal</vt:lpwstr>
  </property>
  <property fmtid="{D5CDD505-2E9C-101B-9397-08002B2CF9AE}" pid="15" name="MSIP_Label_757ccef6-6f89-497f-837e-da3f8dd5386d_SiteId">
    <vt:lpwstr>ce849bab-cc1c-465b-b62e-18f07c9ac198</vt:lpwstr>
  </property>
  <property fmtid="{D5CDD505-2E9C-101B-9397-08002B2CF9AE}" pid="16" name="MSIP_Label_757ccef6-6f89-497f-837e-da3f8dd5386d_ActionId">
    <vt:lpwstr>096bfca7-9dd1-4119-80f9-6a9fd564e618</vt:lpwstr>
  </property>
  <property fmtid="{D5CDD505-2E9C-101B-9397-08002B2CF9AE}" pid="17" name="MSIP_Label_757ccef6-6f89-497f-837e-da3f8dd5386d_ContentBits">
    <vt:lpwstr>0</vt:lpwstr>
  </property>
</Properties>
</file>