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5" r:id="rId10"/>
    <p:sldId id="268" r:id="rId11"/>
    <p:sldId id="269" r:id="rId12"/>
    <p:sldId id="264" r:id="rId13"/>
    <p:sldId id="271" r:id="rId14"/>
    <p:sldId id="495" r:id="rId15"/>
    <p:sldId id="270" r:id="rId16"/>
    <p:sldId id="273" r:id="rId17"/>
    <p:sldId id="267" r:id="rId18"/>
    <p:sldId id="263" r:id="rId19"/>
    <p:sldId id="497" r:id="rId20"/>
    <p:sldId id="496" r:id="rId21"/>
    <p:sldId id="272" r:id="rId22"/>
    <p:sldId id="4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C84A1-061B-42A4-81BE-C09F514F76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4880B4-D7EA-4CC1-A57F-8848B911FDAA}">
      <dgm:prSet/>
      <dgm:spPr/>
      <dgm:t>
        <a:bodyPr/>
        <a:lstStyle/>
        <a:p>
          <a:r>
            <a:rPr lang="en-US"/>
            <a:t>2D </a:t>
          </a:r>
          <a:r>
            <a:rPr lang="ko-KR"/>
            <a:t>탑다운 슈팅 게임</a:t>
          </a:r>
          <a:r>
            <a:rPr lang="en-US"/>
            <a:t>. </a:t>
          </a:r>
        </a:p>
      </dgm:t>
    </dgm:pt>
    <dgm:pt modelId="{BE9E5136-520B-4B6B-98A1-C5CE7D7F17D9}" type="parTrans" cxnId="{6D2CB787-1D78-4A9B-8CFF-AC65E3F06455}">
      <dgm:prSet/>
      <dgm:spPr/>
      <dgm:t>
        <a:bodyPr/>
        <a:lstStyle/>
        <a:p>
          <a:endParaRPr lang="en-US"/>
        </a:p>
      </dgm:t>
    </dgm:pt>
    <dgm:pt modelId="{681CCE39-5FF8-44E7-9B2B-5DE28B4F6E55}" type="sibTrans" cxnId="{6D2CB787-1D78-4A9B-8CFF-AC65E3F06455}">
      <dgm:prSet/>
      <dgm:spPr/>
      <dgm:t>
        <a:bodyPr/>
        <a:lstStyle/>
        <a:p>
          <a:endParaRPr lang="en-US"/>
        </a:p>
      </dgm:t>
    </dgm:pt>
    <dgm:pt modelId="{5AD58D2D-208D-41D4-B83F-07AC1E62F6BC}">
      <dgm:prSet/>
      <dgm:spPr/>
      <dgm:t>
        <a:bodyPr/>
        <a:lstStyle/>
        <a:p>
          <a:r>
            <a:rPr lang="ko-KR"/>
            <a:t>전쟁터에 혼자 뛰어들어 적을 죽이는 게임</a:t>
          </a:r>
          <a:endParaRPr lang="en-US"/>
        </a:p>
      </dgm:t>
    </dgm:pt>
    <dgm:pt modelId="{7BDDDA6A-B046-45EB-BA69-C1F4D8C21560}" type="parTrans" cxnId="{8DFA7B2C-38F2-4302-815C-BFB6BF100DE1}">
      <dgm:prSet/>
      <dgm:spPr/>
      <dgm:t>
        <a:bodyPr/>
        <a:lstStyle/>
        <a:p>
          <a:endParaRPr lang="en-US"/>
        </a:p>
      </dgm:t>
    </dgm:pt>
    <dgm:pt modelId="{136F2298-6275-498D-AE64-C5A4F11CD466}" type="sibTrans" cxnId="{8DFA7B2C-38F2-4302-815C-BFB6BF100DE1}">
      <dgm:prSet/>
      <dgm:spPr/>
      <dgm:t>
        <a:bodyPr/>
        <a:lstStyle/>
        <a:p>
          <a:endParaRPr lang="en-US"/>
        </a:p>
      </dgm:t>
    </dgm:pt>
    <dgm:pt modelId="{96972840-BFDC-428A-A1B6-38AA3153AFDA}" type="pres">
      <dgm:prSet presAssocID="{905C84A1-061B-42A4-81BE-C09F514F76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8E6F9-7E0F-4A7A-B985-B0DC4BEC1962}" type="pres">
      <dgm:prSet presAssocID="{AC4880B4-D7EA-4CC1-A57F-8848B911FDAA}" presName="hierRoot1" presStyleCnt="0"/>
      <dgm:spPr/>
    </dgm:pt>
    <dgm:pt modelId="{EA8E1CAD-B61C-4FFF-BF74-E4FF3DE4E808}" type="pres">
      <dgm:prSet presAssocID="{AC4880B4-D7EA-4CC1-A57F-8848B911FDAA}" presName="composite" presStyleCnt="0"/>
      <dgm:spPr/>
    </dgm:pt>
    <dgm:pt modelId="{C3D90898-5360-4700-ACA0-2EB8F6F39392}" type="pres">
      <dgm:prSet presAssocID="{AC4880B4-D7EA-4CC1-A57F-8848B911FDAA}" presName="background" presStyleLbl="node0" presStyleIdx="0" presStyleCnt="2"/>
      <dgm:spPr/>
    </dgm:pt>
    <dgm:pt modelId="{33443C37-ADD8-4E6F-99CD-6BB5E745AE84}" type="pres">
      <dgm:prSet presAssocID="{AC4880B4-D7EA-4CC1-A57F-8848B911FDAA}" presName="text" presStyleLbl="fgAcc0" presStyleIdx="0" presStyleCnt="2">
        <dgm:presLayoutVars>
          <dgm:chPref val="3"/>
        </dgm:presLayoutVars>
      </dgm:prSet>
      <dgm:spPr/>
    </dgm:pt>
    <dgm:pt modelId="{8ADB6B12-F980-4E70-AED0-9F5DBDBE825F}" type="pres">
      <dgm:prSet presAssocID="{AC4880B4-D7EA-4CC1-A57F-8848B911FDAA}" presName="hierChild2" presStyleCnt="0"/>
      <dgm:spPr/>
    </dgm:pt>
    <dgm:pt modelId="{3A8B7787-1ABB-4B59-9CA2-CDF35A7109A3}" type="pres">
      <dgm:prSet presAssocID="{5AD58D2D-208D-41D4-B83F-07AC1E62F6BC}" presName="hierRoot1" presStyleCnt="0"/>
      <dgm:spPr/>
    </dgm:pt>
    <dgm:pt modelId="{3D231C21-DBC0-4310-85BE-7392D5059E3B}" type="pres">
      <dgm:prSet presAssocID="{5AD58D2D-208D-41D4-B83F-07AC1E62F6BC}" presName="composite" presStyleCnt="0"/>
      <dgm:spPr/>
    </dgm:pt>
    <dgm:pt modelId="{7E17A964-888B-46B8-9075-7A1D4B1A6AE0}" type="pres">
      <dgm:prSet presAssocID="{5AD58D2D-208D-41D4-B83F-07AC1E62F6BC}" presName="background" presStyleLbl="node0" presStyleIdx="1" presStyleCnt="2"/>
      <dgm:spPr/>
    </dgm:pt>
    <dgm:pt modelId="{3295ADD0-BFC3-420E-9ABF-6FA385237FC5}" type="pres">
      <dgm:prSet presAssocID="{5AD58D2D-208D-41D4-B83F-07AC1E62F6BC}" presName="text" presStyleLbl="fgAcc0" presStyleIdx="1" presStyleCnt="2">
        <dgm:presLayoutVars>
          <dgm:chPref val="3"/>
        </dgm:presLayoutVars>
      </dgm:prSet>
      <dgm:spPr/>
    </dgm:pt>
    <dgm:pt modelId="{E28C9C76-B1B1-4F66-9205-DA24151000C2}" type="pres">
      <dgm:prSet presAssocID="{5AD58D2D-208D-41D4-B83F-07AC1E62F6BC}" presName="hierChild2" presStyleCnt="0"/>
      <dgm:spPr/>
    </dgm:pt>
  </dgm:ptLst>
  <dgm:cxnLst>
    <dgm:cxn modelId="{8DFA7B2C-38F2-4302-815C-BFB6BF100DE1}" srcId="{905C84A1-061B-42A4-81BE-C09F514F766E}" destId="{5AD58D2D-208D-41D4-B83F-07AC1E62F6BC}" srcOrd="1" destOrd="0" parTransId="{7BDDDA6A-B046-45EB-BA69-C1F4D8C21560}" sibTransId="{136F2298-6275-498D-AE64-C5A4F11CD466}"/>
    <dgm:cxn modelId="{99A9C26A-BD30-4C07-A409-68B89ABC82AA}" type="presOf" srcId="{905C84A1-061B-42A4-81BE-C09F514F766E}" destId="{96972840-BFDC-428A-A1B6-38AA3153AFDA}" srcOrd="0" destOrd="0" presId="urn:microsoft.com/office/officeart/2005/8/layout/hierarchy1"/>
    <dgm:cxn modelId="{6D2CB787-1D78-4A9B-8CFF-AC65E3F06455}" srcId="{905C84A1-061B-42A4-81BE-C09F514F766E}" destId="{AC4880B4-D7EA-4CC1-A57F-8848B911FDAA}" srcOrd="0" destOrd="0" parTransId="{BE9E5136-520B-4B6B-98A1-C5CE7D7F17D9}" sibTransId="{681CCE39-5FF8-44E7-9B2B-5DE28B4F6E55}"/>
    <dgm:cxn modelId="{7E0B64A8-B0B9-4A4E-9FDD-C586B4C00C47}" type="presOf" srcId="{5AD58D2D-208D-41D4-B83F-07AC1E62F6BC}" destId="{3295ADD0-BFC3-420E-9ABF-6FA385237FC5}" srcOrd="0" destOrd="0" presId="urn:microsoft.com/office/officeart/2005/8/layout/hierarchy1"/>
    <dgm:cxn modelId="{A3111EB5-076F-4E28-BBD0-967CC156583C}" type="presOf" srcId="{AC4880B4-D7EA-4CC1-A57F-8848B911FDAA}" destId="{33443C37-ADD8-4E6F-99CD-6BB5E745AE84}" srcOrd="0" destOrd="0" presId="urn:microsoft.com/office/officeart/2005/8/layout/hierarchy1"/>
    <dgm:cxn modelId="{123861B1-5DA4-4976-93A0-DD1D759154E8}" type="presParOf" srcId="{96972840-BFDC-428A-A1B6-38AA3153AFDA}" destId="{1AA8E6F9-7E0F-4A7A-B985-B0DC4BEC1962}" srcOrd="0" destOrd="0" presId="urn:microsoft.com/office/officeart/2005/8/layout/hierarchy1"/>
    <dgm:cxn modelId="{6F7095DF-E305-43DF-BB54-A994D7734927}" type="presParOf" srcId="{1AA8E6F9-7E0F-4A7A-B985-B0DC4BEC1962}" destId="{EA8E1CAD-B61C-4FFF-BF74-E4FF3DE4E808}" srcOrd="0" destOrd="0" presId="urn:microsoft.com/office/officeart/2005/8/layout/hierarchy1"/>
    <dgm:cxn modelId="{0448A1DC-D40D-434A-B7FE-01A04CF73F98}" type="presParOf" srcId="{EA8E1CAD-B61C-4FFF-BF74-E4FF3DE4E808}" destId="{C3D90898-5360-4700-ACA0-2EB8F6F39392}" srcOrd="0" destOrd="0" presId="urn:microsoft.com/office/officeart/2005/8/layout/hierarchy1"/>
    <dgm:cxn modelId="{BD81757B-7657-44AB-A1D5-C4C35A0E9CE2}" type="presParOf" srcId="{EA8E1CAD-B61C-4FFF-BF74-E4FF3DE4E808}" destId="{33443C37-ADD8-4E6F-99CD-6BB5E745AE84}" srcOrd="1" destOrd="0" presId="urn:microsoft.com/office/officeart/2005/8/layout/hierarchy1"/>
    <dgm:cxn modelId="{DAB357A9-9865-467A-8C06-5E8DADA2A9B9}" type="presParOf" srcId="{1AA8E6F9-7E0F-4A7A-B985-B0DC4BEC1962}" destId="{8ADB6B12-F980-4E70-AED0-9F5DBDBE825F}" srcOrd="1" destOrd="0" presId="urn:microsoft.com/office/officeart/2005/8/layout/hierarchy1"/>
    <dgm:cxn modelId="{7AEA2BCB-0603-4A12-AA11-5C96405101A8}" type="presParOf" srcId="{96972840-BFDC-428A-A1B6-38AA3153AFDA}" destId="{3A8B7787-1ABB-4B59-9CA2-CDF35A7109A3}" srcOrd="1" destOrd="0" presId="urn:microsoft.com/office/officeart/2005/8/layout/hierarchy1"/>
    <dgm:cxn modelId="{97FA781F-02B1-434A-ACE1-708CD48A1C74}" type="presParOf" srcId="{3A8B7787-1ABB-4B59-9CA2-CDF35A7109A3}" destId="{3D231C21-DBC0-4310-85BE-7392D5059E3B}" srcOrd="0" destOrd="0" presId="urn:microsoft.com/office/officeart/2005/8/layout/hierarchy1"/>
    <dgm:cxn modelId="{065815A9-47C1-47BB-856F-9F299D9DC3D1}" type="presParOf" srcId="{3D231C21-DBC0-4310-85BE-7392D5059E3B}" destId="{7E17A964-888B-46B8-9075-7A1D4B1A6AE0}" srcOrd="0" destOrd="0" presId="urn:microsoft.com/office/officeart/2005/8/layout/hierarchy1"/>
    <dgm:cxn modelId="{B4A0DE51-8D0B-49E9-9681-F1F1ACDC6669}" type="presParOf" srcId="{3D231C21-DBC0-4310-85BE-7392D5059E3B}" destId="{3295ADD0-BFC3-420E-9ABF-6FA385237FC5}" srcOrd="1" destOrd="0" presId="urn:microsoft.com/office/officeart/2005/8/layout/hierarchy1"/>
    <dgm:cxn modelId="{B9718257-7EDF-49C9-8C9B-3332CF3FC977}" type="presParOf" srcId="{3A8B7787-1ABB-4B59-9CA2-CDF35A7109A3}" destId="{E28C9C76-B1B1-4F66-9205-DA24151000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9526A-6BC3-4BBA-927D-38C1DC6EC53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1AB8F9-93EA-42A9-857A-4D8A5F5448F2}">
      <dgm:prSet/>
      <dgm:spPr/>
      <dgm:t>
        <a:bodyPr/>
        <a:lstStyle/>
        <a:p>
          <a:r>
            <a:rPr lang="ko-KR"/>
            <a:t>키보드</a:t>
          </a:r>
          <a:endParaRPr lang="en-US"/>
        </a:p>
      </dgm:t>
    </dgm:pt>
    <dgm:pt modelId="{E21DDFD7-ECBA-48A7-A917-40114AEB8804}" type="parTrans" cxnId="{2FE7E601-53DB-4445-B606-B0F2421D3E76}">
      <dgm:prSet/>
      <dgm:spPr/>
      <dgm:t>
        <a:bodyPr/>
        <a:lstStyle/>
        <a:p>
          <a:endParaRPr lang="en-US"/>
        </a:p>
      </dgm:t>
    </dgm:pt>
    <dgm:pt modelId="{16258235-1BC5-4FE7-A584-210F90E2658F}" type="sibTrans" cxnId="{2FE7E601-53DB-4445-B606-B0F2421D3E76}">
      <dgm:prSet/>
      <dgm:spPr/>
      <dgm:t>
        <a:bodyPr/>
        <a:lstStyle/>
        <a:p>
          <a:endParaRPr lang="en-US"/>
        </a:p>
      </dgm:t>
    </dgm:pt>
    <dgm:pt modelId="{4BEBC3F9-1931-435A-9C13-3619EBF17114}">
      <dgm:prSet/>
      <dgm:spPr/>
      <dgm:t>
        <a:bodyPr/>
        <a:lstStyle/>
        <a:p>
          <a:r>
            <a:rPr lang="en-US"/>
            <a:t>WASD : </a:t>
          </a:r>
          <a:r>
            <a:rPr lang="ko-KR"/>
            <a:t>방향키</a:t>
          </a:r>
          <a:endParaRPr lang="en-US"/>
        </a:p>
      </dgm:t>
    </dgm:pt>
    <dgm:pt modelId="{94E7949A-1B76-438A-A3B7-6EB44966E40B}" type="parTrans" cxnId="{CE2D0170-C11A-4D33-B134-651122C8B5F6}">
      <dgm:prSet/>
      <dgm:spPr/>
      <dgm:t>
        <a:bodyPr/>
        <a:lstStyle/>
        <a:p>
          <a:endParaRPr lang="en-US"/>
        </a:p>
      </dgm:t>
    </dgm:pt>
    <dgm:pt modelId="{1B502668-FEA4-42DC-907C-8497466CB46A}" type="sibTrans" cxnId="{CE2D0170-C11A-4D33-B134-651122C8B5F6}">
      <dgm:prSet/>
      <dgm:spPr/>
      <dgm:t>
        <a:bodyPr/>
        <a:lstStyle/>
        <a:p>
          <a:endParaRPr lang="en-US"/>
        </a:p>
      </dgm:t>
    </dgm:pt>
    <dgm:pt modelId="{159CDD84-E112-4B86-B3AA-468A0C410D23}">
      <dgm:prSet/>
      <dgm:spPr/>
      <dgm:t>
        <a:bodyPr/>
        <a:lstStyle/>
        <a:p>
          <a:r>
            <a:rPr lang="en-US"/>
            <a:t>Space bar : </a:t>
          </a:r>
          <a:r>
            <a:rPr lang="ko-KR"/>
            <a:t>다음 무기 </a:t>
          </a:r>
          <a:r>
            <a:rPr lang="en-US"/>
            <a:t>(</a:t>
          </a:r>
          <a:r>
            <a:rPr lang="ko-KR"/>
            <a:t>무기 전환</a:t>
          </a:r>
          <a:r>
            <a:rPr lang="en-US"/>
            <a:t>)</a:t>
          </a:r>
        </a:p>
      </dgm:t>
    </dgm:pt>
    <dgm:pt modelId="{9CACD459-EA81-4E75-B833-8EE7004231E6}" type="parTrans" cxnId="{9809592D-F387-42C5-807B-2C3D2A0A4453}">
      <dgm:prSet/>
      <dgm:spPr/>
      <dgm:t>
        <a:bodyPr/>
        <a:lstStyle/>
        <a:p>
          <a:endParaRPr lang="en-US"/>
        </a:p>
      </dgm:t>
    </dgm:pt>
    <dgm:pt modelId="{E0746635-B37C-4DA2-A073-5DA1F847D3AA}" type="sibTrans" cxnId="{9809592D-F387-42C5-807B-2C3D2A0A4453}">
      <dgm:prSet/>
      <dgm:spPr/>
      <dgm:t>
        <a:bodyPr/>
        <a:lstStyle/>
        <a:p>
          <a:endParaRPr lang="en-US"/>
        </a:p>
      </dgm:t>
    </dgm:pt>
    <dgm:pt modelId="{71738224-2E9B-4181-9949-52DC8461DEE8}">
      <dgm:prSet/>
      <dgm:spPr/>
      <dgm:t>
        <a:bodyPr/>
        <a:lstStyle/>
        <a:p>
          <a:r>
            <a:rPr lang="ko-KR" dirty="0"/>
            <a:t>숫자 </a:t>
          </a:r>
          <a:r>
            <a:rPr lang="en-US" dirty="0"/>
            <a:t>123 : </a:t>
          </a:r>
          <a:r>
            <a:rPr lang="ko-KR" dirty="0"/>
            <a:t>능력 선택 시</a:t>
          </a:r>
          <a:r>
            <a:rPr lang="en-US" dirty="0"/>
            <a:t>, </a:t>
          </a:r>
          <a:r>
            <a:rPr lang="ko-KR" dirty="0"/>
            <a:t>능력 선택</a:t>
          </a:r>
          <a:endParaRPr lang="en-US" dirty="0"/>
        </a:p>
      </dgm:t>
    </dgm:pt>
    <dgm:pt modelId="{BE38895B-645D-429F-863E-496AFCE927CF}" type="parTrans" cxnId="{2922FA27-603C-4115-A9D5-A5C814A20DE8}">
      <dgm:prSet/>
      <dgm:spPr/>
      <dgm:t>
        <a:bodyPr/>
        <a:lstStyle/>
        <a:p>
          <a:endParaRPr lang="en-US"/>
        </a:p>
      </dgm:t>
    </dgm:pt>
    <dgm:pt modelId="{CBE8C4D6-17E5-49D0-AAC3-43C7A0FB7175}" type="sibTrans" cxnId="{2922FA27-603C-4115-A9D5-A5C814A20DE8}">
      <dgm:prSet/>
      <dgm:spPr/>
      <dgm:t>
        <a:bodyPr/>
        <a:lstStyle/>
        <a:p>
          <a:endParaRPr lang="en-US"/>
        </a:p>
      </dgm:t>
    </dgm:pt>
    <dgm:pt modelId="{EAF64C3E-77CE-4C19-9207-CB6EE28CD004}">
      <dgm:prSet/>
      <dgm:spPr/>
      <dgm:t>
        <a:bodyPr/>
        <a:lstStyle/>
        <a:p>
          <a:r>
            <a:rPr lang="ko-KR"/>
            <a:t>마우스 </a:t>
          </a:r>
          <a:endParaRPr lang="en-US"/>
        </a:p>
      </dgm:t>
    </dgm:pt>
    <dgm:pt modelId="{9CCC9058-C50D-4B12-9252-1F585892BA40}" type="parTrans" cxnId="{AF558DD4-2609-4B9F-B864-B7137F9B13BD}">
      <dgm:prSet/>
      <dgm:spPr/>
      <dgm:t>
        <a:bodyPr/>
        <a:lstStyle/>
        <a:p>
          <a:endParaRPr lang="en-US"/>
        </a:p>
      </dgm:t>
    </dgm:pt>
    <dgm:pt modelId="{F9F6D65D-F1A3-4BFA-8B7A-2E4EAB64BD4B}" type="sibTrans" cxnId="{AF558DD4-2609-4B9F-B864-B7137F9B13BD}">
      <dgm:prSet/>
      <dgm:spPr/>
      <dgm:t>
        <a:bodyPr/>
        <a:lstStyle/>
        <a:p>
          <a:endParaRPr lang="en-US"/>
        </a:p>
      </dgm:t>
    </dgm:pt>
    <dgm:pt modelId="{0348172B-E6BD-4B5D-838A-51FCC8A0FEDC}">
      <dgm:prSet/>
      <dgm:spPr/>
      <dgm:t>
        <a:bodyPr/>
        <a:lstStyle/>
        <a:p>
          <a:r>
            <a:rPr lang="ko-KR"/>
            <a:t>위치 </a:t>
          </a:r>
          <a:r>
            <a:rPr lang="en-US"/>
            <a:t>: </a:t>
          </a:r>
          <a:r>
            <a:rPr lang="ko-KR"/>
            <a:t>플레이어가 바라보는 방향</a:t>
          </a:r>
          <a:endParaRPr lang="en-US"/>
        </a:p>
      </dgm:t>
    </dgm:pt>
    <dgm:pt modelId="{975A2C47-71B9-4207-82F9-88BC8CC3D2C3}" type="parTrans" cxnId="{BD40FF90-CDD1-4960-8C30-549EF6779241}">
      <dgm:prSet/>
      <dgm:spPr/>
      <dgm:t>
        <a:bodyPr/>
        <a:lstStyle/>
        <a:p>
          <a:endParaRPr lang="en-US"/>
        </a:p>
      </dgm:t>
    </dgm:pt>
    <dgm:pt modelId="{B5F23BBE-EB84-463C-9846-4D1B925693FF}" type="sibTrans" cxnId="{BD40FF90-CDD1-4960-8C30-549EF6779241}">
      <dgm:prSet/>
      <dgm:spPr/>
      <dgm:t>
        <a:bodyPr/>
        <a:lstStyle/>
        <a:p>
          <a:endParaRPr lang="en-US"/>
        </a:p>
      </dgm:t>
    </dgm:pt>
    <dgm:pt modelId="{6F9BD5A9-8382-4D3A-BC34-8BB28A717D44}">
      <dgm:prSet/>
      <dgm:spPr/>
      <dgm:t>
        <a:bodyPr/>
        <a:lstStyle/>
        <a:p>
          <a:r>
            <a:rPr lang="ko-KR"/>
            <a:t>클릭 </a:t>
          </a:r>
          <a:r>
            <a:rPr lang="en-US"/>
            <a:t>: </a:t>
          </a:r>
          <a:r>
            <a:rPr lang="ko-KR"/>
            <a:t>공격</a:t>
          </a:r>
          <a:endParaRPr lang="en-US"/>
        </a:p>
      </dgm:t>
    </dgm:pt>
    <dgm:pt modelId="{35E58988-A1F7-4408-9E16-36DCA6A545F1}" type="parTrans" cxnId="{C41E8E78-ED90-4407-A3AE-8F7AF71EF38A}">
      <dgm:prSet/>
      <dgm:spPr/>
      <dgm:t>
        <a:bodyPr/>
        <a:lstStyle/>
        <a:p>
          <a:endParaRPr lang="en-US"/>
        </a:p>
      </dgm:t>
    </dgm:pt>
    <dgm:pt modelId="{B60A04AF-D7CF-49DA-9032-31FEF72A98EB}" type="sibTrans" cxnId="{C41E8E78-ED90-4407-A3AE-8F7AF71EF38A}">
      <dgm:prSet/>
      <dgm:spPr/>
      <dgm:t>
        <a:bodyPr/>
        <a:lstStyle/>
        <a:p>
          <a:endParaRPr lang="en-US"/>
        </a:p>
      </dgm:t>
    </dgm:pt>
    <dgm:pt modelId="{3A4FE0CE-3EAD-4C02-BEFC-5A5BE18D0758}">
      <dgm:prSet/>
      <dgm:spPr/>
      <dgm:t>
        <a:bodyPr/>
        <a:lstStyle/>
        <a:p>
          <a:r>
            <a:rPr lang="en-US" dirty="0"/>
            <a:t>ESC : </a:t>
          </a:r>
          <a:r>
            <a:rPr lang="ko-KR" altLang="en-US" dirty="0"/>
            <a:t>일시정지</a:t>
          </a:r>
          <a:endParaRPr lang="en-US" dirty="0"/>
        </a:p>
      </dgm:t>
    </dgm:pt>
    <dgm:pt modelId="{7CD57543-BD40-4972-9264-68236F934833}" type="parTrans" cxnId="{8BB8ABF8-233F-4AF8-9955-10A520B29E53}">
      <dgm:prSet/>
      <dgm:spPr/>
      <dgm:t>
        <a:bodyPr/>
        <a:lstStyle/>
        <a:p>
          <a:pPr latinLnBrk="1"/>
          <a:endParaRPr lang="ko-KR" altLang="en-US"/>
        </a:p>
      </dgm:t>
    </dgm:pt>
    <dgm:pt modelId="{EC7C2655-A09D-485E-AA98-E51ABB124E68}" type="sibTrans" cxnId="{8BB8ABF8-233F-4AF8-9955-10A520B29E53}">
      <dgm:prSet/>
      <dgm:spPr/>
      <dgm:t>
        <a:bodyPr/>
        <a:lstStyle/>
        <a:p>
          <a:pPr latinLnBrk="1"/>
          <a:endParaRPr lang="ko-KR" altLang="en-US"/>
        </a:p>
      </dgm:t>
    </dgm:pt>
    <dgm:pt modelId="{8118DD4C-C6C1-4208-92E4-4877E1D3D21A}" type="pres">
      <dgm:prSet presAssocID="{B239526A-6BC3-4BBA-927D-38C1DC6EC539}" presName="linear" presStyleCnt="0">
        <dgm:presLayoutVars>
          <dgm:dir/>
          <dgm:animLvl val="lvl"/>
          <dgm:resizeHandles val="exact"/>
        </dgm:presLayoutVars>
      </dgm:prSet>
      <dgm:spPr/>
    </dgm:pt>
    <dgm:pt modelId="{AA33F2FC-D150-4331-B4F3-BC1427083C7F}" type="pres">
      <dgm:prSet presAssocID="{C71AB8F9-93EA-42A9-857A-4D8A5F5448F2}" presName="parentLin" presStyleCnt="0"/>
      <dgm:spPr/>
    </dgm:pt>
    <dgm:pt modelId="{88FAEEF4-71D7-4C1B-BC7F-1EE704EBE7E3}" type="pres">
      <dgm:prSet presAssocID="{C71AB8F9-93EA-42A9-857A-4D8A5F5448F2}" presName="parentLeftMargin" presStyleLbl="node1" presStyleIdx="0" presStyleCnt="2"/>
      <dgm:spPr/>
    </dgm:pt>
    <dgm:pt modelId="{64DE7F34-2836-447B-887B-AB957D5F3E42}" type="pres">
      <dgm:prSet presAssocID="{C71AB8F9-93EA-42A9-857A-4D8A5F5448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9F18B8-4A0F-4327-9893-A96583C2706A}" type="pres">
      <dgm:prSet presAssocID="{C71AB8F9-93EA-42A9-857A-4D8A5F5448F2}" presName="negativeSpace" presStyleCnt="0"/>
      <dgm:spPr/>
    </dgm:pt>
    <dgm:pt modelId="{ED342A47-48B3-44FA-AE46-B3C861CCCE78}" type="pres">
      <dgm:prSet presAssocID="{C71AB8F9-93EA-42A9-857A-4D8A5F5448F2}" presName="childText" presStyleLbl="conFgAcc1" presStyleIdx="0" presStyleCnt="2">
        <dgm:presLayoutVars>
          <dgm:bulletEnabled val="1"/>
        </dgm:presLayoutVars>
      </dgm:prSet>
      <dgm:spPr/>
    </dgm:pt>
    <dgm:pt modelId="{8BEAC20E-1639-4726-8287-AEF6F1767AA3}" type="pres">
      <dgm:prSet presAssocID="{16258235-1BC5-4FE7-A584-210F90E2658F}" presName="spaceBetweenRectangles" presStyleCnt="0"/>
      <dgm:spPr/>
    </dgm:pt>
    <dgm:pt modelId="{D621BF47-7AAB-41CC-BC41-59E18D416246}" type="pres">
      <dgm:prSet presAssocID="{EAF64C3E-77CE-4C19-9207-CB6EE28CD004}" presName="parentLin" presStyleCnt="0"/>
      <dgm:spPr/>
    </dgm:pt>
    <dgm:pt modelId="{E7877233-393B-43F0-A726-C74C0E7A5D58}" type="pres">
      <dgm:prSet presAssocID="{EAF64C3E-77CE-4C19-9207-CB6EE28CD004}" presName="parentLeftMargin" presStyleLbl="node1" presStyleIdx="0" presStyleCnt="2"/>
      <dgm:spPr/>
    </dgm:pt>
    <dgm:pt modelId="{C432D4C6-3C62-41C3-A811-E9036122B0CB}" type="pres">
      <dgm:prSet presAssocID="{EAF64C3E-77CE-4C19-9207-CB6EE28CD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5A51C1-F35A-42E1-9409-FB7184420F31}" type="pres">
      <dgm:prSet presAssocID="{EAF64C3E-77CE-4C19-9207-CB6EE28CD004}" presName="negativeSpace" presStyleCnt="0"/>
      <dgm:spPr/>
    </dgm:pt>
    <dgm:pt modelId="{4DB6D8C7-03CB-4879-A78A-C60E43711704}" type="pres">
      <dgm:prSet presAssocID="{EAF64C3E-77CE-4C19-9207-CB6EE28CD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E7E601-53DB-4445-B606-B0F2421D3E76}" srcId="{B239526A-6BC3-4BBA-927D-38C1DC6EC539}" destId="{C71AB8F9-93EA-42A9-857A-4D8A5F5448F2}" srcOrd="0" destOrd="0" parTransId="{E21DDFD7-ECBA-48A7-A917-40114AEB8804}" sibTransId="{16258235-1BC5-4FE7-A584-210F90E2658F}"/>
    <dgm:cxn modelId="{2922FA27-603C-4115-A9D5-A5C814A20DE8}" srcId="{C71AB8F9-93EA-42A9-857A-4D8A5F5448F2}" destId="{71738224-2E9B-4181-9949-52DC8461DEE8}" srcOrd="2" destOrd="0" parTransId="{BE38895B-645D-429F-863E-496AFCE927CF}" sibTransId="{CBE8C4D6-17E5-49D0-AAC3-43C7A0FB7175}"/>
    <dgm:cxn modelId="{9809592D-F387-42C5-807B-2C3D2A0A4453}" srcId="{C71AB8F9-93EA-42A9-857A-4D8A5F5448F2}" destId="{159CDD84-E112-4B86-B3AA-468A0C410D23}" srcOrd="1" destOrd="0" parTransId="{9CACD459-EA81-4E75-B833-8EE7004231E6}" sibTransId="{E0746635-B37C-4DA2-A073-5DA1F847D3AA}"/>
    <dgm:cxn modelId="{5CD59040-2072-4614-AC43-841D9B68BA93}" type="presOf" srcId="{0348172B-E6BD-4B5D-838A-51FCC8A0FEDC}" destId="{4DB6D8C7-03CB-4879-A78A-C60E43711704}" srcOrd="0" destOrd="0" presId="urn:microsoft.com/office/officeart/2005/8/layout/list1"/>
    <dgm:cxn modelId="{DF0C4F43-F8C8-43F2-9AC5-A23824552BD4}" type="presOf" srcId="{C71AB8F9-93EA-42A9-857A-4D8A5F5448F2}" destId="{88FAEEF4-71D7-4C1B-BC7F-1EE704EBE7E3}" srcOrd="0" destOrd="0" presId="urn:microsoft.com/office/officeart/2005/8/layout/list1"/>
    <dgm:cxn modelId="{63604244-EA50-443B-9B2E-8F8A0B02E60E}" type="presOf" srcId="{71738224-2E9B-4181-9949-52DC8461DEE8}" destId="{ED342A47-48B3-44FA-AE46-B3C861CCCE78}" srcOrd="0" destOrd="2" presId="urn:microsoft.com/office/officeart/2005/8/layout/list1"/>
    <dgm:cxn modelId="{CE2D0170-C11A-4D33-B134-651122C8B5F6}" srcId="{C71AB8F9-93EA-42A9-857A-4D8A5F5448F2}" destId="{4BEBC3F9-1931-435A-9C13-3619EBF17114}" srcOrd="0" destOrd="0" parTransId="{94E7949A-1B76-438A-A3B7-6EB44966E40B}" sibTransId="{1B502668-FEA4-42DC-907C-8497466CB46A}"/>
    <dgm:cxn modelId="{C41E8E78-ED90-4407-A3AE-8F7AF71EF38A}" srcId="{EAF64C3E-77CE-4C19-9207-CB6EE28CD004}" destId="{6F9BD5A9-8382-4D3A-BC34-8BB28A717D44}" srcOrd="1" destOrd="0" parTransId="{35E58988-A1F7-4408-9E16-36DCA6A545F1}" sibTransId="{B60A04AF-D7CF-49DA-9032-31FEF72A98EB}"/>
    <dgm:cxn modelId="{023BC37B-E5FA-4B12-B979-3A0312EBEA18}" type="presOf" srcId="{159CDD84-E112-4B86-B3AA-468A0C410D23}" destId="{ED342A47-48B3-44FA-AE46-B3C861CCCE78}" srcOrd="0" destOrd="1" presId="urn:microsoft.com/office/officeart/2005/8/layout/list1"/>
    <dgm:cxn modelId="{B9301983-08B0-47FE-B647-97E60DCF55B1}" type="presOf" srcId="{4BEBC3F9-1931-435A-9C13-3619EBF17114}" destId="{ED342A47-48B3-44FA-AE46-B3C861CCCE78}" srcOrd="0" destOrd="0" presId="urn:microsoft.com/office/officeart/2005/8/layout/list1"/>
    <dgm:cxn modelId="{5A3A9C87-D277-45ED-B6F5-1F19868D67DD}" type="presOf" srcId="{C71AB8F9-93EA-42A9-857A-4D8A5F5448F2}" destId="{64DE7F34-2836-447B-887B-AB957D5F3E42}" srcOrd="1" destOrd="0" presId="urn:microsoft.com/office/officeart/2005/8/layout/list1"/>
    <dgm:cxn modelId="{BD40FF90-CDD1-4960-8C30-549EF6779241}" srcId="{EAF64C3E-77CE-4C19-9207-CB6EE28CD004}" destId="{0348172B-E6BD-4B5D-838A-51FCC8A0FEDC}" srcOrd="0" destOrd="0" parTransId="{975A2C47-71B9-4207-82F9-88BC8CC3D2C3}" sibTransId="{B5F23BBE-EB84-463C-9846-4D1B925693FF}"/>
    <dgm:cxn modelId="{FDF8A8A0-F467-4A36-AA94-0A0101609496}" type="presOf" srcId="{6F9BD5A9-8382-4D3A-BC34-8BB28A717D44}" destId="{4DB6D8C7-03CB-4879-A78A-C60E43711704}" srcOrd="0" destOrd="1" presId="urn:microsoft.com/office/officeart/2005/8/layout/list1"/>
    <dgm:cxn modelId="{792D7CD0-443E-4B8A-9AB6-89E3B0920362}" type="presOf" srcId="{EAF64C3E-77CE-4C19-9207-CB6EE28CD004}" destId="{E7877233-393B-43F0-A726-C74C0E7A5D58}" srcOrd="0" destOrd="0" presId="urn:microsoft.com/office/officeart/2005/8/layout/list1"/>
    <dgm:cxn modelId="{CD67D6D0-2D77-4F7E-8755-B755EE5189A1}" type="presOf" srcId="{EAF64C3E-77CE-4C19-9207-CB6EE28CD004}" destId="{C432D4C6-3C62-41C3-A811-E9036122B0CB}" srcOrd="1" destOrd="0" presId="urn:microsoft.com/office/officeart/2005/8/layout/list1"/>
    <dgm:cxn modelId="{AF558DD4-2609-4B9F-B864-B7137F9B13BD}" srcId="{B239526A-6BC3-4BBA-927D-38C1DC6EC539}" destId="{EAF64C3E-77CE-4C19-9207-CB6EE28CD004}" srcOrd="1" destOrd="0" parTransId="{9CCC9058-C50D-4B12-9252-1F585892BA40}" sibTransId="{F9F6D65D-F1A3-4BFA-8B7A-2E4EAB64BD4B}"/>
    <dgm:cxn modelId="{E011EAD8-C41B-40B8-9B8D-DB234B4DCA50}" type="presOf" srcId="{3A4FE0CE-3EAD-4C02-BEFC-5A5BE18D0758}" destId="{ED342A47-48B3-44FA-AE46-B3C861CCCE78}" srcOrd="0" destOrd="3" presId="urn:microsoft.com/office/officeart/2005/8/layout/list1"/>
    <dgm:cxn modelId="{7E832DDD-DEC3-47BA-BBD7-EA4EAB184840}" type="presOf" srcId="{B239526A-6BC3-4BBA-927D-38C1DC6EC539}" destId="{8118DD4C-C6C1-4208-92E4-4877E1D3D21A}" srcOrd="0" destOrd="0" presId="urn:microsoft.com/office/officeart/2005/8/layout/list1"/>
    <dgm:cxn modelId="{8BB8ABF8-233F-4AF8-9955-10A520B29E53}" srcId="{C71AB8F9-93EA-42A9-857A-4D8A5F5448F2}" destId="{3A4FE0CE-3EAD-4C02-BEFC-5A5BE18D0758}" srcOrd="3" destOrd="0" parTransId="{7CD57543-BD40-4972-9264-68236F934833}" sibTransId="{EC7C2655-A09D-485E-AA98-E51ABB124E68}"/>
    <dgm:cxn modelId="{41AF2D06-86D8-4E5C-BD75-381D21AB329A}" type="presParOf" srcId="{8118DD4C-C6C1-4208-92E4-4877E1D3D21A}" destId="{AA33F2FC-D150-4331-B4F3-BC1427083C7F}" srcOrd="0" destOrd="0" presId="urn:microsoft.com/office/officeart/2005/8/layout/list1"/>
    <dgm:cxn modelId="{B18F7547-1E8D-4598-B992-4259683EE126}" type="presParOf" srcId="{AA33F2FC-D150-4331-B4F3-BC1427083C7F}" destId="{88FAEEF4-71D7-4C1B-BC7F-1EE704EBE7E3}" srcOrd="0" destOrd="0" presId="urn:microsoft.com/office/officeart/2005/8/layout/list1"/>
    <dgm:cxn modelId="{BCD217EF-D5BB-47EE-A939-BF0A0FC474AD}" type="presParOf" srcId="{AA33F2FC-D150-4331-B4F3-BC1427083C7F}" destId="{64DE7F34-2836-447B-887B-AB957D5F3E42}" srcOrd="1" destOrd="0" presId="urn:microsoft.com/office/officeart/2005/8/layout/list1"/>
    <dgm:cxn modelId="{50A8CD8A-AAF1-42AA-8FD3-8CC01E316478}" type="presParOf" srcId="{8118DD4C-C6C1-4208-92E4-4877E1D3D21A}" destId="{6C9F18B8-4A0F-4327-9893-A96583C2706A}" srcOrd="1" destOrd="0" presId="urn:microsoft.com/office/officeart/2005/8/layout/list1"/>
    <dgm:cxn modelId="{2978803E-CE23-42AE-9560-B341D3664220}" type="presParOf" srcId="{8118DD4C-C6C1-4208-92E4-4877E1D3D21A}" destId="{ED342A47-48B3-44FA-AE46-B3C861CCCE78}" srcOrd="2" destOrd="0" presId="urn:microsoft.com/office/officeart/2005/8/layout/list1"/>
    <dgm:cxn modelId="{2BAE403E-2A94-4391-87DD-8AD81C3321C6}" type="presParOf" srcId="{8118DD4C-C6C1-4208-92E4-4877E1D3D21A}" destId="{8BEAC20E-1639-4726-8287-AEF6F1767AA3}" srcOrd="3" destOrd="0" presId="urn:microsoft.com/office/officeart/2005/8/layout/list1"/>
    <dgm:cxn modelId="{A069FF88-A1A6-4750-B793-449F65AACF0E}" type="presParOf" srcId="{8118DD4C-C6C1-4208-92E4-4877E1D3D21A}" destId="{D621BF47-7AAB-41CC-BC41-59E18D416246}" srcOrd="4" destOrd="0" presId="urn:microsoft.com/office/officeart/2005/8/layout/list1"/>
    <dgm:cxn modelId="{E9D52018-3181-49EC-85C3-E6E95CE3FCB0}" type="presParOf" srcId="{D621BF47-7AAB-41CC-BC41-59E18D416246}" destId="{E7877233-393B-43F0-A726-C74C0E7A5D58}" srcOrd="0" destOrd="0" presId="urn:microsoft.com/office/officeart/2005/8/layout/list1"/>
    <dgm:cxn modelId="{C2F811EA-CCD8-4CA5-B700-629D7D0843FB}" type="presParOf" srcId="{D621BF47-7AAB-41CC-BC41-59E18D416246}" destId="{C432D4C6-3C62-41C3-A811-E9036122B0CB}" srcOrd="1" destOrd="0" presId="urn:microsoft.com/office/officeart/2005/8/layout/list1"/>
    <dgm:cxn modelId="{512C6B72-3D64-4F4A-B28B-48722CF8EFD9}" type="presParOf" srcId="{8118DD4C-C6C1-4208-92E4-4877E1D3D21A}" destId="{F35A51C1-F35A-42E1-9409-FB7184420F31}" srcOrd="5" destOrd="0" presId="urn:microsoft.com/office/officeart/2005/8/layout/list1"/>
    <dgm:cxn modelId="{83B58F77-20DB-4998-A148-0C306841BD82}" type="presParOf" srcId="{8118DD4C-C6C1-4208-92E4-4877E1D3D21A}" destId="{4DB6D8C7-03CB-4879-A78A-C60E437117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90898-5360-4700-ACA0-2EB8F6F39392}">
      <dsp:nvSpPr>
        <dsp:cNvPr id="0" name=""/>
        <dsp:cNvSpPr/>
      </dsp:nvSpPr>
      <dsp:spPr>
        <a:xfrm>
          <a:off x="1174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43C37-ADD8-4E6F-99CD-6BB5E745AE84}">
      <dsp:nvSpPr>
        <dsp:cNvPr id="0" name=""/>
        <dsp:cNvSpPr/>
      </dsp:nvSpPr>
      <dsp:spPr>
        <a:xfrm>
          <a:off x="45906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2D </a:t>
          </a:r>
          <a:r>
            <a:rPr lang="ko-KR" sz="4500" kern="1200"/>
            <a:t>탑다운 슈팅 게임</a:t>
          </a:r>
          <a:r>
            <a:rPr lang="en-US" sz="4500" kern="1200"/>
            <a:t>. </a:t>
          </a:r>
        </a:p>
      </dsp:txBody>
      <dsp:txXfrm>
        <a:off x="535713" y="1032452"/>
        <a:ext cx="3967760" cy="2463577"/>
      </dsp:txXfrm>
    </dsp:sp>
    <dsp:sp modelId="{7E17A964-888B-46B8-9075-7A1D4B1A6AE0}">
      <dsp:nvSpPr>
        <dsp:cNvPr id="0" name=""/>
        <dsp:cNvSpPr/>
      </dsp:nvSpPr>
      <dsp:spPr>
        <a:xfrm>
          <a:off x="5038013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5ADD0-BFC3-420E-9ABF-6FA385237FC5}">
      <dsp:nvSpPr>
        <dsp:cNvPr id="0" name=""/>
        <dsp:cNvSpPr/>
      </dsp:nvSpPr>
      <dsp:spPr>
        <a:xfrm>
          <a:off x="549590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/>
            <a:t>전쟁터에 혼자 뛰어들어 적을 죽이는 게임</a:t>
          </a:r>
          <a:endParaRPr lang="en-US" sz="4500" kern="1200"/>
        </a:p>
      </dsp:txBody>
      <dsp:txXfrm>
        <a:off x="5572553" y="1032452"/>
        <a:ext cx="3967760" cy="2463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42A47-48B3-44FA-AE46-B3C861CCCE78}">
      <dsp:nvSpPr>
        <dsp:cNvPr id="0" name=""/>
        <dsp:cNvSpPr/>
      </dsp:nvSpPr>
      <dsp:spPr>
        <a:xfrm>
          <a:off x="0" y="336291"/>
          <a:ext cx="9618133" cy="201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37388" rIns="74647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WASD : </a:t>
          </a:r>
          <a:r>
            <a:rPr lang="ko-KR" sz="2100" kern="1200"/>
            <a:t>방향키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Space bar : </a:t>
          </a:r>
          <a:r>
            <a:rPr lang="ko-KR" sz="2100" kern="1200"/>
            <a:t>다음 무기 </a:t>
          </a:r>
          <a:r>
            <a:rPr lang="en-US" sz="2100" kern="1200"/>
            <a:t>(</a:t>
          </a:r>
          <a:r>
            <a:rPr lang="ko-KR" sz="2100" kern="1200"/>
            <a:t>무기 전환</a:t>
          </a:r>
          <a:r>
            <a:rPr lang="en-US" sz="2100" kern="1200"/>
            <a:t>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/>
            <a:t>숫자 </a:t>
          </a:r>
          <a:r>
            <a:rPr lang="en-US" sz="2100" kern="1200" dirty="0"/>
            <a:t>123 : </a:t>
          </a:r>
          <a:r>
            <a:rPr lang="ko-KR" sz="2100" kern="1200" dirty="0"/>
            <a:t>능력 선택 시</a:t>
          </a:r>
          <a:r>
            <a:rPr lang="en-US" sz="2100" kern="1200" dirty="0"/>
            <a:t>, </a:t>
          </a:r>
          <a:r>
            <a:rPr lang="ko-KR" sz="2100" kern="1200" dirty="0"/>
            <a:t>능력 선택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ESC : </a:t>
          </a:r>
          <a:r>
            <a:rPr lang="ko-KR" altLang="en-US" sz="2100" kern="1200" dirty="0"/>
            <a:t>일시정지</a:t>
          </a:r>
          <a:endParaRPr lang="en-US" sz="2100" kern="1200" dirty="0"/>
        </a:p>
      </dsp:txBody>
      <dsp:txXfrm>
        <a:off x="0" y="336291"/>
        <a:ext cx="9618133" cy="2017575"/>
      </dsp:txXfrm>
    </dsp:sp>
    <dsp:sp modelId="{64DE7F34-2836-447B-887B-AB957D5F3E42}">
      <dsp:nvSpPr>
        <dsp:cNvPr id="0" name=""/>
        <dsp:cNvSpPr/>
      </dsp:nvSpPr>
      <dsp:spPr>
        <a:xfrm>
          <a:off x="480906" y="26331"/>
          <a:ext cx="673269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키보드</a:t>
          </a:r>
          <a:endParaRPr lang="en-US" sz="2100" kern="1200"/>
        </a:p>
      </dsp:txBody>
      <dsp:txXfrm>
        <a:off x="511168" y="56593"/>
        <a:ext cx="6672169" cy="559396"/>
      </dsp:txXfrm>
    </dsp:sp>
    <dsp:sp modelId="{4DB6D8C7-03CB-4879-A78A-C60E43711704}">
      <dsp:nvSpPr>
        <dsp:cNvPr id="0" name=""/>
        <dsp:cNvSpPr/>
      </dsp:nvSpPr>
      <dsp:spPr>
        <a:xfrm>
          <a:off x="0" y="2777226"/>
          <a:ext cx="9618133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37388" rIns="74647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위치 </a:t>
          </a:r>
          <a:r>
            <a:rPr lang="en-US" sz="2100" kern="1200"/>
            <a:t>: </a:t>
          </a:r>
          <a:r>
            <a:rPr lang="ko-KR" sz="2100" kern="1200"/>
            <a:t>플레이어가 바라보는 방향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클릭 </a:t>
          </a:r>
          <a:r>
            <a:rPr lang="en-US" sz="2100" kern="1200"/>
            <a:t>: </a:t>
          </a:r>
          <a:r>
            <a:rPr lang="ko-KR" sz="2100" kern="1200"/>
            <a:t>공격</a:t>
          </a:r>
          <a:endParaRPr lang="en-US" sz="2100" kern="1200"/>
        </a:p>
      </dsp:txBody>
      <dsp:txXfrm>
        <a:off x="0" y="2777226"/>
        <a:ext cx="9618133" cy="1289925"/>
      </dsp:txXfrm>
    </dsp:sp>
    <dsp:sp modelId="{C432D4C6-3C62-41C3-A811-E9036122B0CB}">
      <dsp:nvSpPr>
        <dsp:cNvPr id="0" name=""/>
        <dsp:cNvSpPr/>
      </dsp:nvSpPr>
      <dsp:spPr>
        <a:xfrm>
          <a:off x="480906" y="2467266"/>
          <a:ext cx="673269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마우스 </a:t>
          </a:r>
          <a:endParaRPr lang="en-US" sz="2100" kern="1200"/>
        </a:p>
      </dsp:txBody>
      <dsp:txXfrm>
        <a:off x="511168" y="2497528"/>
        <a:ext cx="667216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FCF-72BA-48C7-9544-6222BE4402E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08AA5-0C28-48C0-A19E-0A513BD5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0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객체지향 프로그래밍 과목 수업을 듣는 박진섭입니다</a:t>
            </a:r>
            <a:r>
              <a:rPr lang="en-US" altLang="ko-KR" dirty="0"/>
              <a:t>. </a:t>
            </a:r>
            <a:r>
              <a:rPr lang="ko-KR" altLang="en-US" dirty="0"/>
              <a:t>지금부터 기말 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9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게임을 만들기 위해 추가적으로 만든 수학 인터페이스와 구조체 입니다</a:t>
            </a:r>
            <a:r>
              <a:rPr lang="en-US" altLang="ko-KR" dirty="0"/>
              <a:t>.  Delta time</a:t>
            </a:r>
            <a:r>
              <a:rPr lang="ko-KR" altLang="en-US" dirty="0"/>
              <a:t>을 나타내기 위해 시간에서 초단위를 가져왔으며</a:t>
            </a:r>
            <a:r>
              <a:rPr lang="en-US" altLang="ko-KR" dirty="0"/>
              <a:t>, </a:t>
            </a:r>
            <a:r>
              <a:rPr lang="ko-KR" altLang="en-US" dirty="0"/>
              <a:t>각도를 구하는 함수</a:t>
            </a:r>
            <a:r>
              <a:rPr lang="en-US" altLang="ko-KR" dirty="0"/>
              <a:t>, </a:t>
            </a:r>
            <a:r>
              <a:rPr lang="ko-KR" altLang="en-US" dirty="0"/>
              <a:t>게임 창 내에 있는 함수</a:t>
            </a:r>
            <a:r>
              <a:rPr lang="en-US" altLang="ko-KR" dirty="0"/>
              <a:t>, </a:t>
            </a:r>
            <a:r>
              <a:rPr lang="ko-KR" altLang="en-US" dirty="0"/>
              <a:t>거리를 구하는 함수를 만들었습니다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위치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방향을 나타내는 구조체를 만들어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5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거리를 계산하는 함수로 총알과 단검이 이동하는 거리를 구하였으며</a:t>
            </a:r>
            <a:r>
              <a:rPr lang="en-US" altLang="ko-KR" dirty="0"/>
              <a:t>, </a:t>
            </a:r>
            <a:r>
              <a:rPr lang="ko-KR" altLang="en-US" dirty="0"/>
              <a:t>각도를 구하는 함수로 플레이어가 마우스를 향하여 이미지를 회전하도록 하였습니다</a:t>
            </a:r>
            <a:r>
              <a:rPr lang="en-US" altLang="ko-KR" dirty="0"/>
              <a:t>. </a:t>
            </a:r>
            <a:r>
              <a:rPr lang="ko-KR" altLang="en-US" dirty="0"/>
              <a:t>잠시 이미지 회전에 관하여 설명하자면 이미지를 복사하여 원점으로 이동한다음 각도만큼 회전하여 다시 이동한 거리만큼 돌아가는 원리입니다</a:t>
            </a:r>
            <a:r>
              <a:rPr lang="en-US" altLang="ko-KR" dirty="0"/>
              <a:t>. </a:t>
            </a:r>
            <a:r>
              <a:rPr lang="ko-KR" altLang="en-US" dirty="0"/>
              <a:t>또한 적들도 플레이어를 향해 </a:t>
            </a:r>
            <a:r>
              <a:rPr lang="ko-KR" altLang="en-US" dirty="0" err="1"/>
              <a:t>이동할때</a:t>
            </a:r>
            <a:r>
              <a:rPr lang="ko-KR" altLang="en-US" dirty="0"/>
              <a:t> 같은 원리를 적용하였습니다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5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능력에 관한 설명입니다</a:t>
            </a:r>
            <a:r>
              <a:rPr lang="en-US" altLang="ko-KR" dirty="0"/>
              <a:t>. 10</a:t>
            </a:r>
            <a:r>
              <a:rPr lang="ko-KR" altLang="en-US" dirty="0" err="1"/>
              <a:t>킬마다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능력이 주어집니다</a:t>
            </a:r>
            <a:r>
              <a:rPr lang="en-US" altLang="ko-KR" dirty="0"/>
              <a:t>. </a:t>
            </a:r>
            <a:r>
              <a:rPr lang="ko-KR" altLang="en-US" dirty="0"/>
              <a:t>각 능력은 일정한 확률로 랜덤으로 능력이 주어지며</a:t>
            </a:r>
            <a:r>
              <a:rPr lang="en-US" altLang="ko-KR" dirty="0"/>
              <a:t>, </a:t>
            </a:r>
            <a:r>
              <a:rPr lang="ko-KR" altLang="en-US" dirty="0"/>
              <a:t>키보드 숫자로 능력을 선택합니다</a:t>
            </a:r>
            <a:r>
              <a:rPr lang="en-US" altLang="ko-KR" dirty="0"/>
              <a:t>. </a:t>
            </a:r>
            <a:r>
              <a:rPr lang="ko-KR" altLang="en-US" dirty="0"/>
              <a:t>선택 후에는 자연스럽게 다음 스테이지의 적이 나타납니다</a:t>
            </a:r>
            <a:r>
              <a:rPr lang="en-US" altLang="ko-KR" dirty="0"/>
              <a:t>. </a:t>
            </a:r>
            <a:r>
              <a:rPr lang="ko-KR" altLang="en-US" dirty="0"/>
              <a:t>선택 이후에 나오는 적은 체력이 더 많거나 새로운 타입이 나올 수도 있다는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5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보였던 능력 선택 창의 알고리즘 입니다</a:t>
            </a:r>
            <a:r>
              <a:rPr lang="en-US" altLang="ko-KR" dirty="0"/>
              <a:t>. </a:t>
            </a:r>
            <a:r>
              <a:rPr lang="ko-KR" altLang="en-US" dirty="0"/>
              <a:t>각 능력은 구조체로 되어있으며 희귀도에 따라 리스트로 관리됩니다</a:t>
            </a:r>
            <a:r>
              <a:rPr lang="en-US" altLang="ko-KR" dirty="0"/>
              <a:t>. </a:t>
            </a:r>
            <a:r>
              <a:rPr lang="ko-KR" altLang="en-US" dirty="0"/>
              <a:t>능력 박스에 능력에 관한 설명이 들어갑니다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랜덤으로 선택되는 능력의 알고리즘은 다음과 같습니다</a:t>
            </a:r>
            <a:r>
              <a:rPr lang="en-US" altLang="ko-KR" dirty="0"/>
              <a:t>. </a:t>
            </a:r>
            <a:r>
              <a:rPr lang="ko-KR" altLang="en-US" dirty="0"/>
              <a:t>총 확률 어레이의 값을 다 더한다음 랜덤으로 숫자를 뽑아</a:t>
            </a:r>
            <a:r>
              <a:rPr lang="en-US" altLang="ko-KR" dirty="0"/>
              <a:t>, </a:t>
            </a:r>
            <a:r>
              <a:rPr lang="ko-KR" altLang="en-US" dirty="0"/>
              <a:t>그 위치의 능력을 뽑는 알고리즘 입니다</a:t>
            </a:r>
            <a:r>
              <a:rPr lang="en-US" altLang="ko-KR" dirty="0"/>
              <a:t>. </a:t>
            </a:r>
            <a:r>
              <a:rPr lang="ko-KR" altLang="en-US" dirty="0"/>
              <a:t>그리고 희귀도 내에서는 모두 같은 확률로 능력이 주어집니다</a:t>
            </a:r>
            <a:r>
              <a:rPr lang="en-US" altLang="ko-KR" dirty="0"/>
              <a:t>. </a:t>
            </a:r>
            <a:r>
              <a:rPr lang="ko-KR" altLang="en-US" dirty="0"/>
              <a:t>이러한 알고리즘을 사용하여 능력을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7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능력의 리스트입니다</a:t>
            </a:r>
            <a:r>
              <a:rPr lang="en-US" altLang="ko-KR" dirty="0"/>
              <a:t>. </a:t>
            </a:r>
            <a:r>
              <a:rPr lang="ko-KR" altLang="en-US" dirty="0"/>
              <a:t>맨 위의 숫자는 </a:t>
            </a:r>
            <a:r>
              <a:rPr lang="ko-KR" altLang="en-US" dirty="0" err="1"/>
              <a:t>레어도이며</a:t>
            </a:r>
            <a:r>
              <a:rPr lang="en-US" altLang="ko-KR" dirty="0"/>
              <a:t>, 1</a:t>
            </a:r>
            <a:r>
              <a:rPr lang="ko-KR" altLang="en-US" dirty="0"/>
              <a:t>이 가장 흔한 가치를 가지고 있습니다</a:t>
            </a:r>
            <a:r>
              <a:rPr lang="en-US" altLang="ko-KR" dirty="0"/>
              <a:t>. </a:t>
            </a:r>
            <a:r>
              <a:rPr lang="ko-KR" altLang="en-US" dirty="0"/>
              <a:t>각 숫자는 퍼센트를 나타내며</a:t>
            </a:r>
            <a:r>
              <a:rPr lang="en-US" altLang="ko-KR" dirty="0"/>
              <a:t>, </a:t>
            </a:r>
            <a:r>
              <a:rPr lang="ko-KR" altLang="en-US" dirty="0"/>
              <a:t>마지막은 특별한 능력입니다</a:t>
            </a:r>
            <a:r>
              <a:rPr lang="en-US" altLang="ko-KR" dirty="0"/>
              <a:t>. </a:t>
            </a:r>
            <a:r>
              <a:rPr lang="ko-KR" altLang="en-US" dirty="0"/>
              <a:t>한번만 선택할 수 있으며</a:t>
            </a:r>
            <a:r>
              <a:rPr lang="en-US" altLang="ko-KR" dirty="0"/>
              <a:t>, </a:t>
            </a:r>
            <a:r>
              <a:rPr lang="ko-KR" altLang="en-US" dirty="0"/>
              <a:t>선택하면 다시는 마지막 능력의 리스트는 등장하지 않습니다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1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점수에 관한 내용입니다</a:t>
            </a:r>
            <a:r>
              <a:rPr lang="en-US" altLang="ko-KR" dirty="0"/>
              <a:t>. </a:t>
            </a:r>
            <a:r>
              <a:rPr lang="ko-KR" altLang="en-US" dirty="0"/>
              <a:t>일반적으로 적을 죽일 때 마다 점수를 </a:t>
            </a:r>
            <a:r>
              <a:rPr lang="en-US" altLang="ko-KR" dirty="0"/>
              <a:t>1</a:t>
            </a:r>
            <a:r>
              <a:rPr lang="ko-KR" altLang="en-US" dirty="0"/>
              <a:t>점 얻습니다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33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점수에 관하여 좀 더 설명하자면</a:t>
            </a:r>
            <a:r>
              <a:rPr lang="en-US" altLang="ko-KR" dirty="0"/>
              <a:t>, </a:t>
            </a:r>
            <a:r>
              <a:rPr lang="ko-KR" altLang="en-US" dirty="0"/>
              <a:t>메인 화면이 로드 될 때 최고기록이 들어있는 </a:t>
            </a:r>
            <a:r>
              <a:rPr lang="en-US" altLang="ko-KR" dirty="0"/>
              <a:t>record</a:t>
            </a:r>
            <a:r>
              <a:rPr lang="ko-KR" altLang="en-US" dirty="0"/>
              <a:t>파일을 불러옵니다</a:t>
            </a:r>
            <a:r>
              <a:rPr lang="en-US" altLang="ko-KR" dirty="0"/>
              <a:t>. </a:t>
            </a:r>
            <a:r>
              <a:rPr lang="ko-KR" altLang="en-US" dirty="0"/>
              <a:t>만약 파일이 없거나 실패하면 </a:t>
            </a:r>
            <a:r>
              <a:rPr lang="en-US" altLang="ko-KR" dirty="0"/>
              <a:t>exception</a:t>
            </a:r>
            <a:r>
              <a:rPr lang="ko-KR" altLang="en-US" dirty="0"/>
              <a:t>을 발생시키고 </a:t>
            </a:r>
            <a:r>
              <a:rPr lang="en-US" altLang="ko-KR" dirty="0"/>
              <a:t>error</a:t>
            </a:r>
            <a:r>
              <a:rPr lang="ko-KR" altLang="en-US" dirty="0"/>
              <a:t>를 로그로 저장합니다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게임화면에서 메뉴화면으로 돌아갈 때 </a:t>
            </a:r>
            <a:r>
              <a:rPr lang="en-US" altLang="ko-KR" dirty="0"/>
              <a:t>, </a:t>
            </a:r>
            <a:r>
              <a:rPr lang="ko-KR" altLang="en-US" dirty="0"/>
              <a:t>자세히 말하자면 플레이어가 죽거나 </a:t>
            </a:r>
            <a:r>
              <a:rPr lang="ko-KR" altLang="en-US" dirty="0" err="1"/>
              <a:t>메인화면으로</a:t>
            </a:r>
            <a:r>
              <a:rPr lang="ko-KR" altLang="en-US" dirty="0"/>
              <a:t> 가는 메뉴를 선택 했을 때 현재 점수와 최고기록을 비교하여 현재 점수가 최고기록이면 파일로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16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플레이어의 체력이 모두 소진되면 게임은 끝납니다</a:t>
            </a:r>
            <a:r>
              <a:rPr lang="en-US" altLang="ko-KR" dirty="0"/>
              <a:t>.  ESC</a:t>
            </a:r>
            <a:r>
              <a:rPr lang="ko-KR" altLang="en-US" dirty="0"/>
              <a:t>키를 누르면 메뉴로 돌아갑니다</a:t>
            </a:r>
            <a:r>
              <a:rPr lang="en-US" altLang="ko-KR" dirty="0"/>
              <a:t>.  </a:t>
            </a:r>
            <a:r>
              <a:rPr lang="ko-KR" altLang="en-US" dirty="0"/>
              <a:t>이때 최고기록인지 아닌지 체크합니다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67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옵션에 관한 내용입니다</a:t>
            </a:r>
            <a:r>
              <a:rPr lang="en-US" altLang="ko-KR" dirty="0"/>
              <a:t>. </a:t>
            </a:r>
            <a:r>
              <a:rPr lang="ko-KR" altLang="en-US" dirty="0"/>
              <a:t>옵션을 누르면 옵션창이 새로 나오며 소리를 켜고 끌 수 있습니다</a:t>
            </a:r>
            <a:r>
              <a:rPr lang="en-US" altLang="ko-KR" dirty="0"/>
              <a:t>. STATIC</a:t>
            </a:r>
            <a:r>
              <a:rPr lang="ko-KR" altLang="en-US" dirty="0"/>
              <a:t>으로 관리되기 때문에 변경한 옵션은 게임 내에서도 적용됩니다</a:t>
            </a:r>
            <a:r>
              <a:rPr lang="en-US" altLang="ko-KR" dirty="0"/>
              <a:t>. </a:t>
            </a:r>
            <a:r>
              <a:rPr lang="ko-KR" altLang="en-US" dirty="0"/>
              <a:t>그리고 옵션 창은 총 한 개만 열 수 있습니다</a:t>
            </a:r>
            <a:r>
              <a:rPr lang="en-US" altLang="ko-KR" dirty="0"/>
              <a:t>. </a:t>
            </a:r>
            <a:r>
              <a:rPr lang="ko-KR" altLang="en-US" dirty="0"/>
              <a:t>다중으로 열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27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옵션에서 사운드에 관한 내용은 </a:t>
            </a:r>
            <a:r>
              <a:rPr lang="en-US" altLang="ko-KR" dirty="0" err="1"/>
              <a:t>BGM</a:t>
            </a:r>
            <a:r>
              <a:rPr lang="ko-KR" altLang="en-US" dirty="0"/>
              <a:t>과 이펙트 두가지가 있었습니다</a:t>
            </a:r>
            <a:r>
              <a:rPr lang="en-US" altLang="ko-KR" dirty="0"/>
              <a:t>. </a:t>
            </a:r>
            <a:r>
              <a:rPr lang="en-US" altLang="ko-KR" dirty="0" err="1"/>
              <a:t>BGM</a:t>
            </a:r>
            <a:r>
              <a:rPr lang="ko-KR" altLang="en-US" dirty="0"/>
              <a:t>은 위치에 있는 파일을 무한반복으로 재생하며</a:t>
            </a:r>
            <a:r>
              <a:rPr lang="en-US" altLang="ko-KR" dirty="0"/>
              <a:t>, </a:t>
            </a:r>
            <a:r>
              <a:rPr lang="ko-KR" altLang="en-US" dirty="0"/>
              <a:t>만약 옵션에서 </a:t>
            </a:r>
            <a:r>
              <a:rPr lang="en-US" altLang="ko-KR" dirty="0" err="1"/>
              <a:t>BGM</a:t>
            </a:r>
            <a:r>
              <a:rPr lang="ko-KR" altLang="en-US" dirty="0"/>
              <a:t>을 껐다면 소리는 </a:t>
            </a:r>
            <a:r>
              <a:rPr lang="en-US" altLang="ko-KR" dirty="0"/>
              <a:t>0</a:t>
            </a:r>
            <a:r>
              <a:rPr lang="ko-KR" altLang="en-US" dirty="0"/>
              <a:t>으로 재생이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내에서도 옵션 창을 켤 수 있습니다</a:t>
            </a:r>
            <a:r>
              <a:rPr lang="en-US" altLang="ko-KR" dirty="0"/>
              <a:t>. </a:t>
            </a:r>
            <a:r>
              <a:rPr lang="ko-KR" altLang="en-US" dirty="0"/>
              <a:t>게임 폼이 활성화 될 때만 옵션에서 다시 정보를 가져옵니다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게임 컨셉은 </a:t>
            </a:r>
            <a:r>
              <a:rPr lang="en-US" altLang="ko-KR" dirty="0"/>
              <a:t>2d </a:t>
            </a:r>
            <a:r>
              <a:rPr lang="ko-KR" altLang="en-US" dirty="0" err="1"/>
              <a:t>탑다운</a:t>
            </a:r>
            <a:r>
              <a:rPr lang="ko-KR" altLang="en-US" dirty="0"/>
              <a:t> 슈팅 게임으로</a:t>
            </a:r>
            <a:r>
              <a:rPr lang="en-US" altLang="ko-KR" dirty="0"/>
              <a:t>, </a:t>
            </a:r>
            <a:r>
              <a:rPr lang="ko-KR" altLang="en-US" dirty="0"/>
              <a:t>전쟁터에 혼자 뛰어들어 적을 죽이는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4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 게임 </a:t>
            </a:r>
            <a:r>
              <a:rPr lang="ko-KR" altLang="en-US" dirty="0" err="1"/>
              <a:t>하는사람들이</a:t>
            </a:r>
            <a:r>
              <a:rPr lang="ko-KR" altLang="en-US" dirty="0"/>
              <a:t> 당황하거나 급할 때 </a:t>
            </a:r>
            <a:r>
              <a:rPr lang="en-US" altLang="ko-KR" dirty="0"/>
              <a:t>ESC</a:t>
            </a:r>
            <a:r>
              <a:rPr lang="ko-KR" altLang="en-US" dirty="0"/>
              <a:t>키를 누르는 습관을 이용하여 </a:t>
            </a:r>
            <a:r>
              <a:rPr lang="en-US" altLang="ko-KR" dirty="0"/>
              <a:t>ESC</a:t>
            </a:r>
            <a:r>
              <a:rPr lang="ko-KR" altLang="en-US" dirty="0"/>
              <a:t>키를 누르면 일시정지가 되도록 하였습니다</a:t>
            </a:r>
            <a:r>
              <a:rPr lang="en-US" altLang="ko-KR" dirty="0"/>
              <a:t>. </a:t>
            </a:r>
            <a:r>
              <a:rPr lang="ko-KR" altLang="en-US" dirty="0"/>
              <a:t>일시정지 상태에서는 모든 오브젝트가 멈추고</a:t>
            </a:r>
            <a:r>
              <a:rPr lang="en-US" altLang="ko-KR" dirty="0"/>
              <a:t>, </a:t>
            </a:r>
            <a:r>
              <a:rPr lang="ko-KR" altLang="en-US" dirty="0"/>
              <a:t>공격을 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04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게임 데이터를 관리하는 내용입니다</a:t>
            </a:r>
            <a:r>
              <a:rPr lang="en-US" altLang="ko-KR" dirty="0"/>
              <a:t>. </a:t>
            </a:r>
            <a:r>
              <a:rPr lang="en-US" altLang="ko-KR" dirty="0" err="1"/>
              <a:t>Gamedata</a:t>
            </a:r>
            <a:r>
              <a:rPr lang="ko-KR" altLang="en-US" dirty="0"/>
              <a:t>라는 클래스를 따로 만들어 대부분의 수치는 여기서 관리합니다</a:t>
            </a:r>
            <a:r>
              <a:rPr lang="en-US" altLang="ko-KR" dirty="0"/>
              <a:t>. </a:t>
            </a:r>
            <a:r>
              <a:rPr lang="ko-KR" altLang="en-US" dirty="0"/>
              <a:t>수정이 필요하거나 값을 바꿀 때 여기의 수치만 바꾸어 관리가 편하도록 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77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기말 프로젝트 발표였습니다</a:t>
            </a:r>
            <a:r>
              <a:rPr lang="en-US" altLang="ko-KR" dirty="0"/>
              <a:t>. </a:t>
            </a:r>
            <a:r>
              <a:rPr lang="ko-KR" altLang="en-US" dirty="0"/>
              <a:t>궁금하거나 질문 사항이 있으시면 메일로 부탁 드리겠습니다</a:t>
            </a:r>
            <a:r>
              <a:rPr lang="en-US" altLang="ko-KR" dirty="0"/>
              <a:t>. </a:t>
            </a:r>
            <a:r>
              <a:rPr lang="ko-KR" altLang="en-US" dirty="0"/>
              <a:t>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6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게임 흐름도입니다</a:t>
            </a:r>
            <a:r>
              <a:rPr lang="en-US" altLang="ko-KR" dirty="0"/>
              <a:t>. </a:t>
            </a:r>
            <a:r>
              <a:rPr lang="ko-KR" altLang="en-US" dirty="0"/>
              <a:t>메인 화면에서 옵션창을 열 수 있고</a:t>
            </a:r>
            <a:r>
              <a:rPr lang="en-US" altLang="ko-KR" dirty="0"/>
              <a:t>, </a:t>
            </a:r>
            <a:r>
              <a:rPr lang="ko-KR" altLang="en-US" dirty="0"/>
              <a:t>게임으로 바로 진입합니다</a:t>
            </a:r>
            <a:r>
              <a:rPr lang="en-US" altLang="ko-KR" dirty="0"/>
              <a:t>. </a:t>
            </a:r>
            <a:r>
              <a:rPr lang="ko-KR" altLang="en-US" dirty="0"/>
              <a:t>게임 내에서 일정 적을 죽이면 능력을 강화하고 적이 조금 더 강해지는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죽기전까지 </a:t>
            </a:r>
            <a:r>
              <a:rPr lang="ko-KR" altLang="en-US" dirty="0" err="1"/>
              <a:t>싸워야합니다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게임은 키보드와 마우스로 조작 할 수 있습니다</a:t>
            </a:r>
            <a:r>
              <a:rPr lang="en-US" altLang="ko-KR" dirty="0"/>
              <a:t>. </a:t>
            </a:r>
            <a:r>
              <a:rPr lang="ko-KR" altLang="en-US" dirty="0"/>
              <a:t>슈팅게임으로</a:t>
            </a:r>
            <a:r>
              <a:rPr lang="en-US" altLang="ko-KR" dirty="0"/>
              <a:t>, </a:t>
            </a:r>
            <a:r>
              <a:rPr lang="en-US" altLang="ko-KR" dirty="0" err="1"/>
              <a:t>WASD</a:t>
            </a:r>
            <a:r>
              <a:rPr lang="ko-KR" altLang="en-US" dirty="0"/>
              <a:t>로 이동하며 마우스로 공격을 합니다</a:t>
            </a:r>
            <a:r>
              <a:rPr lang="en-US" altLang="ko-KR" dirty="0"/>
              <a:t>. </a:t>
            </a:r>
            <a:r>
              <a:rPr lang="ko-KR" altLang="en-US" dirty="0"/>
              <a:t>스페이스바로 무기를 바꾸며</a:t>
            </a:r>
            <a:r>
              <a:rPr lang="en-US" altLang="ko-KR" dirty="0"/>
              <a:t>, </a:t>
            </a:r>
            <a:r>
              <a:rPr lang="ko-KR" altLang="en-US" dirty="0"/>
              <a:t>능력 선택 창 </a:t>
            </a:r>
            <a:r>
              <a:rPr lang="en-US" altLang="ko-KR" dirty="0"/>
              <a:t>3</a:t>
            </a:r>
            <a:r>
              <a:rPr lang="ko-KR" altLang="en-US" dirty="0"/>
              <a:t>개가 주어지면 숫자로 해당 능력을 선택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ESC</a:t>
            </a:r>
            <a:r>
              <a:rPr lang="ko-KR" altLang="en-US" dirty="0"/>
              <a:t>키로 일시정지도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8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게임 화면입니다</a:t>
            </a:r>
            <a:r>
              <a:rPr lang="en-US" altLang="ko-KR" dirty="0"/>
              <a:t>. </a:t>
            </a:r>
            <a:r>
              <a:rPr lang="ko-KR" altLang="en-US" dirty="0"/>
              <a:t>게임의 사이즈는 </a:t>
            </a:r>
            <a:r>
              <a:rPr lang="en-US" altLang="ko-KR" dirty="0"/>
              <a:t>1200 BY 800</a:t>
            </a:r>
            <a:r>
              <a:rPr lang="ko-KR" altLang="en-US" dirty="0"/>
              <a:t>이며 상단부분에 게임에 대한 정보를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오른쪽에는 각 무기의 공격력과 현재 플레이어의 체력 상태를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 </a:t>
            </a:r>
            <a:r>
              <a:rPr lang="ko-KR" altLang="en-US" dirty="0"/>
              <a:t>왼쪽 상단에는 각 무기의 발사 가능한 시간을 </a:t>
            </a:r>
            <a:r>
              <a:rPr lang="ko-KR" altLang="en-US" dirty="0" err="1"/>
              <a:t>나타내었습니다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9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 캐릭터입니다</a:t>
            </a:r>
            <a:r>
              <a:rPr lang="en-US" altLang="ko-KR" dirty="0"/>
              <a:t>. </a:t>
            </a:r>
            <a:r>
              <a:rPr lang="ko-KR" altLang="en-US" dirty="0"/>
              <a:t>플레이어는 기본으로 </a:t>
            </a:r>
            <a:r>
              <a:rPr lang="en-US" altLang="ko-KR" dirty="0"/>
              <a:t>4</a:t>
            </a:r>
            <a:r>
              <a:rPr lang="ko-KR" altLang="en-US" dirty="0"/>
              <a:t>개의 무기를 전환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랜덤으로 주어진 능력 중에서 한가지 무기를 강화하면 밑의 모습으로 변환합니다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9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플레이어의 공격 모습입니다</a:t>
            </a:r>
            <a:r>
              <a:rPr lang="en-US" altLang="ko-KR" dirty="0"/>
              <a:t>.</a:t>
            </a:r>
            <a:r>
              <a:rPr lang="ko-KR" altLang="en-US" dirty="0"/>
              <a:t> 옆에 초록색 게이지는 무기 </a:t>
            </a:r>
            <a:r>
              <a:rPr lang="ko-KR" altLang="en-US" dirty="0" err="1"/>
              <a:t>쿨타임을</a:t>
            </a:r>
            <a:r>
              <a:rPr lang="ko-KR" altLang="en-US" dirty="0"/>
              <a:t> 나타냅니다</a:t>
            </a:r>
            <a:r>
              <a:rPr lang="en-US" altLang="ko-KR" dirty="0"/>
              <a:t>. </a:t>
            </a:r>
            <a:r>
              <a:rPr lang="ko-KR" altLang="en-US" dirty="0"/>
              <a:t>단검은 짧은 거리로 단검을 던져 적에게 피해를 줍니다</a:t>
            </a:r>
            <a:r>
              <a:rPr lang="en-US" altLang="ko-KR" dirty="0"/>
              <a:t>. </a:t>
            </a:r>
            <a:r>
              <a:rPr lang="ko-KR" altLang="en-US" dirty="0"/>
              <a:t>총은 단검보다 사거리도 길고 빠르지만 약한 특성을 가지고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RPG</a:t>
            </a:r>
            <a:r>
              <a:rPr lang="ko-KR" altLang="en-US" dirty="0"/>
              <a:t>는 매우 느린 공격을 하지만 포탄은 맵 끝까지 날라가며 범위 공격을 줍니다</a:t>
            </a:r>
            <a:r>
              <a:rPr lang="en-US" altLang="ko-KR" dirty="0"/>
              <a:t>. </a:t>
            </a:r>
            <a:r>
              <a:rPr lang="ko-KR" altLang="en-US" dirty="0"/>
              <a:t>검은 다른 무기와는 다르게 기를 모아 베는 형식입니다</a:t>
            </a:r>
            <a:r>
              <a:rPr lang="en-US" altLang="ko-KR" dirty="0"/>
              <a:t>. </a:t>
            </a:r>
            <a:r>
              <a:rPr lang="ko-KR" altLang="en-US" dirty="0"/>
              <a:t>기를 모으는 시간에 따라 범위가 넓어지지만</a:t>
            </a:r>
            <a:r>
              <a:rPr lang="en-US" altLang="ko-KR" dirty="0"/>
              <a:t>, </a:t>
            </a:r>
            <a:r>
              <a:rPr lang="ko-KR" altLang="en-US" dirty="0"/>
              <a:t>기를 </a:t>
            </a:r>
            <a:r>
              <a:rPr lang="ko-KR" altLang="en-US" dirty="0" err="1"/>
              <a:t>모을때는</a:t>
            </a:r>
            <a:r>
              <a:rPr lang="ko-KR" altLang="en-US" dirty="0"/>
              <a:t> </a:t>
            </a:r>
            <a:r>
              <a:rPr lang="ko-KR" altLang="en-US" dirty="0" err="1"/>
              <a:t>움직일수</a:t>
            </a:r>
            <a:r>
              <a:rPr lang="ko-KR" altLang="en-US" dirty="0"/>
              <a:t> 없습니다</a:t>
            </a:r>
            <a:r>
              <a:rPr lang="en-US" altLang="ko-KR" dirty="0"/>
              <a:t>. </a:t>
            </a:r>
            <a:r>
              <a:rPr lang="ko-KR" altLang="en-US" dirty="0"/>
              <a:t>검의 게이지는 기 모은 시간을 나타냅니다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8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각 공격의 알고리즘 입니다</a:t>
            </a:r>
            <a:r>
              <a:rPr lang="en-US" altLang="ko-KR" dirty="0"/>
              <a:t>. </a:t>
            </a:r>
            <a:r>
              <a:rPr lang="ko-KR" altLang="en-US" dirty="0"/>
              <a:t>단검과 총을 강화 했을 때는 한번에 두발을 쏘며 </a:t>
            </a:r>
            <a:r>
              <a:rPr lang="en-US" altLang="ko-KR" dirty="0"/>
              <a:t>offset</a:t>
            </a:r>
            <a:r>
              <a:rPr lang="ko-KR" altLang="en-US" dirty="0"/>
              <a:t>을 주었습니다</a:t>
            </a:r>
            <a:r>
              <a:rPr lang="en-US" altLang="ko-KR" dirty="0"/>
              <a:t>. RPG</a:t>
            </a:r>
            <a:r>
              <a:rPr lang="ko-KR" altLang="en-US" dirty="0"/>
              <a:t>는 포탄이 적에게 닿을 때 주변 적에게 범위 공격을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검은 </a:t>
            </a:r>
            <a:r>
              <a:rPr lang="ko-KR" altLang="en-US" dirty="0" err="1"/>
              <a:t>차징</a:t>
            </a:r>
            <a:r>
              <a:rPr lang="ko-KR" altLang="en-US" dirty="0"/>
              <a:t> 시간에 따라 달라지는 범위에 따라 범위 내에 있는 적에게 피해를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5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적에 대한 설명입니다</a:t>
            </a:r>
            <a:r>
              <a:rPr lang="en-US" altLang="ko-KR" dirty="0"/>
              <a:t>. </a:t>
            </a:r>
            <a:r>
              <a:rPr lang="ko-KR" altLang="en-US" dirty="0"/>
              <a:t>스테이지마다 적 타입이 누적되며 타이머의 </a:t>
            </a:r>
            <a:r>
              <a:rPr lang="ko-KR" altLang="en-US" dirty="0" err="1"/>
              <a:t>틱당</a:t>
            </a:r>
            <a:r>
              <a:rPr lang="ko-KR" altLang="en-US" dirty="0"/>
              <a:t> 랜덤으로 적이 생성됩니다</a:t>
            </a:r>
            <a:r>
              <a:rPr lang="en-US" altLang="ko-KR" dirty="0"/>
              <a:t>. </a:t>
            </a:r>
            <a:r>
              <a:rPr lang="ko-KR" altLang="en-US" dirty="0"/>
              <a:t>적 타입마다 특성이 다릅니다</a:t>
            </a:r>
            <a:r>
              <a:rPr lang="en-US" altLang="ko-KR" dirty="0"/>
              <a:t>. </a:t>
            </a:r>
            <a:r>
              <a:rPr lang="ko-KR" altLang="en-US" dirty="0"/>
              <a:t>예를 들어 왼쪽 밑에 있는 사진처럼 방패를 든 적은 이동속도가 느리지만 많은 체력을 가지고 있습니다</a:t>
            </a:r>
            <a:r>
              <a:rPr lang="en-US" altLang="ko-KR" dirty="0"/>
              <a:t>. </a:t>
            </a:r>
            <a:r>
              <a:rPr lang="ko-KR" altLang="en-US" dirty="0"/>
              <a:t>그리고 총을 든 적은 플레이어에게 빨간 총을 쏘기도 합니다</a:t>
            </a:r>
            <a:r>
              <a:rPr lang="en-US" altLang="ko-KR" dirty="0"/>
              <a:t>. </a:t>
            </a:r>
            <a:r>
              <a:rPr lang="ko-KR" altLang="en-US" dirty="0"/>
              <a:t>모든 적은 플레이어를 향해 이동을 하며</a:t>
            </a:r>
            <a:r>
              <a:rPr lang="en-US" altLang="ko-KR" dirty="0"/>
              <a:t>, </a:t>
            </a:r>
            <a:r>
              <a:rPr lang="ko-KR" altLang="en-US" dirty="0"/>
              <a:t>플레이어에게 닿으면 플레이어는 체력을 </a:t>
            </a:r>
            <a:r>
              <a:rPr lang="en-US" altLang="ko-KR" dirty="0"/>
              <a:t>1 </a:t>
            </a:r>
            <a:r>
              <a:rPr lang="ko-KR" altLang="en-US" dirty="0"/>
              <a:t>잃습니다</a:t>
            </a:r>
            <a:r>
              <a:rPr lang="en-US" altLang="ko-KR" dirty="0"/>
              <a:t>. </a:t>
            </a:r>
            <a:r>
              <a:rPr lang="ko-KR" altLang="en-US" dirty="0"/>
              <a:t>적은 스테이지에 비례하여 체력이 올라갑니다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08AA5-0C28-48C0-A19E-0A513BD51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06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5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50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1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8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0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5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2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5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E35C-DA77-40AD-A7FA-17B53AC70EB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8D7D23-F06F-4E82-88B8-BAED9424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gif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10" Type="http://schemas.openxmlformats.org/officeDocument/2006/relationships/image" Target="../media/image23.png"/><Relationship Id="rId4" Type="http://schemas.openxmlformats.org/officeDocument/2006/relationships/image" Target="../media/image17.gif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A12A7-893C-4D79-8D83-F4805B62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742" y="1710268"/>
            <a:ext cx="7766936" cy="1646302"/>
          </a:xfrm>
        </p:spPr>
        <p:txBody>
          <a:bodyPr/>
          <a:lstStyle/>
          <a:p>
            <a:r>
              <a:rPr lang="en-US" altLang="ko-KR" dirty="0"/>
              <a:t>Infinite War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FEB3B-D2B7-4B77-A9AF-32D5461A5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5360933 </a:t>
            </a:r>
            <a:r>
              <a:rPr lang="ko-KR" altLang="en-US" dirty="0"/>
              <a:t>박진섭</a:t>
            </a:r>
            <a:endParaRPr lang="en-US" altLang="ko-KR" dirty="0"/>
          </a:p>
          <a:p>
            <a:r>
              <a:rPr lang="en-US" altLang="ko-KR" dirty="0"/>
              <a:t>0814owl@gmail.com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42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D0E1-CD4A-4808-ADF6-B4D55973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38F1BD-8666-4875-9FC7-C318F6962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3863" y="303579"/>
            <a:ext cx="4800389" cy="37328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B8B061-4462-4BD8-9F46-A7698475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89" y="4188820"/>
            <a:ext cx="10795463" cy="2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D61F49-D575-4AA7-B97F-E16709F08A1D}"/>
              </a:ext>
            </a:extLst>
          </p:cNvPr>
          <p:cNvSpPr/>
          <p:nvPr/>
        </p:nvSpPr>
        <p:spPr>
          <a:xfrm>
            <a:off x="1610591" y="2933371"/>
            <a:ext cx="10213358" cy="382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2287FC-229B-456B-A173-42275B17AE01}"/>
              </a:ext>
            </a:extLst>
          </p:cNvPr>
          <p:cNvSpPr/>
          <p:nvPr/>
        </p:nvSpPr>
        <p:spPr>
          <a:xfrm>
            <a:off x="242455" y="1843586"/>
            <a:ext cx="3165763" cy="2582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052F2D-8AA1-44F5-8C72-EF7173890FFE}"/>
              </a:ext>
            </a:extLst>
          </p:cNvPr>
          <p:cNvSpPr/>
          <p:nvPr/>
        </p:nvSpPr>
        <p:spPr>
          <a:xfrm>
            <a:off x="3969327" y="93328"/>
            <a:ext cx="7980218" cy="2630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6A720C-1DE4-4C8E-8A92-8B6D4305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FA4ACA-B8F2-4D90-A0C3-20727C52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" y="1930400"/>
            <a:ext cx="2869414" cy="2341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977AB6-3184-4D95-B3E8-40C751BE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73" y="5014415"/>
            <a:ext cx="9965093" cy="1700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71AB9D-0ED2-4C70-A90A-6F079FBE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290" y="3095580"/>
            <a:ext cx="7106476" cy="18727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C7CA4E-9BEF-42E3-9532-DEFEA4FD8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509" y="184275"/>
            <a:ext cx="4652440" cy="1336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4EDEF6-868D-4444-BB46-E573B34FE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617" y="1612571"/>
            <a:ext cx="7549516" cy="9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E24B37C-A5E5-4994-9E97-3693E306E400}"/>
              </a:ext>
            </a:extLst>
          </p:cNvPr>
          <p:cNvSpPr/>
          <p:nvPr/>
        </p:nvSpPr>
        <p:spPr>
          <a:xfrm>
            <a:off x="4089115" y="950360"/>
            <a:ext cx="8013841" cy="5298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73FCC2-3FB8-463D-8978-79502DFD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ko-KR" altLang="en-US"/>
              <a:t>능력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D080CF-3D94-40B4-8957-E0872DED2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70" y="1269999"/>
            <a:ext cx="7485206" cy="463764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CE46E-038E-4C4C-9DFF-B6D078E5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650"/>
            <a:ext cx="2927185" cy="3880773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매 </a:t>
            </a:r>
            <a:r>
              <a:rPr lang="en-US" altLang="ko-KR" sz="1500" dirty="0"/>
              <a:t>10</a:t>
            </a:r>
            <a:r>
              <a:rPr lang="ko-KR" altLang="en-US" sz="1500" dirty="0"/>
              <a:t>킬 마다 레벨업을 하며 능력 선택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레벨 업과 동시에 다음 스테이지로 넘어 감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일정 스테이지부터 새로운 타입의 적이 등장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101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5E73D-C2BF-4FE6-A47D-9C0B5F37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능력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CF0B2-71B0-4152-97CA-E2EFB05F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90" y="1688149"/>
            <a:ext cx="8328950" cy="944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F16CF3-9F39-4D68-86DB-8F4490D95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31" y="276730"/>
            <a:ext cx="3538341" cy="1228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94DCEE-E4D6-4C93-8989-D243672EF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49" y="2837475"/>
            <a:ext cx="5275701" cy="10802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5B3B7-2675-44B7-B5EA-3DAA6E292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977" y="4070307"/>
            <a:ext cx="4011050" cy="21990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414C59-3D5C-4CA9-BCCF-8C57C784D5F7}"/>
              </a:ext>
            </a:extLst>
          </p:cNvPr>
          <p:cNvSpPr/>
          <p:nvPr/>
        </p:nvSpPr>
        <p:spPr>
          <a:xfrm>
            <a:off x="4055318" y="292341"/>
            <a:ext cx="2218532" cy="119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능력의 내용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73814-4331-4145-BAC3-32BE436CF5D1}"/>
              </a:ext>
            </a:extLst>
          </p:cNvPr>
          <p:cNvSpPr/>
          <p:nvPr/>
        </p:nvSpPr>
        <p:spPr>
          <a:xfrm>
            <a:off x="945052" y="1687446"/>
            <a:ext cx="2218532" cy="944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각각 능력의 확률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120B90-635B-467C-975A-9741C9FFB6CD}"/>
              </a:ext>
            </a:extLst>
          </p:cNvPr>
          <p:cNvSpPr/>
          <p:nvPr/>
        </p:nvSpPr>
        <p:spPr>
          <a:xfrm>
            <a:off x="945053" y="2800670"/>
            <a:ext cx="2218532" cy="1080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리스트로 관리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67866-FC9A-49E8-BED1-63652A60A5E5}"/>
              </a:ext>
            </a:extLst>
          </p:cNvPr>
          <p:cNvSpPr/>
          <p:nvPr/>
        </p:nvSpPr>
        <p:spPr>
          <a:xfrm>
            <a:off x="945052" y="4049313"/>
            <a:ext cx="2218532" cy="119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랜덤으로 능력 리스트 뽑기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BE5D26-510D-4EA5-8C5E-C14D3ABB8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990" y="4089817"/>
            <a:ext cx="4432788" cy="23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2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B1D9F-6C8D-42AF-8D35-2A249E9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능력리스트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0A9F3A-7773-40D8-A53F-DAA285912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670872"/>
            <a:ext cx="8702765" cy="2666251"/>
          </a:xfrm>
        </p:spPr>
      </p:pic>
    </p:spTree>
    <p:extLst>
      <p:ext uri="{BB962C8B-B14F-4D97-AF65-F5344CB8AC3E}">
        <p14:creationId xmlns:p14="http://schemas.microsoft.com/office/powerpoint/2010/main" val="299524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6D9F2-4C2D-439A-9EA2-4531CDF0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26B46B-90A3-4DE5-9ACB-E90FD1961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0250"/>
            <a:ext cx="3067050" cy="28575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089F85-291C-4220-9AF8-6FDC063CE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429" y="1507278"/>
            <a:ext cx="574437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1991-D8D0-49FF-B853-27B03B71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257668" cy="746589"/>
          </a:xfrm>
        </p:spPr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(</a:t>
            </a:r>
            <a:r>
              <a:rPr lang="ko-KR" altLang="en-US" dirty="0"/>
              <a:t>신기록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0BD04-3BDF-461C-B52F-AD7D5BA7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1" y="1503044"/>
            <a:ext cx="5199484" cy="155865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ko-KR" altLang="en-US" dirty="0" err="1"/>
              <a:t>로드시</a:t>
            </a:r>
            <a:r>
              <a:rPr lang="en-US" altLang="ko-KR" dirty="0"/>
              <a:t>, record</a:t>
            </a:r>
            <a:r>
              <a:rPr lang="ko-KR" altLang="en-US" dirty="0"/>
              <a:t>파일을 불러옴</a:t>
            </a:r>
            <a:endParaRPr lang="en-US" altLang="ko-KR" dirty="0"/>
          </a:p>
          <a:p>
            <a:r>
              <a:rPr lang="ko-KR" altLang="en-US" dirty="0"/>
              <a:t>메뉴로 돌아갈 때 현재 점수와 신기록을 비교</a:t>
            </a:r>
            <a:endParaRPr lang="en-US" altLang="ko-KR" dirty="0"/>
          </a:p>
          <a:p>
            <a:pPr lvl="1"/>
            <a:r>
              <a:rPr lang="ko-KR" altLang="en-US" dirty="0"/>
              <a:t>플레이어가 죽었을 때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메인화면</a:t>
            </a:r>
            <a:r>
              <a:rPr lang="en-US" altLang="ko-KR" dirty="0"/>
              <a:t>’ </a:t>
            </a:r>
            <a:r>
              <a:rPr lang="ko-KR" altLang="en-US" dirty="0"/>
              <a:t>메뉴를 </a:t>
            </a:r>
            <a:r>
              <a:rPr lang="ko-KR" altLang="en-US" dirty="0" err="1"/>
              <a:t>선택할때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E596CA-379D-4CE4-8127-D0E8CDDC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22" y="263463"/>
            <a:ext cx="6385848" cy="27982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3EF842-5AC1-4BD7-BD42-73E1DB48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22" y="3182075"/>
            <a:ext cx="6385848" cy="34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CB2F1-1B1E-455A-A7D9-A8ED7464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사망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F503AAF-3F77-40AB-94FA-3E9C20FB3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" y="1598885"/>
            <a:ext cx="6256088" cy="3881437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6ABD47-4B2A-46C6-B279-E89FCDABE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977" y="3819255"/>
            <a:ext cx="5506380" cy="1900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02BE88-099E-4A58-9607-747DC7858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77" y="1111572"/>
            <a:ext cx="5132838" cy="22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6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E2C21-2113-432C-B985-F2864185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9" y="946542"/>
            <a:ext cx="8596668" cy="1320800"/>
          </a:xfrm>
        </p:spPr>
        <p:txBody>
          <a:bodyPr/>
          <a:lstStyle/>
          <a:p>
            <a:r>
              <a:rPr lang="ko-KR" altLang="en-US" dirty="0"/>
              <a:t>옵션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81E446-EC52-4789-B571-31178A985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2" y="712651"/>
            <a:ext cx="6612158" cy="132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9CD36-8DB7-4259-AC9A-1D081EEED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3" y="2586478"/>
            <a:ext cx="6615497" cy="38294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581002-B61F-4D34-87C1-A905B9978936}"/>
              </a:ext>
            </a:extLst>
          </p:cNvPr>
          <p:cNvSpPr/>
          <p:nvPr/>
        </p:nvSpPr>
        <p:spPr>
          <a:xfrm>
            <a:off x="5424055" y="310544"/>
            <a:ext cx="6489945" cy="375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 폼 열 때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F7AD82-BA67-427E-B3AF-BD8823ABFBB2}"/>
              </a:ext>
            </a:extLst>
          </p:cNvPr>
          <p:cNvSpPr/>
          <p:nvPr/>
        </p:nvSpPr>
        <p:spPr>
          <a:xfrm>
            <a:off x="5339032" y="2087880"/>
            <a:ext cx="6612158" cy="341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 클래스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B3D59A-FB62-4BBB-9F39-8B3E766F7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00" y="4000499"/>
            <a:ext cx="4979551" cy="26440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FB974D-4D61-4D03-B426-9C966CEB2423}"/>
              </a:ext>
            </a:extLst>
          </p:cNvPr>
          <p:cNvSpPr/>
          <p:nvPr/>
        </p:nvSpPr>
        <p:spPr>
          <a:xfrm>
            <a:off x="277999" y="3647210"/>
            <a:ext cx="4979551" cy="307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 폼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B19E9B3-60EC-4405-8199-DD6C4D62A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89" y="531152"/>
            <a:ext cx="3800861" cy="21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2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85E7-1686-4AAA-8008-B976E9FF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686F3-6D49-4E27-9B06-9807D0FD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90" y="1556169"/>
            <a:ext cx="2555600" cy="1127142"/>
          </a:xfrm>
        </p:spPr>
        <p:txBody>
          <a:bodyPr/>
          <a:lstStyle/>
          <a:p>
            <a:r>
              <a:rPr lang="en-US" altLang="ko-KR" dirty="0" err="1"/>
              <a:t>BGM</a:t>
            </a:r>
            <a:endParaRPr lang="en-US" altLang="ko-KR" dirty="0"/>
          </a:p>
          <a:p>
            <a:r>
              <a:rPr lang="en-US" altLang="ko-KR" dirty="0"/>
              <a:t>Effect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F6141A-BD96-47AA-A729-CF7BDDF5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75" y="2089545"/>
            <a:ext cx="9393699" cy="13394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DF2FAB-6695-4690-89A2-40544739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62" y="4094898"/>
            <a:ext cx="6277012" cy="13444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3B5B91-890C-4586-A842-9E9EC067E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87" y="353153"/>
            <a:ext cx="7769187" cy="15470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440A8-77C9-4DC9-94C7-BBA372689862}"/>
              </a:ext>
            </a:extLst>
          </p:cNvPr>
          <p:cNvSpPr/>
          <p:nvPr/>
        </p:nvSpPr>
        <p:spPr>
          <a:xfrm>
            <a:off x="2817265" y="1211684"/>
            <a:ext cx="1271350" cy="702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BGM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9CD741-B8B0-4BFD-8305-AEDB2EEF0451}"/>
              </a:ext>
            </a:extLst>
          </p:cNvPr>
          <p:cNvSpPr/>
          <p:nvPr/>
        </p:nvSpPr>
        <p:spPr>
          <a:xfrm>
            <a:off x="3009590" y="4094898"/>
            <a:ext cx="2601753" cy="702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폼이 활성화 될 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67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2B1460-11FF-42BD-BC05-8FCA0B4B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EF67D29-97F4-454A-A67D-2103AC719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06521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6862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2E24-3A00-42C3-A277-DF689409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일시정지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83441-6810-409D-AECD-F0356036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38" y="1488613"/>
            <a:ext cx="4354749" cy="13208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무의식적으로 누르는 </a:t>
            </a:r>
            <a:r>
              <a:rPr lang="en-US" altLang="ko-KR" dirty="0"/>
              <a:t>ESC</a:t>
            </a:r>
            <a:r>
              <a:rPr lang="ko-KR" altLang="en-US" dirty="0"/>
              <a:t>키를 일시정지로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오브젝트의 움직임이 멈춤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7454A4-536A-4511-983C-9E381BF9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6" y="365134"/>
            <a:ext cx="6219356" cy="3735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9579AE-B99A-4C32-9865-9EF69B0D7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56" y="4161606"/>
            <a:ext cx="6219356" cy="23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1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FF4FD-D098-4E48-A737-7DF6FD6A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35" y="311650"/>
            <a:ext cx="8596668" cy="1320800"/>
          </a:xfrm>
        </p:spPr>
        <p:txBody>
          <a:bodyPr/>
          <a:lstStyle/>
          <a:p>
            <a:r>
              <a:rPr lang="ko-KR" altLang="en-US" dirty="0"/>
              <a:t>게임 데이터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EDBB7-6EC2-4A51-BFB7-5B058E0A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72" y="977319"/>
            <a:ext cx="4120697" cy="82148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GameData</a:t>
            </a:r>
            <a:r>
              <a:rPr lang="ko-KR" altLang="en-US" dirty="0"/>
              <a:t>라는 클래스가 데이터를 관리</a:t>
            </a:r>
            <a:endParaRPr lang="en-US" altLang="ko-KR" dirty="0"/>
          </a:p>
          <a:p>
            <a:pPr lvl="1"/>
            <a:r>
              <a:rPr lang="ko-KR" altLang="en-US" dirty="0"/>
              <a:t>고정 값과 초기 변수를 설정</a:t>
            </a:r>
            <a:endParaRPr lang="en-US" altLang="ko-KR" dirty="0"/>
          </a:p>
          <a:p>
            <a:pPr lvl="1"/>
            <a:r>
              <a:rPr lang="ko-KR" altLang="en-US" dirty="0"/>
              <a:t>능력 값 관리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AA391-6D9A-46BF-835C-6750B157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65" y="1798804"/>
            <a:ext cx="4952639" cy="4581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1EA71E-1C54-45EF-8992-F86FC67CB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24" y="1815504"/>
            <a:ext cx="4489413" cy="1190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F5FBAC-2B31-4AF7-B83D-8C04469E8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524" y="4089399"/>
            <a:ext cx="4607287" cy="961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194FA3-9027-436F-90B5-169EA779D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524" y="3078630"/>
            <a:ext cx="4963477" cy="8648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E8A2D-096D-422F-99CD-33C2AF5F1CBC}"/>
              </a:ext>
            </a:extLst>
          </p:cNvPr>
          <p:cNvSpPr/>
          <p:nvPr/>
        </p:nvSpPr>
        <p:spPr>
          <a:xfrm>
            <a:off x="6968524" y="1284270"/>
            <a:ext cx="2493975" cy="421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능력 강화 관리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43CDAC-3FCE-4754-BAF6-7652F6478115}"/>
              </a:ext>
            </a:extLst>
          </p:cNvPr>
          <p:cNvSpPr/>
          <p:nvPr/>
        </p:nvSpPr>
        <p:spPr>
          <a:xfrm>
            <a:off x="5614131" y="5958853"/>
            <a:ext cx="2666839" cy="42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 변수 및 고정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86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" y="0"/>
            <a:ext cx="1219199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4271" y="2265908"/>
            <a:ext cx="68034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badi" panose="020B0604020202020204" pitchFamily="34" charset="0"/>
                <a:ea typeface="옥션고딕 B" panose="02000000000000000000" pitchFamily="2" charset="-127"/>
              </a:rPr>
              <a:t>Thank you</a:t>
            </a:r>
          </a:p>
          <a:p>
            <a:pPr algn="ctr"/>
            <a:r>
              <a:rPr lang="en-US" altLang="ko-KR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badi" panose="020B0604020202020204" pitchFamily="34" charset="0"/>
                <a:ea typeface="옥션고딕 B" panose="02000000000000000000" pitchFamily="2" charset="-127"/>
              </a:rPr>
              <a:t>For your Attention</a:t>
            </a:r>
            <a:endParaRPr lang="ko-KR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badi" panose="020B0604020202020204" pitchFamily="34" charset="0"/>
              <a:ea typeface="옥션고딕 B" panose="02000000000000000000" pitchFamily="2" charset="-127"/>
            </a:endParaRPr>
          </a:p>
        </p:txBody>
      </p:sp>
      <p:pic>
        <p:nvPicPr>
          <p:cNvPr id="14" name="Picture 2" descr="계명대학교 png에 대한 이미지 검색결과">
            <a:extLst>
              <a:ext uri="{FF2B5EF4-FFF2-40B4-BE49-F238E27FC236}">
                <a16:creationId xmlns:a16="http://schemas.microsoft.com/office/drawing/2014/main" id="{876F1F87-C549-4DAF-B5F2-9375B60F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65" y="2054065"/>
            <a:ext cx="1001636" cy="10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58BABF3F-96DD-48FD-B388-311EF02853F1}"/>
              </a:ext>
            </a:extLst>
          </p:cNvPr>
          <p:cNvSpPr txBox="1">
            <a:spLocks/>
          </p:cNvSpPr>
          <p:nvPr/>
        </p:nvSpPr>
        <p:spPr>
          <a:xfrm>
            <a:off x="1730800" y="4890667"/>
            <a:ext cx="7766936" cy="10968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dirty="0"/>
              <a:t>객체지향 프로그래밍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5360933 </a:t>
            </a:r>
            <a:r>
              <a:rPr lang="ko-KR" altLang="en-US" dirty="0"/>
              <a:t>박진섭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0814owl@gmail.com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03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2FD4FA-D6A2-4314-AA61-6DEE479B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게임 흐름도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6188A6-6318-4C5E-9273-C88E12CAFD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752110"/>
            <a:ext cx="7625162" cy="2499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02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728D25-965E-4B9D-8D3A-EA70FBE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조작키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9C83F7F-B369-4583-BFB6-5D00A802D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74585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9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88E7-AA76-4EC4-B61B-EEDFE14A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53F926-D750-44E8-8174-943D93F51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650" y="1930400"/>
            <a:ext cx="6580516" cy="439070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D6EC51-FDA3-4409-A444-07CD99AA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37" y="1930400"/>
            <a:ext cx="2410161" cy="122889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54F2A1-9F6F-4776-A322-A0AFAB34EB7C}"/>
              </a:ext>
            </a:extLst>
          </p:cNvPr>
          <p:cNvSpPr/>
          <p:nvPr/>
        </p:nvSpPr>
        <p:spPr>
          <a:xfrm>
            <a:off x="371831" y="4045839"/>
            <a:ext cx="2682172" cy="99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1200 x 800 Size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352C40D4-AD7B-487A-943B-66C5E910F765}"/>
              </a:ext>
            </a:extLst>
          </p:cNvPr>
          <p:cNvSpPr/>
          <p:nvPr/>
        </p:nvSpPr>
        <p:spPr>
          <a:xfrm>
            <a:off x="9371693" y="762577"/>
            <a:ext cx="1808926" cy="1246909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정보</a:t>
            </a:r>
            <a:endParaRPr lang="en-US" altLang="ko-KR" dirty="0"/>
          </a:p>
          <a:p>
            <a:r>
              <a:rPr lang="ko-KR" altLang="en-US" dirty="0"/>
              <a:t>무기 공격력</a:t>
            </a:r>
            <a:endParaRPr lang="en-US" altLang="ko-KR" dirty="0"/>
          </a:p>
          <a:p>
            <a:r>
              <a:rPr lang="ko-KR" altLang="en-US" dirty="0"/>
              <a:t>체력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7BBE8E7-40BD-4F22-8DD3-5BE8D72BFCCE}"/>
              </a:ext>
            </a:extLst>
          </p:cNvPr>
          <p:cNvSpPr/>
          <p:nvPr/>
        </p:nvSpPr>
        <p:spPr>
          <a:xfrm>
            <a:off x="6336551" y="930795"/>
            <a:ext cx="1645211" cy="999605"/>
          </a:xfrm>
          <a:prstGeom prst="wedgeRoundRectCallout">
            <a:avLst>
              <a:gd name="adj1" fmla="val -1254"/>
              <a:gd name="adj2" fmla="val 70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점수</a:t>
            </a: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ABADD730-3202-429F-B05C-1523354245E2}"/>
              </a:ext>
            </a:extLst>
          </p:cNvPr>
          <p:cNvSpPr/>
          <p:nvPr/>
        </p:nvSpPr>
        <p:spPr>
          <a:xfrm>
            <a:off x="3996374" y="930794"/>
            <a:ext cx="1645211" cy="999605"/>
          </a:xfrm>
          <a:prstGeom prst="wedgeRoundRectCallout">
            <a:avLst>
              <a:gd name="adj1" fmla="val -1254"/>
              <a:gd name="adj2" fmla="val 70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최고 기록</a:t>
            </a:r>
            <a:endParaRPr lang="ko-KR" altLang="en-US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242DFD3-8599-4DE2-8E23-4BE66C65A3B0}"/>
              </a:ext>
            </a:extLst>
          </p:cNvPr>
          <p:cNvSpPr/>
          <p:nvPr/>
        </p:nvSpPr>
        <p:spPr>
          <a:xfrm>
            <a:off x="6213764" y="5465618"/>
            <a:ext cx="2213263" cy="855489"/>
          </a:xfrm>
          <a:prstGeom prst="wedgeRoundRectCallout">
            <a:avLst>
              <a:gd name="adj1" fmla="val 9214"/>
              <a:gd name="adj2" fmla="val -1039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7D846379-386B-4EA0-85DC-68F2FD982B7C}"/>
              </a:ext>
            </a:extLst>
          </p:cNvPr>
          <p:cNvSpPr/>
          <p:nvPr/>
        </p:nvSpPr>
        <p:spPr>
          <a:xfrm>
            <a:off x="3229281" y="2659493"/>
            <a:ext cx="666493" cy="999605"/>
          </a:xfrm>
          <a:prstGeom prst="wedgeRoundRectCallout">
            <a:avLst>
              <a:gd name="adj1" fmla="val 66073"/>
              <a:gd name="adj2" fmla="val -56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쿨타임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E694-C6F8-4C97-96AB-B3F1D213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3BA3F-3A13-4741-8EBE-9778E98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공격 업그레이드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0AC544-FA7F-40A9-8E86-6F836DD8C8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64" y="19304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29D070-458D-4DAB-B5C3-DECB839640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36" y="19304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F7A4C9-46C4-42EE-B54E-F6F0D2D7817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8" y="19304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63D513-B036-481B-9555-96FDD8A3B25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080" y="19304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B4AA2E-2656-4941-BDED-7AC65113A75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39" y="2770189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65AA9D-4141-4E6D-9206-4410BF32433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36" y="27666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965F9A-BA69-47A7-B2C1-3508E2ABAA97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8" y="27666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DC0D87-3D34-434F-B573-42E630CB702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080" y="27666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80A6D0B-2F2A-4C1E-A263-A19409ED16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3682987"/>
            <a:ext cx="526806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5C6275-7C3D-4E58-84CD-94BADC2A3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57" y="1159321"/>
            <a:ext cx="2483779" cy="16003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E2DF1E-5C0A-4E0F-BC56-FF3F5A12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67" y="1159320"/>
            <a:ext cx="2483778" cy="160033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8EB879-AA5F-4472-BFCE-EF2C21CA0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95" y="1159322"/>
            <a:ext cx="2483778" cy="1600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4DF269-F5A8-4955-858E-689EB15C2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9320"/>
            <a:ext cx="2291389" cy="16003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F81208-093E-405B-B50C-5A65E4E9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BFF6869-F459-4B3D-8217-DDC73CC8077B}"/>
              </a:ext>
            </a:extLst>
          </p:cNvPr>
          <p:cNvSpPr txBox="1">
            <a:spLocks/>
          </p:cNvSpPr>
          <p:nvPr/>
        </p:nvSpPr>
        <p:spPr>
          <a:xfrm>
            <a:off x="550581" y="2585782"/>
            <a:ext cx="2245453" cy="204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단검</a:t>
            </a:r>
            <a:endParaRPr lang="en-US" altLang="ko-KR" sz="1500" dirty="0"/>
          </a:p>
          <a:p>
            <a:pPr lvl="1"/>
            <a:r>
              <a:rPr lang="ko-KR" altLang="en-US" sz="1300" dirty="0"/>
              <a:t>단검을 던져 적에게 피해를 줌</a:t>
            </a:r>
            <a:endParaRPr lang="en-US" altLang="ko-KR" sz="1300" dirty="0"/>
          </a:p>
          <a:p>
            <a:pPr lvl="1"/>
            <a:r>
              <a:rPr lang="ko-KR" altLang="en-US" sz="1300" dirty="0"/>
              <a:t>짧은 거리</a:t>
            </a:r>
            <a:endParaRPr lang="en-US" altLang="ko-KR" sz="1300" dirty="0"/>
          </a:p>
          <a:p>
            <a:pPr lvl="1"/>
            <a:r>
              <a:rPr lang="ko-KR" altLang="en-US" sz="1300" dirty="0"/>
              <a:t>평균적인 공격</a:t>
            </a:r>
            <a:endParaRPr lang="en-US" altLang="ko-KR" sz="1300" dirty="0"/>
          </a:p>
          <a:p>
            <a:pPr lvl="1"/>
            <a:r>
              <a:rPr lang="ko-KR" altLang="en-US" sz="1300" dirty="0"/>
              <a:t>보통 공격속도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C204E3-BC58-47B1-8BBD-9E070694B46A}"/>
              </a:ext>
            </a:extLst>
          </p:cNvPr>
          <p:cNvSpPr txBox="1">
            <a:spLocks/>
          </p:cNvSpPr>
          <p:nvPr/>
        </p:nvSpPr>
        <p:spPr>
          <a:xfrm>
            <a:off x="3664674" y="2509610"/>
            <a:ext cx="2245453" cy="200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총</a:t>
            </a:r>
            <a:endParaRPr lang="en-US" altLang="ko-KR" sz="1500" dirty="0"/>
          </a:p>
          <a:p>
            <a:pPr lvl="1"/>
            <a:r>
              <a:rPr lang="ko-KR" altLang="en-US" sz="1100" dirty="0"/>
              <a:t>총을 쏴 적에게 피해를 줌</a:t>
            </a:r>
            <a:endParaRPr lang="en-US" altLang="ko-KR" sz="1100" dirty="0"/>
          </a:p>
          <a:p>
            <a:pPr lvl="1"/>
            <a:r>
              <a:rPr lang="ko-KR" altLang="en-US" sz="1100" dirty="0"/>
              <a:t>단검보다 긴 거리</a:t>
            </a:r>
            <a:endParaRPr lang="en-US" altLang="ko-KR" sz="1100" dirty="0"/>
          </a:p>
          <a:p>
            <a:pPr lvl="1"/>
            <a:r>
              <a:rPr lang="ko-KR" altLang="en-US" sz="1100" dirty="0"/>
              <a:t>약한 공격</a:t>
            </a:r>
            <a:endParaRPr lang="en-US" altLang="ko-KR" sz="1100" dirty="0"/>
          </a:p>
          <a:p>
            <a:pPr lvl="1"/>
            <a:r>
              <a:rPr lang="ko-KR" altLang="en-US" sz="1100" dirty="0"/>
              <a:t>빠른 공격속도</a:t>
            </a:r>
            <a:endParaRPr lang="en-US" altLang="ko-KR" sz="1100" dirty="0"/>
          </a:p>
          <a:p>
            <a:pPr lvl="1"/>
            <a:endParaRPr lang="ko-KR" altLang="en-US" sz="1100" dirty="0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6C081150-BBE0-46CF-8CD2-62AD0F781F54}"/>
              </a:ext>
            </a:extLst>
          </p:cNvPr>
          <p:cNvSpPr txBox="1">
            <a:spLocks/>
          </p:cNvSpPr>
          <p:nvPr/>
        </p:nvSpPr>
        <p:spPr>
          <a:xfrm>
            <a:off x="6711946" y="2585782"/>
            <a:ext cx="2245453" cy="2008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RPG</a:t>
            </a:r>
          </a:p>
          <a:p>
            <a:pPr lvl="1"/>
            <a:r>
              <a:rPr lang="ko-KR" altLang="en-US" sz="1300" dirty="0"/>
              <a:t>포탄의 폭파로 적에게 피해를 줌</a:t>
            </a:r>
            <a:endParaRPr lang="en-US" altLang="ko-KR" sz="1300" dirty="0"/>
          </a:p>
          <a:p>
            <a:pPr lvl="1"/>
            <a:r>
              <a:rPr lang="ko-KR" altLang="en-US" sz="1300" dirty="0"/>
              <a:t>매우 긴 사정거리</a:t>
            </a:r>
            <a:endParaRPr lang="en-US" altLang="ko-KR" sz="1300" dirty="0"/>
          </a:p>
          <a:p>
            <a:pPr lvl="1"/>
            <a:r>
              <a:rPr lang="ko-KR" altLang="en-US" sz="1300" dirty="0"/>
              <a:t>강한 범위공격</a:t>
            </a:r>
            <a:endParaRPr lang="en-US" altLang="ko-KR" sz="1300" dirty="0"/>
          </a:p>
          <a:p>
            <a:pPr lvl="1"/>
            <a:r>
              <a:rPr lang="ko-KR" altLang="en-US" sz="1300" dirty="0"/>
              <a:t>매우 느린 공격속도</a:t>
            </a:r>
            <a:endParaRPr lang="en-US" altLang="ko-KR" sz="1300" dirty="0"/>
          </a:p>
          <a:p>
            <a:pPr lvl="1"/>
            <a:endParaRPr lang="en-US" altLang="ko-KR" sz="1300" dirty="0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6DF36475-1CA9-4410-833E-A6B1B7E70496}"/>
              </a:ext>
            </a:extLst>
          </p:cNvPr>
          <p:cNvSpPr txBox="1">
            <a:spLocks/>
          </p:cNvSpPr>
          <p:nvPr/>
        </p:nvSpPr>
        <p:spPr>
          <a:xfrm>
            <a:off x="9439439" y="2585782"/>
            <a:ext cx="2245453" cy="1819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검</a:t>
            </a:r>
            <a:endParaRPr lang="en-US" altLang="ko-KR" sz="1500" dirty="0"/>
          </a:p>
          <a:p>
            <a:pPr lvl="1"/>
            <a:r>
              <a:rPr lang="ko-KR" altLang="en-US" sz="1300" dirty="0" err="1"/>
              <a:t>차징하여</a:t>
            </a:r>
            <a:r>
              <a:rPr lang="ko-KR" altLang="en-US" sz="1300" dirty="0"/>
              <a:t> 주변 적에게 피해를 줌</a:t>
            </a:r>
            <a:endParaRPr lang="en-US" altLang="ko-KR" sz="1300" dirty="0"/>
          </a:p>
          <a:p>
            <a:pPr lvl="1"/>
            <a:r>
              <a:rPr lang="ko-KR" altLang="en-US" sz="1300" dirty="0" err="1"/>
              <a:t>차징에</a:t>
            </a:r>
            <a:r>
              <a:rPr lang="ko-KR" altLang="en-US" sz="1300" dirty="0"/>
              <a:t> 따른 공격 범위</a:t>
            </a:r>
            <a:endParaRPr lang="en-US" altLang="ko-KR" sz="1300" dirty="0"/>
          </a:p>
          <a:p>
            <a:pPr lvl="1"/>
            <a:r>
              <a:rPr lang="ko-KR" altLang="en-US" sz="1300" dirty="0" err="1"/>
              <a:t>차징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중일땐</a:t>
            </a:r>
            <a:r>
              <a:rPr lang="ko-KR" altLang="en-US" sz="1300" dirty="0"/>
              <a:t> 움직일 수 없음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9448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D5CD7-475E-4AB8-82B7-9B7C2B11BE71}"/>
              </a:ext>
            </a:extLst>
          </p:cNvPr>
          <p:cNvSpPr/>
          <p:nvPr/>
        </p:nvSpPr>
        <p:spPr>
          <a:xfrm>
            <a:off x="335476" y="737755"/>
            <a:ext cx="3218213" cy="6120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51F2EC-32F4-4331-BB71-A9DFEFE3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78" y="71797"/>
            <a:ext cx="8596668" cy="1320800"/>
          </a:xfrm>
        </p:spPr>
        <p:txBody>
          <a:bodyPr/>
          <a:lstStyle/>
          <a:p>
            <a:r>
              <a:rPr lang="ko-KR" altLang="en-US" dirty="0"/>
              <a:t>공격 알고리즘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849CB1-867F-4061-B03D-A4612FB6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" y="874600"/>
            <a:ext cx="2852686" cy="181484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92171D-96BF-4214-B5A2-851FECF53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9" y="4810104"/>
            <a:ext cx="2799769" cy="1749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502A44-7D31-4507-A1BE-B88CFBE89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8" y="2875175"/>
            <a:ext cx="2799769" cy="1749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251D6D-1BB2-4697-B334-984FB9644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026" y="5521156"/>
            <a:ext cx="3659266" cy="1151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F3AE19-6F66-40B4-8E33-EBFB1CC595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175" y="5721386"/>
            <a:ext cx="4341531" cy="9511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BD03FD-3DE2-442F-9DD1-3228CE024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707543"/>
            <a:ext cx="5185558" cy="17635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70D54C-5656-4FF8-890D-8F2D730E07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5026" y="1187979"/>
            <a:ext cx="8001496" cy="12755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F0997F-D780-4CFB-A75D-4B088E0524D3}"/>
              </a:ext>
            </a:extLst>
          </p:cNvPr>
          <p:cNvSpPr/>
          <p:nvPr/>
        </p:nvSpPr>
        <p:spPr>
          <a:xfrm>
            <a:off x="3927764" y="732197"/>
            <a:ext cx="2743200" cy="45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쌍권총 알고리즘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53A494-32E2-4331-BAD5-DAD2B90EAC68}"/>
              </a:ext>
            </a:extLst>
          </p:cNvPr>
          <p:cNvSpPr/>
          <p:nvPr/>
        </p:nvSpPr>
        <p:spPr>
          <a:xfrm>
            <a:off x="4042064" y="2875175"/>
            <a:ext cx="1797627" cy="553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RPG</a:t>
            </a:r>
          </a:p>
          <a:p>
            <a:pPr algn="ctr"/>
            <a:r>
              <a:rPr lang="ko-KR" altLang="en-US" dirty="0"/>
              <a:t>충돌 </a:t>
            </a:r>
            <a:r>
              <a:rPr lang="en-US" altLang="ko-KR" dirty="0">
                <a:latin typeface="Abadi" panose="020B0604020104020204" pitchFamily="34" charset="0"/>
              </a:rPr>
              <a:t>&amp;</a:t>
            </a:r>
            <a:r>
              <a:rPr lang="en-US" altLang="ko-KR" dirty="0"/>
              <a:t> </a:t>
            </a:r>
            <a:r>
              <a:rPr lang="ko-KR" altLang="en-US" dirty="0"/>
              <a:t>폭파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7B14A1-2FFF-47F3-818B-7CAD00DE26C8}"/>
              </a:ext>
            </a:extLst>
          </p:cNvPr>
          <p:cNvSpPr/>
          <p:nvPr/>
        </p:nvSpPr>
        <p:spPr>
          <a:xfrm>
            <a:off x="7648175" y="5046171"/>
            <a:ext cx="3418143" cy="553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 </a:t>
            </a:r>
            <a:r>
              <a:rPr lang="en-US" altLang="ko-KR" dirty="0"/>
              <a:t>Charging </a:t>
            </a:r>
            <a:r>
              <a:rPr lang="en-US" altLang="ko-KR" dirty="0">
                <a:latin typeface="Abadi" panose="020B0604020104020204" pitchFamily="34" charset="0"/>
              </a:rPr>
              <a:t>&amp;</a:t>
            </a:r>
            <a:r>
              <a:rPr lang="en-US" altLang="ko-KR" dirty="0"/>
              <a:t> Attack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159FC8D-29A9-4AFA-AB33-F5A21C161C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5385" y="4547749"/>
            <a:ext cx="5074481" cy="4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C0BC2-A5B5-417B-979B-CAD0FDE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A8525C-F5D1-4B3D-99F3-8879FB34FC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1" y="22671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DA76DE-27D7-44A8-A6C8-A81FC694CA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93" y="22671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528C39-CB31-4BD9-B40A-ACC9FCC130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65" y="22671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19D8D9-F4BC-4CE3-A673-D1383A362F6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37" y="22671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8ED2D0-385E-4E3F-A195-73C0A71F6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384" y="4525745"/>
            <a:ext cx="7192379" cy="2029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DC43D8-5097-4140-A427-B9B1801FF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41" y="4126893"/>
            <a:ext cx="4160269" cy="24279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FBAD09-74C6-444C-94DE-B5D1CFDD01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2766" y="265362"/>
            <a:ext cx="8087854" cy="16575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AFC94-7504-45EE-9F0B-16E3923A8012}"/>
              </a:ext>
            </a:extLst>
          </p:cNvPr>
          <p:cNvSpPr/>
          <p:nvPr/>
        </p:nvSpPr>
        <p:spPr>
          <a:xfrm>
            <a:off x="352441" y="3530004"/>
            <a:ext cx="1797627" cy="553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적의 특성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F76326-9737-49D0-99D2-D9750B4587BB}"/>
              </a:ext>
            </a:extLst>
          </p:cNvPr>
          <p:cNvSpPr/>
          <p:nvPr/>
        </p:nvSpPr>
        <p:spPr>
          <a:xfrm>
            <a:off x="4752384" y="3849980"/>
            <a:ext cx="3394089" cy="553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플레이어를 향해 이동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C2109F-489D-42A1-BB95-F6D2BE6FCBD3}"/>
              </a:ext>
            </a:extLst>
          </p:cNvPr>
          <p:cNvSpPr/>
          <p:nvPr/>
        </p:nvSpPr>
        <p:spPr>
          <a:xfrm>
            <a:off x="7772400" y="2055342"/>
            <a:ext cx="4172363" cy="553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각 스테이지 별로 나오는 적이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502109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1157</Words>
  <Application>Microsoft Office PowerPoint</Application>
  <PresentationFormat>와이드스크린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Abadi</vt:lpstr>
      <vt:lpstr>Arial</vt:lpstr>
      <vt:lpstr>Trebuchet MS</vt:lpstr>
      <vt:lpstr>Wingdings 3</vt:lpstr>
      <vt:lpstr>패싯</vt:lpstr>
      <vt:lpstr>Infinite War</vt:lpstr>
      <vt:lpstr>게임 컨셉</vt:lpstr>
      <vt:lpstr>게임 흐름도</vt:lpstr>
      <vt:lpstr>게임 조작키</vt:lpstr>
      <vt:lpstr>게임 화면</vt:lpstr>
      <vt:lpstr>플레이어</vt:lpstr>
      <vt:lpstr>공격</vt:lpstr>
      <vt:lpstr>공격 알고리즘</vt:lpstr>
      <vt:lpstr>적</vt:lpstr>
      <vt:lpstr>수학 함수</vt:lpstr>
      <vt:lpstr>수학 함수</vt:lpstr>
      <vt:lpstr>능력</vt:lpstr>
      <vt:lpstr>능력</vt:lpstr>
      <vt:lpstr>능력리스트</vt:lpstr>
      <vt:lpstr>점수</vt:lpstr>
      <vt:lpstr>점수(신기록)</vt:lpstr>
      <vt:lpstr>플레이어 사망</vt:lpstr>
      <vt:lpstr>옵션</vt:lpstr>
      <vt:lpstr>사운드</vt:lpstr>
      <vt:lpstr>일시정지</vt:lpstr>
      <vt:lpstr>게임 데이터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War</dc:title>
  <dc:creator>박진섭</dc:creator>
  <cp:lastModifiedBy>박진섭</cp:lastModifiedBy>
  <cp:revision>28</cp:revision>
  <dcterms:created xsi:type="dcterms:W3CDTF">2021-06-24T09:22:32Z</dcterms:created>
  <dcterms:modified xsi:type="dcterms:W3CDTF">2021-06-24T16:09:19Z</dcterms:modified>
</cp:coreProperties>
</file>