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A46F-CDDE-4FB4-BA93-6297ECC8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A2741-4348-49F2-88E8-6BA550C1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A3C0-F8BA-4C8B-BA6D-5C1EB54C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444E-2B6F-458A-A279-2A804A03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04A66-436E-4FE1-95D9-91E41598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6DF7E-E2E6-45A7-93F6-89929C18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50D8C-DD70-45E8-B2DC-6D67D5C67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559A-2BDF-4E88-9E89-C7017254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198CE-237A-45C3-B891-F1BDB8F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EC74A-0EEF-47D3-82CB-A03D84E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26385-176C-4BB7-8ECC-9BEA6DC8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C62A2-8B82-495F-8076-7CE09764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0791E-DF80-42F8-82D2-DD41B4C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4A777-F338-46DD-9BB3-41A4F922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2639B-0EFE-471D-9621-3BB38CA3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1E7F2-68CC-4BBF-8ACA-11C8A139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1B256-CB11-42F9-B796-2912EC34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59D4A-A0C7-408C-9AAA-55E31850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26516-E3E2-4208-8570-5B5C4319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123D8-1F29-462C-96CC-BD1CE18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3642B-3543-4010-97C3-29240285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C66A7-0F53-4480-B07A-3156A087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E694-5E9A-4BDF-AD59-621DA0DB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A689E-834A-4064-B90F-0B50CC08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DE3B0-7778-4DCA-A5BF-A73CE68A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AADA-BF7B-45A0-B504-94DD1C6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FD17C-4A32-4EA3-AA04-75CC4D68C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095A0-F0D1-4365-9DDD-CB893C8A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A8B54-7FD1-46C8-995C-6873B37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A3950-1838-49FE-B562-00394DF3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CF299-5088-470A-A55F-E4B024F9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98F31-3989-403E-B51A-30A13AAE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CED37-753E-490B-8F7D-8EBCA88F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6045D-A235-4FD5-8B96-D57D1C53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BE43D-D79F-4FFB-9602-941BEA02D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B67D42-5815-405B-9947-875D85304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7EAA0-CAB7-428C-A1CB-C8F219BC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C65F8-9C80-4656-88E9-4751074C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65BD2-B521-4EDC-BD6C-0D5513A4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F2AF3-20D4-48C8-B55F-D67E927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401B1-FA85-4C8D-9B08-14836050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3316F5-2519-49C6-9E4D-50251F3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89F3C-F919-4517-B59B-83E3A648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633E45-7B08-4AD3-9113-1975AA46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C3EFD-C0D8-47DF-A8D5-B92E4FB1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712E1-BF2B-4F42-A987-93237B3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1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F03D-6976-4875-B324-12D5CADD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AE68-C750-4F1A-9A38-4F3D65CE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F547A9-736D-4830-9A15-B7D27967A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F4721-46C7-46A3-B50F-42557FB9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7BB93-2994-4730-85CC-A575D3D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BD3A9-7310-4515-88AD-9E3A1C92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FE2B-9608-40D9-ABBB-121F2B5B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D4CB9-5C2E-46D9-978F-614931E04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3C751-37F1-40E4-936E-16FD143E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C3DEC-2DDD-441E-B48F-370618BE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234EF-0F76-4361-9FBE-03F5BB92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A316E-68FD-4913-A8F2-ABD097C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CF14ED-A812-45B3-8377-B00E0769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CC232-69DC-470A-80D5-8DDAF92A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1C8A4-C9FD-4DCC-8145-A36AB382D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3412-F7DC-4A78-8478-76658737B71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4292E-DEA1-49C2-8574-41C6DD1F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8F44F-5B36-4C09-B555-30DD34A5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AC4D-7EBE-4E2A-B7B9-EBA95E6A9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6F68F18-AA03-4BD2-97C3-FFEF12F7D6CD}"/>
              </a:ext>
            </a:extLst>
          </p:cNvPr>
          <p:cNvSpPr/>
          <p:nvPr/>
        </p:nvSpPr>
        <p:spPr>
          <a:xfrm>
            <a:off x="1921933" y="2048932"/>
            <a:ext cx="1566332" cy="516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60DD2AE4-5D53-4C00-9C0D-D1A5918B744E}"/>
              </a:ext>
            </a:extLst>
          </p:cNvPr>
          <p:cNvSpPr/>
          <p:nvPr/>
        </p:nvSpPr>
        <p:spPr>
          <a:xfrm>
            <a:off x="3130546" y="1109133"/>
            <a:ext cx="1667933" cy="516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Information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9407924-5AF0-49E7-BB07-CFD30C2F7849}"/>
              </a:ext>
            </a:extLst>
          </p:cNvPr>
          <p:cNvSpPr/>
          <p:nvPr/>
        </p:nvSpPr>
        <p:spPr>
          <a:xfrm>
            <a:off x="499533" y="1109133"/>
            <a:ext cx="1786467" cy="516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</a:t>
            </a:r>
          </a:p>
          <a:p>
            <a:pPr algn="ctr"/>
            <a:r>
              <a:rPr lang="en-US" altLang="ko-KR" dirty="0"/>
              <a:t>Credit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9AD80B-B334-4009-A2C9-CFBB95510B3E}"/>
              </a:ext>
            </a:extLst>
          </p:cNvPr>
          <p:cNvSpPr/>
          <p:nvPr/>
        </p:nvSpPr>
        <p:spPr>
          <a:xfrm>
            <a:off x="4102096" y="2053165"/>
            <a:ext cx="1498600" cy="51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B0FDE90-9649-431C-A1C8-5E3E880E4828}"/>
              </a:ext>
            </a:extLst>
          </p:cNvPr>
          <p:cNvSpPr/>
          <p:nvPr/>
        </p:nvSpPr>
        <p:spPr>
          <a:xfrm>
            <a:off x="6235705" y="1058333"/>
            <a:ext cx="1651000" cy="5672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Strengthen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CD29FCD2-6EAC-4FFE-89DF-E15F5AFC0C69}"/>
              </a:ext>
            </a:extLst>
          </p:cNvPr>
          <p:cNvSpPr/>
          <p:nvPr/>
        </p:nvSpPr>
        <p:spPr>
          <a:xfrm>
            <a:off x="6235705" y="2023532"/>
            <a:ext cx="1651000" cy="5672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Wave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30F169B5-EAF6-4226-AF99-BE14A067F72F}"/>
              </a:ext>
            </a:extLst>
          </p:cNvPr>
          <p:cNvSpPr/>
          <p:nvPr/>
        </p:nvSpPr>
        <p:spPr>
          <a:xfrm>
            <a:off x="6235705" y="2874433"/>
            <a:ext cx="1651000" cy="5672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die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CD17F6-AD26-4DB5-8E50-FF3281AFB8D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705099" y="1625600"/>
            <a:ext cx="1259414" cy="423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8ED1A4-4C3F-4BD2-82F4-0ADCEEFE6360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1392767" y="1625600"/>
            <a:ext cx="1312332" cy="423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9DD052-1F12-491E-8D1E-A3BC1083379F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488265" y="2307166"/>
            <a:ext cx="613831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2221BA-EDBC-4CFB-AB81-B1C9C95B329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00696" y="2307166"/>
            <a:ext cx="635009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F124F082-CE56-4D2E-BB69-156B3C9FD171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2705099" y="2565401"/>
            <a:ext cx="3530606" cy="5926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1593001-AFDF-4382-A811-DD7291DDB35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061205" y="2590799"/>
            <a:ext cx="0" cy="28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AB5D92-1B72-4E39-B289-AF07DC20AD7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061205" y="1625600"/>
            <a:ext cx="0" cy="397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박진섭</dc:creator>
  <cp:lastModifiedBy>박진섭</cp:lastModifiedBy>
  <cp:revision>1</cp:revision>
  <dcterms:created xsi:type="dcterms:W3CDTF">2021-06-03T17:07:56Z</dcterms:created>
  <dcterms:modified xsi:type="dcterms:W3CDTF">2021-06-03T17:15:38Z</dcterms:modified>
</cp:coreProperties>
</file>