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섭" initials="박" lastIdx="1" clrIdx="0">
    <p:extLst>
      <p:ext uri="{19B8F6BF-5375-455C-9EA6-DF929625EA0E}">
        <p15:presenceInfo xmlns:p15="http://schemas.microsoft.com/office/powerpoint/2012/main" userId="박진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7T16:24:01.657" idx="1">
    <p:pos x="1813" y="178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688F-510A-4E08-9A7B-16BAAC52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CAFAA-6D8D-424D-81EA-A7844F214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6BB-7BE9-4CEF-AC7E-1BBC530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9A0EA-C2F8-4200-97F6-52D38311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C7808-DECF-46D2-9FE5-8BB7BC7B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1D49-5388-4926-8128-325A6F4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F369C-F9F6-425A-A9BF-ADC2E0F1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2B1C-FBBE-4B15-BE4E-E19A303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50663-2DB0-4C6D-8260-2C38D0A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B2CE7-000A-4A21-A993-BEAA9A18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EEA8C-C00C-403A-AC13-D1FFA94A6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AFA02-F1D0-46A1-867C-660E13610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B03AA-2367-49FE-86BD-19A0E45C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ADFBD-2D28-4CC8-8CBD-ABF296B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E73DC-846D-46B2-9336-11681ADB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832DF-3774-4201-8A5A-B142FC1C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AF41D-8833-4FA9-9841-4A7D61F7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E4BC-387B-473E-BA70-2F4AEE1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727FF-0D4A-49BB-8589-14398428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DD9C5-CDDC-4034-BB57-C1AD53B5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3420-9451-45F3-B7CA-BEC41976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51EAE-4452-480A-9B3D-2E86E9E6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DA1BC-2B0C-4BA5-87C4-B1698E52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80FA-0346-4B9F-8F8B-0D03C14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7EF3A-FFEC-49A1-9BDA-3B7E6299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3C6B-39A7-479E-9168-34628E1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83064-ED64-48DE-B4D6-FF1E0E95B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A8CCB-09AE-438B-9B0B-2A630E24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14E7C-FB83-4823-B1B8-EDFDC00A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070E5-AD9E-405B-85E2-CC36049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6003B-E114-4B8F-B2E4-AB5E47B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B04E-6C33-46BB-B493-1B7DBC7A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E8AD6-E50C-4594-B834-AA639AC6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ABF0-2FF3-4AB5-B753-AB9AEF6B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0F2FF6-126F-484A-B62D-53096161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1B907-A534-4EFE-AAE5-C1F4027B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B4389-84E4-43C0-A448-1BEF41B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567F5-10DA-4144-97E3-6E25D3B0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56CD42-69EA-4FAD-BAAD-5361190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B389-F15C-49D7-A1AE-FF37CA4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95C59-7331-4861-9D52-807B7A9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5C5FE-ECE7-4D81-9DCC-8BF8E45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D696FE-FDD3-4F07-93E1-423D0546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79D229-2ED7-452C-A376-F727525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67D49-312C-4510-8335-96891055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BB46A-A664-4DB5-A8E5-FB5FE3A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7C6F4-9D97-4290-97EC-279F579A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05E4-CD8E-4D77-A75C-A5874CCA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E442D-7A8F-43ED-B1DE-3D7F54DF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C9A46-0085-44E7-9819-01D6462C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7BD6B-6314-4F68-8CBC-C45D02C7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3312C-2372-407B-8C76-F8395A2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D49B7-82D3-4621-8EE8-EA0E29E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0CB47-4927-4D9B-AA4F-0AC5E7F5B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6079D-D5A5-4F9F-ADAC-6247FEC9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A7F83-8953-4174-8425-532ED063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F664-2C09-4422-BD2D-694333A7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D029-EBF7-413A-A32A-FFB39451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0778F-EF01-4A10-85E5-1CCBDE8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441E3-7187-4046-95F3-AF4E7739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73ECE-176E-40B0-B723-73672882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84B2-4BF2-4A75-ABB9-84436408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6534F-F62A-4B5E-8048-5BCE6DB0E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별: 꼭짓점 7개 5">
            <a:extLst>
              <a:ext uri="{FF2B5EF4-FFF2-40B4-BE49-F238E27FC236}">
                <a16:creationId xmlns:a16="http://schemas.microsoft.com/office/drawing/2014/main" id="{B3D0757E-53E3-4F8D-A631-B59E4FD21458}"/>
              </a:ext>
            </a:extLst>
          </p:cNvPr>
          <p:cNvSpPr/>
          <p:nvPr/>
        </p:nvSpPr>
        <p:spPr>
          <a:xfrm>
            <a:off x="4555067" y="1871133"/>
            <a:ext cx="2336800" cy="2336800"/>
          </a:xfrm>
          <a:prstGeom prst="star7">
            <a:avLst>
              <a:gd name="adj" fmla="val 25759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5CA772-DA04-4F7C-916B-7CDACDAB827B}"/>
              </a:ext>
            </a:extLst>
          </p:cNvPr>
          <p:cNvSpPr/>
          <p:nvPr/>
        </p:nvSpPr>
        <p:spPr>
          <a:xfrm>
            <a:off x="3479801" y="3208868"/>
            <a:ext cx="149224" cy="198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7CE684-82EA-4240-9CFE-B9CAD6E45E4E}"/>
              </a:ext>
            </a:extLst>
          </p:cNvPr>
          <p:cNvSpPr/>
          <p:nvPr/>
        </p:nvSpPr>
        <p:spPr>
          <a:xfrm>
            <a:off x="2111374" y="3019425"/>
            <a:ext cx="1052513" cy="1052513"/>
          </a:xfrm>
          <a:prstGeom prst="ellips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80158B-9268-4537-8852-75C6C5B68314}"/>
              </a:ext>
            </a:extLst>
          </p:cNvPr>
          <p:cNvGrpSpPr/>
          <p:nvPr/>
        </p:nvGrpSpPr>
        <p:grpSpPr>
          <a:xfrm>
            <a:off x="8283047" y="1950720"/>
            <a:ext cx="297073" cy="665480"/>
            <a:chOff x="8283047" y="1615440"/>
            <a:chExt cx="297073" cy="10007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60B095-CF61-43F0-B5D8-A281B77BF14F}"/>
                </a:ext>
              </a:extLst>
            </p:cNvPr>
            <p:cNvSpPr/>
            <p:nvPr/>
          </p:nvSpPr>
          <p:spPr>
            <a:xfrm>
              <a:off x="8283047" y="2336800"/>
              <a:ext cx="297073" cy="139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855F5-CCF5-4706-94CD-BAB8BF7F9181}"/>
                </a:ext>
              </a:extLst>
            </p:cNvPr>
            <p:cNvSpPr/>
            <p:nvPr/>
          </p:nvSpPr>
          <p:spPr>
            <a:xfrm>
              <a:off x="8359140" y="2476500"/>
              <a:ext cx="144780" cy="139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9297E917-B3B2-4249-B19F-F2D7A2B1C0AE}"/>
                </a:ext>
              </a:extLst>
            </p:cNvPr>
            <p:cNvSpPr/>
            <p:nvPr/>
          </p:nvSpPr>
          <p:spPr>
            <a:xfrm>
              <a:off x="8321093" y="1615440"/>
              <a:ext cx="220873" cy="72136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6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박진섭</dc:creator>
  <cp:lastModifiedBy>박진섭</cp:lastModifiedBy>
  <cp:revision>2</cp:revision>
  <dcterms:created xsi:type="dcterms:W3CDTF">2021-06-07T07:21:34Z</dcterms:created>
  <dcterms:modified xsi:type="dcterms:W3CDTF">2021-06-12T18:49:00Z</dcterms:modified>
</cp:coreProperties>
</file>