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73" r:id="rId2"/>
    <p:sldId id="272" r:id="rId3"/>
    <p:sldId id="275" r:id="rId4"/>
    <p:sldId id="277" r:id="rId5"/>
    <p:sldId id="279" r:id="rId6"/>
    <p:sldId id="280" r:id="rId7"/>
    <p:sldId id="290" r:id="rId8"/>
    <p:sldId id="282" r:id="rId9"/>
    <p:sldId id="291" r:id="rId10"/>
    <p:sldId id="292" r:id="rId11"/>
    <p:sldId id="288" r:id="rId12"/>
    <p:sldId id="287" r:id="rId13"/>
    <p:sldId id="29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2330" autoAdjust="0"/>
    <p:restoredTop sz="94660"/>
  </p:normalViewPr>
  <p:slideViewPr>
    <p:cSldViewPr snapToGrid="0">
      <p:cViewPr>
        <p:scale>
          <a:sx n="89" d="100"/>
          <a:sy n="89" d="100"/>
        </p:scale>
        <p:origin x="725" y="7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0B2F7-E760-7644-EBB1-265A339AC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375688-5F3B-2F54-0893-D9866F33C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9315BE-DCC0-F20C-C358-A55203483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19F4-CA08-4146-BB9F-E1C05318D88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69777-D6BE-F109-5900-FE0C4BE5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D8215-D7AF-A9BD-1D04-BF40B2BA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6C03-A23C-4668-A8A6-0940A328A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55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ABBD8-C83C-7A7F-6A0C-7F03F7B33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F64D4D-E929-7E46-73BE-E8768258E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F50B71-CAA8-AEEE-0EF0-B9E8AA1D1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19F4-CA08-4146-BB9F-E1C05318D88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5FFF59-549C-B5E8-EDF7-FB1E60086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A872D8-76C1-B032-A4F5-86B4C2D2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6C03-A23C-4668-A8A6-0940A328A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79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2BEE15-2CF1-F44E-054C-2335A0CAD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3A5535-3A1E-F255-7093-AD7D5411F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DDBB6C-93ED-7237-30C7-22E5C1E62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19F4-CA08-4146-BB9F-E1C05318D88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DC6AB-28A4-5555-A4C2-F66EC596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0BD925-978F-55DF-3485-2EF36C3CA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6C03-A23C-4668-A8A6-0940A328A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267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04928-2FE1-6C99-6DFF-D96A02EBA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14F37B-7AEA-C08F-1839-768944123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744660-5672-B826-306D-8F9954DE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19F4-CA08-4146-BB9F-E1C05318D88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DD9906-D641-843A-7763-9AF028CA0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1A87A1-8403-421F-36FB-6276AB51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6C03-A23C-4668-A8A6-0940A328A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79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45518-F6FE-2682-4AE4-7821FF02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BA817-2C9C-B45A-98BE-71AEE37BD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701823-A34F-1174-5EC0-8EBC030F2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19F4-CA08-4146-BB9F-E1C05318D88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DE02AC-1C28-9D1C-CDF1-509700E7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C4FFD7-31E6-7CC2-D2E7-6558E0157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6C03-A23C-4668-A8A6-0940A328A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61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07099-ED5F-FAB1-79CD-41C03EEF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2D95B2-170A-70A6-1964-FE4667C0D4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D58775-4A80-BEB9-B16E-6A4C3F79D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981558-D886-3AB6-746E-12A526FB9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19F4-CA08-4146-BB9F-E1C05318D88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F0FD58-E032-3397-C8B8-FB6202A2F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2152D4-ED94-DEE5-3CB8-62EB3643C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6C03-A23C-4668-A8A6-0940A328A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1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8A1B8-01EB-B4E9-5E61-B1CAD778C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12AE58-ACAD-1869-91C6-054993217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B87D13-0677-46EA-275B-512DA7EEA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A3C02F-4282-6981-0AB7-62B8E66FB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388428-876A-FBED-911A-CA17FB49B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F7353C-F370-42A5-4608-D856FEC8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19F4-CA08-4146-BB9F-E1C05318D88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25322E-F71D-969D-2B04-A46EDE92A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B14934-B2EF-25EA-1857-27E2E5B91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6C03-A23C-4668-A8A6-0940A328A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88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8E491-3468-FE36-CAC4-021CB4436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3543E4-D620-17A2-332C-3C9CB2D7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19F4-CA08-4146-BB9F-E1C05318D88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B07189-493D-A62B-5FC6-A5A931F2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3190D9-C3D9-EBDE-A29E-0C7D1C4D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6C03-A23C-4668-A8A6-0940A328A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89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FC2314-B9AC-259D-2871-E2BC9C163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19F4-CA08-4146-BB9F-E1C05318D88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2D79DD-5902-DA4C-4D85-5FCD0054C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5A8BF3-6CB4-DA9D-615B-1EC0CB93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6C03-A23C-4668-A8A6-0940A328A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47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8464F-938A-A3D8-60AD-59D4285DD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49EC2B-5BD6-18E4-50FD-DEFC1A522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240ED5-FCA1-4731-3A85-1C38D0CDA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AC1F1B-BEE3-BB82-C904-B444EBC5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19F4-CA08-4146-BB9F-E1C05318D88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172309-5344-D60B-0F6A-57047CF8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3A42B2-5BF1-E995-DDBD-F639C859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6C03-A23C-4668-A8A6-0940A328A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36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4CE18-1A93-CE23-B33E-279FA76E6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BFBAF1-FB58-EFC8-C1E2-A2400468F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B71A18-13A2-8EA7-A71E-4593898F2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5C20DC-802E-B4D1-CFC4-41BD1816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19F4-CA08-4146-BB9F-E1C05318D88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5DAAAB-5930-80FC-9251-00F1EA5A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FB2CC3-7260-39C0-E49D-56A784299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6C03-A23C-4668-A8A6-0940A328A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24421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523424-9B99-2927-F22D-50D8D7D5B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0C5140-207E-9B0C-D74E-20BD4BAC2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62D151-5FD8-0AC5-C998-A4E277816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C19F4-CA08-4146-BB9F-E1C05318D88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9AC7BA-A31D-F629-F188-525F4C317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7D6D3-BC5F-5854-4B25-6F9D8A485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76C03-A23C-4668-A8A6-0940A328A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29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3.png"  /><Relationship Id="rId5" Type="http://schemas.openxmlformats.org/officeDocument/2006/relationships/image" Target="../media/image4.sv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svg"  /><Relationship Id="rId4" Type="http://schemas.openxmlformats.org/officeDocument/2006/relationships/image" Target="../media/image14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sv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sv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3.png"  /><Relationship Id="rId5" Type="http://schemas.openxmlformats.org/officeDocument/2006/relationships/image" Target="../media/image4.sv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sv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svg"  /><Relationship Id="rId4" Type="http://schemas.openxmlformats.org/officeDocument/2006/relationships/image" Target="../media/image7.png"  /><Relationship Id="rId5" Type="http://schemas.openxmlformats.org/officeDocument/2006/relationships/image" Target="../media/image8.sv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sv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Relationship Id="rId3" Type="http://schemas.openxmlformats.org/officeDocument/2006/relationships/image" Target="../media/image5.png"  /><Relationship Id="rId4" Type="http://schemas.openxmlformats.org/officeDocument/2006/relationships/image" Target="../media/image6.sv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sv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svg"  /><Relationship Id="rId4" Type="http://schemas.openxmlformats.org/officeDocument/2006/relationships/image" Target="../media/image12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svg"  /><Relationship Id="rId4" Type="http://schemas.openxmlformats.org/officeDocument/2006/relationships/image" Target="../media/image13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B6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B0E497AA-878C-5B4D-D3E7-DB767439634D}"/>
              </a:ext>
            </a:extLst>
          </p:cNvPr>
          <p:cNvSpPr/>
          <p:nvPr/>
        </p:nvSpPr>
        <p:spPr>
          <a:xfrm>
            <a:off x="3216000" y="728999"/>
            <a:ext cx="5760000" cy="540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B024159-8BF2-8011-4BEE-97412443CA45}"/>
              </a:ext>
            </a:extLst>
          </p:cNvPr>
          <p:cNvSpPr/>
          <p:nvPr/>
        </p:nvSpPr>
        <p:spPr>
          <a:xfrm>
            <a:off x="3756000" y="1268999"/>
            <a:ext cx="4680000" cy="4320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1B6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래픽 20" descr="칼 단색으로 채워진">
            <a:extLst>
              <a:ext uri="{FF2B5EF4-FFF2-40B4-BE49-F238E27FC236}">
                <a16:creationId xmlns:a16="http://schemas.microsoft.com/office/drawing/2014/main" id="{88EB91F0-8AAB-BDD9-73A4-50FF3CA25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00000" flipH="1">
            <a:off x="7446000" y="3125593"/>
            <a:ext cx="2700000" cy="2700000"/>
          </a:xfrm>
          <a:prstGeom prst="rect">
            <a:avLst/>
          </a:prstGeom>
          <a:effectLst>
            <a:outerShdw blurRad="63500" dist="63500" algn="l" rotWithShape="0">
              <a:prstClr val="black">
                <a:alpha val="50000"/>
              </a:prstClr>
            </a:outerShdw>
          </a:effectLst>
        </p:spPr>
      </p:pic>
      <p:pic>
        <p:nvPicPr>
          <p:cNvPr id="23" name="그래픽 22" descr="포크 단색으로 채워진">
            <a:extLst>
              <a:ext uri="{FF2B5EF4-FFF2-40B4-BE49-F238E27FC236}">
                <a16:creationId xmlns:a16="http://schemas.microsoft.com/office/drawing/2014/main" id="{FDEED498-C772-36DC-7230-E25D31FF8D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-900000">
            <a:off x="2045999" y="3125593"/>
            <a:ext cx="2700000" cy="2700000"/>
          </a:xfrm>
          <a:prstGeom prst="rect">
            <a:avLst/>
          </a:prstGeom>
          <a:effectLst>
            <a:outerShdw blurRad="63500" dist="63500" algn="l" rotWithShape="0">
              <a:prstClr val="black">
                <a:alpha val="5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DAF8AC-C412-00F2-07DC-5BC522B8C979}"/>
              </a:ext>
            </a:extLst>
          </p:cNvPr>
          <p:cNvSpPr txBox="1"/>
          <p:nvPr/>
        </p:nvSpPr>
        <p:spPr>
          <a:xfrm>
            <a:off x="4802217" y="2360887"/>
            <a:ext cx="2587567" cy="213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우리 오늘</a:t>
            </a:r>
            <a:endParaRPr lang="en-US" altLang="ko-KR" sz="4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뭐 </a:t>
            </a:r>
            <a:r>
              <a:rPr lang="ko-KR" altLang="en-US" sz="48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먹조</a:t>
            </a:r>
            <a:r>
              <a:rPr lang="en-US" altLang="ko-KR" sz="4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  <a:endParaRPr lang="ko-KR" altLang="en-US" sz="4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8B7E7D-EC18-727F-E4CA-88A19D0361E9}"/>
              </a:ext>
            </a:extLst>
          </p:cNvPr>
          <p:cNvSpPr/>
          <p:nvPr/>
        </p:nvSpPr>
        <p:spPr>
          <a:xfrm>
            <a:off x="-540000" y="1260000"/>
            <a:ext cx="360000" cy="360000"/>
          </a:xfrm>
          <a:prstGeom prst="rect">
            <a:avLst/>
          </a:prstGeom>
          <a:solidFill>
            <a:srgbClr val="DE5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1181E5-4D91-C288-3EE0-12B2AB3CCCB1}"/>
              </a:ext>
            </a:extLst>
          </p:cNvPr>
          <p:cNvSpPr/>
          <p:nvPr/>
        </p:nvSpPr>
        <p:spPr>
          <a:xfrm>
            <a:off x="-540000" y="180000"/>
            <a:ext cx="360000" cy="360000"/>
          </a:xfrm>
          <a:prstGeom prst="rect">
            <a:avLst/>
          </a:prstGeom>
          <a:solidFill>
            <a:srgbClr val="F1B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AAD2D8-A6D6-8151-16D7-476DAE9CEA85}"/>
              </a:ext>
            </a:extLst>
          </p:cNvPr>
          <p:cNvSpPr/>
          <p:nvPr/>
        </p:nvSpPr>
        <p:spPr>
          <a:xfrm>
            <a:off x="-540000" y="720000"/>
            <a:ext cx="360000" cy="360000"/>
          </a:xfrm>
          <a:prstGeom prst="rect">
            <a:avLst/>
          </a:prstGeom>
          <a:solidFill>
            <a:srgbClr val="E3B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E724E0-3FCC-60E7-CDE5-C48D593C718D}"/>
              </a:ext>
            </a:extLst>
          </p:cNvPr>
          <p:cNvSpPr/>
          <p:nvPr/>
        </p:nvSpPr>
        <p:spPr>
          <a:xfrm>
            <a:off x="-540000" y="1800000"/>
            <a:ext cx="360000" cy="360000"/>
          </a:xfrm>
          <a:prstGeom prst="rect">
            <a:avLst/>
          </a:prstGeom>
          <a:solidFill>
            <a:srgbClr val="5C30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369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92797E-2887-4482-61C7-7CB982BF6D40}"/>
              </a:ext>
            </a:extLst>
          </p:cNvPr>
          <p:cNvSpPr/>
          <p:nvPr/>
        </p:nvSpPr>
        <p:spPr>
          <a:xfrm>
            <a:off x="-24000" y="0"/>
            <a:ext cx="12240000" cy="720000"/>
          </a:xfrm>
          <a:prstGeom prst="rect">
            <a:avLst/>
          </a:prstGeom>
          <a:solidFill>
            <a:srgbClr val="F1B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젓가락 단색으로 채워진">
            <a:extLst>
              <a:ext uri="{FF2B5EF4-FFF2-40B4-BE49-F238E27FC236}">
                <a16:creationId xmlns:a16="http://schemas.microsoft.com/office/drawing/2014/main" id="{46868DA9-3342-C17D-F70D-899AD7883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1472000" y="90000"/>
            <a:ext cx="540000" cy="5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60B35B-A665-10BB-7322-8D2726436C83}"/>
              </a:ext>
            </a:extLst>
          </p:cNvPr>
          <p:cNvSpPr txBox="1"/>
          <p:nvPr/>
        </p:nvSpPr>
        <p:spPr>
          <a:xfrm>
            <a:off x="180000" y="67612"/>
            <a:ext cx="2464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6. </a:t>
            </a:r>
            <a:r>
              <a:rPr lang="ko-KR" altLang="en-US" sz="32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스토리보드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775C2-6438-6B1C-8C7C-08A17BCF6A44}"/>
              </a:ext>
            </a:extLst>
          </p:cNvPr>
          <p:cNvSpPr txBox="1"/>
          <p:nvPr/>
        </p:nvSpPr>
        <p:spPr>
          <a:xfrm>
            <a:off x="5205372" y="899999"/>
            <a:ext cx="1781258" cy="369332"/>
          </a:xfrm>
          <a:prstGeom prst="rect">
            <a:avLst/>
          </a:prstGeom>
          <a:solidFill>
            <a:srgbClr val="F1B654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FFFF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식당 검색 페이지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2AD2821-7C45-A2B7-33D8-AF8295E986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999" y="1449330"/>
            <a:ext cx="9216001" cy="5184000"/>
          </a:xfrm>
          <a:prstGeom prst="rect">
            <a:avLst/>
          </a:prstGeom>
          <a:ln>
            <a:solidFill>
              <a:srgbClr val="5C3018"/>
            </a:solidFill>
          </a:ln>
        </p:spPr>
      </p:pic>
    </p:spTree>
    <p:extLst>
      <p:ext uri="{BB962C8B-B14F-4D97-AF65-F5344CB8AC3E}">
        <p14:creationId xmlns:p14="http://schemas.microsoft.com/office/powerpoint/2010/main" val="3203326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92797E-2887-4482-61C7-7CB982BF6D40}"/>
              </a:ext>
            </a:extLst>
          </p:cNvPr>
          <p:cNvSpPr/>
          <p:nvPr/>
        </p:nvSpPr>
        <p:spPr>
          <a:xfrm>
            <a:off x="-24000" y="0"/>
            <a:ext cx="12240000" cy="720000"/>
          </a:xfrm>
          <a:prstGeom prst="rect">
            <a:avLst/>
          </a:prstGeom>
          <a:solidFill>
            <a:srgbClr val="F1B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젓가락 단색으로 채워진">
            <a:extLst>
              <a:ext uri="{FF2B5EF4-FFF2-40B4-BE49-F238E27FC236}">
                <a16:creationId xmlns:a16="http://schemas.microsoft.com/office/drawing/2014/main" id="{46868DA9-3342-C17D-F70D-899AD7883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1472000" y="90000"/>
            <a:ext cx="540000" cy="5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60B35B-A665-10BB-7322-8D2726436C83}"/>
              </a:ext>
            </a:extLst>
          </p:cNvPr>
          <p:cNvSpPr txBox="1"/>
          <p:nvPr/>
        </p:nvSpPr>
        <p:spPr>
          <a:xfrm>
            <a:off x="180000" y="67612"/>
            <a:ext cx="2587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7. </a:t>
            </a:r>
            <a:r>
              <a:rPr lang="ko-KR" altLang="en-US" sz="32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시스템 설계</a:t>
            </a:r>
            <a:endParaRPr lang="en-US" altLang="ko-KR" sz="32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25C00B-9FE5-AD7C-BD2B-2BE6F0413ECA}"/>
              </a:ext>
            </a:extLst>
          </p:cNvPr>
          <p:cNvSpPr txBox="1"/>
          <p:nvPr/>
        </p:nvSpPr>
        <p:spPr>
          <a:xfrm>
            <a:off x="4141052" y="1923016"/>
            <a:ext cx="5779467" cy="37139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운영체제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en-US" altLang="ko-KR" sz="2000" b="0" i="0" u="none" strike="noStrike" dirty="0">
                <a:solidFill>
                  <a:srgbClr val="5C3018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Windows10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웹서버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en-US" altLang="ko-KR" sz="2000" b="0" i="0" u="none" strike="noStrike" dirty="0">
                <a:solidFill>
                  <a:srgbClr val="5C3018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Apache-Tomcat 9.0.60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데이터베이스 서버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en-US" altLang="ko-KR" sz="2000" b="0" i="0" u="none" strike="noStrike" dirty="0">
                <a:solidFill>
                  <a:srgbClr val="5C3018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MariaDB 10.6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개발 도구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en-US" altLang="ko-KR" sz="2000" b="0" i="0" u="none" strike="noStrike" dirty="0">
                <a:solidFill>
                  <a:srgbClr val="5C3018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Eclipse(2022-03), Visual Studio Code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개발 언어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en-US" altLang="ko-KR" sz="2000" b="0" i="0" u="none" strike="noStrike" dirty="0">
                <a:solidFill>
                  <a:srgbClr val="5C3018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Java(11), JavaScript, JSP, CSS, HTML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필요기술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en-US" altLang="ko-KR" sz="2000" b="0" i="0" u="none" strike="noStrike" dirty="0" err="1">
                <a:solidFill>
                  <a:srgbClr val="5C3018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Jsoup</a:t>
            </a:r>
            <a:r>
              <a:rPr lang="en-US" altLang="ko-KR" sz="2000" b="0" i="0" u="none" strike="noStrike" dirty="0">
                <a:solidFill>
                  <a:srgbClr val="5C3018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Bootstrap(5), jQuery, Open API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프레임워크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en-US" altLang="ko-KR" sz="2000" b="0" i="0" u="none" strike="noStrike" dirty="0">
                <a:solidFill>
                  <a:srgbClr val="5C3018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Spring Boot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협업 툴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en-US" altLang="ko-KR" sz="2000" b="0" i="0" u="none" strike="noStrike" dirty="0">
                <a:solidFill>
                  <a:srgbClr val="5C3018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Discord, Google Docs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E3CCE6E-8522-3CB7-2FCA-0A89509D63D9}"/>
              </a:ext>
            </a:extLst>
          </p:cNvPr>
          <p:cNvGrpSpPr/>
          <p:nvPr/>
        </p:nvGrpSpPr>
        <p:grpSpPr>
          <a:xfrm>
            <a:off x="1596000" y="1619999"/>
            <a:ext cx="9000000" cy="4320000"/>
            <a:chOff x="2161052" y="1530000"/>
            <a:chExt cx="9000000" cy="4320000"/>
          </a:xfrm>
        </p:grpSpPr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A5CF2C42-7400-83CD-0133-A87CDBA66CC1}"/>
                </a:ext>
              </a:extLst>
            </p:cNvPr>
            <p:cNvSpPr/>
            <p:nvPr/>
          </p:nvSpPr>
          <p:spPr>
            <a:xfrm>
              <a:off x="3961052" y="1530000"/>
              <a:ext cx="7200000" cy="4320000"/>
            </a:xfrm>
            <a:custGeom>
              <a:avLst/>
              <a:gdLst>
                <a:gd name="connsiteX0" fmla="*/ 0 w 7200000"/>
                <a:gd name="connsiteY0" fmla="*/ 0 h 4320000"/>
                <a:gd name="connsiteX1" fmla="*/ 6835608 w 7200000"/>
                <a:gd name="connsiteY1" fmla="*/ 0 h 4320000"/>
                <a:gd name="connsiteX2" fmla="*/ 7200000 w 7200000"/>
                <a:gd name="connsiteY2" fmla="*/ 364392 h 4320000"/>
                <a:gd name="connsiteX3" fmla="*/ 7200000 w 7200000"/>
                <a:gd name="connsiteY3" fmla="*/ 3955608 h 4320000"/>
                <a:gd name="connsiteX4" fmla="*/ 6835608 w 7200000"/>
                <a:gd name="connsiteY4" fmla="*/ 4320000 h 4320000"/>
                <a:gd name="connsiteX5" fmla="*/ 0 w 7200000"/>
                <a:gd name="connsiteY5" fmla="*/ 4320000 h 43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00000" h="4320000">
                  <a:moveTo>
                    <a:pt x="0" y="0"/>
                  </a:moveTo>
                  <a:lnTo>
                    <a:pt x="6835608" y="0"/>
                  </a:lnTo>
                  <a:cubicBezTo>
                    <a:pt x="7036856" y="0"/>
                    <a:pt x="7200000" y="163144"/>
                    <a:pt x="7200000" y="364392"/>
                  </a:cubicBezTo>
                  <a:lnTo>
                    <a:pt x="7200000" y="3955608"/>
                  </a:lnTo>
                  <a:cubicBezTo>
                    <a:pt x="7200000" y="4156856"/>
                    <a:pt x="7036856" y="4320000"/>
                    <a:pt x="6835608" y="4320000"/>
                  </a:cubicBezTo>
                  <a:lnTo>
                    <a:pt x="0" y="4320000"/>
                  </a:lnTo>
                  <a:close/>
                </a:path>
              </a:pathLst>
            </a:custGeom>
            <a:noFill/>
            <a:ln w="76200">
              <a:solidFill>
                <a:srgbClr val="F1B6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8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33728D92-340F-3B6E-2D8E-87FC7C2BC149}"/>
                </a:ext>
              </a:extLst>
            </p:cNvPr>
            <p:cNvSpPr/>
            <p:nvPr/>
          </p:nvSpPr>
          <p:spPr>
            <a:xfrm>
              <a:off x="2161052" y="1530000"/>
              <a:ext cx="1800000" cy="4320000"/>
            </a:xfrm>
            <a:custGeom>
              <a:avLst/>
              <a:gdLst>
                <a:gd name="connsiteX0" fmla="*/ 364392 w 1800000"/>
                <a:gd name="connsiteY0" fmla="*/ 0 h 4320000"/>
                <a:gd name="connsiteX1" fmla="*/ 1800000 w 1800000"/>
                <a:gd name="connsiteY1" fmla="*/ 0 h 4320000"/>
                <a:gd name="connsiteX2" fmla="*/ 1800000 w 1800000"/>
                <a:gd name="connsiteY2" fmla="*/ 4320000 h 4320000"/>
                <a:gd name="connsiteX3" fmla="*/ 364392 w 1800000"/>
                <a:gd name="connsiteY3" fmla="*/ 4320000 h 4320000"/>
                <a:gd name="connsiteX4" fmla="*/ 0 w 1800000"/>
                <a:gd name="connsiteY4" fmla="*/ 3955608 h 4320000"/>
                <a:gd name="connsiteX5" fmla="*/ 0 w 1800000"/>
                <a:gd name="connsiteY5" fmla="*/ 364392 h 4320000"/>
                <a:gd name="connsiteX6" fmla="*/ 364392 w 1800000"/>
                <a:gd name="connsiteY6" fmla="*/ 0 h 43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0000" h="4320000">
                  <a:moveTo>
                    <a:pt x="364392" y="0"/>
                  </a:moveTo>
                  <a:lnTo>
                    <a:pt x="1800000" y="0"/>
                  </a:lnTo>
                  <a:lnTo>
                    <a:pt x="1800000" y="4320000"/>
                  </a:lnTo>
                  <a:lnTo>
                    <a:pt x="364392" y="4320000"/>
                  </a:lnTo>
                  <a:cubicBezTo>
                    <a:pt x="163144" y="4320000"/>
                    <a:pt x="0" y="4156856"/>
                    <a:pt x="0" y="3955608"/>
                  </a:cubicBezTo>
                  <a:lnTo>
                    <a:pt x="0" y="364392"/>
                  </a:lnTo>
                  <a:cubicBezTo>
                    <a:pt x="0" y="163144"/>
                    <a:pt x="163144" y="0"/>
                    <a:pt x="364392" y="0"/>
                  </a:cubicBezTo>
                  <a:close/>
                </a:path>
              </a:pathLst>
            </a:custGeom>
            <a:solidFill>
              <a:srgbClr val="F1B654"/>
            </a:solidFill>
            <a:ln w="76200">
              <a:solidFill>
                <a:srgbClr val="F1B6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사용 기술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5185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92797E-2887-4482-61C7-7CB982BF6D40}"/>
              </a:ext>
            </a:extLst>
          </p:cNvPr>
          <p:cNvSpPr/>
          <p:nvPr/>
        </p:nvSpPr>
        <p:spPr>
          <a:xfrm>
            <a:off x="-24000" y="0"/>
            <a:ext cx="12240000" cy="720000"/>
          </a:xfrm>
          <a:prstGeom prst="rect">
            <a:avLst/>
          </a:prstGeom>
          <a:solidFill>
            <a:srgbClr val="F1B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젓가락 단색으로 채워진">
            <a:extLst>
              <a:ext uri="{FF2B5EF4-FFF2-40B4-BE49-F238E27FC236}">
                <a16:creationId xmlns:a16="http://schemas.microsoft.com/office/drawing/2014/main" id="{46868DA9-3342-C17D-F70D-899AD7883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1472000" y="90000"/>
            <a:ext cx="540000" cy="5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60B35B-A665-10BB-7322-8D2726436C83}"/>
              </a:ext>
            </a:extLst>
          </p:cNvPr>
          <p:cNvSpPr txBox="1"/>
          <p:nvPr/>
        </p:nvSpPr>
        <p:spPr>
          <a:xfrm>
            <a:off x="180000" y="67612"/>
            <a:ext cx="135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8. </a:t>
            </a:r>
            <a:r>
              <a:rPr lang="ko-KR" altLang="en-US" sz="32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일정</a:t>
            </a:r>
            <a:endParaRPr lang="en-US" altLang="ko-KR" sz="32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C1C3E1C-6047-1DC0-510F-E0EF73E8E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55301"/>
              </p:ext>
            </p:extLst>
          </p:nvPr>
        </p:nvGraphicFramePr>
        <p:xfrm>
          <a:off x="408000" y="1259999"/>
          <a:ext cx="11376000" cy="518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8299448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95786481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69404324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263015981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76698483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420934402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52977521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82612366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23974732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833815014"/>
                    </a:ext>
                  </a:extLst>
                </a:gridCol>
              </a:tblGrid>
              <a:tr h="43200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301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1week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301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2week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301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3week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301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4week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301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5week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301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6week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301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7week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30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608230"/>
                  </a:ext>
                </a:extLst>
              </a:tr>
              <a:tr h="432000"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시스템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rgbClr val="5C3018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구축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301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5C3018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기본 설계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5C3018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주제 선정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2783776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5C3018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기능 회의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393402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5C3018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디자인 컨셉 회의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697498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5C3018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상세 설계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5C3018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Wireframe</a:t>
                      </a:r>
                      <a:endParaRPr lang="ko-KR" altLang="en-US" dirty="0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403692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5C3018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DFD</a:t>
                      </a:r>
                      <a:endParaRPr lang="ko-KR" altLang="en-US" dirty="0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423299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5C3018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ERD</a:t>
                      </a:r>
                      <a:endParaRPr lang="ko-KR" altLang="en-US" dirty="0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100468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5C3018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UML</a:t>
                      </a:r>
                      <a:endParaRPr lang="ko-KR" altLang="en-US" dirty="0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074220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5C3018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5C3018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코딩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032115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5C3018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수정</a:t>
                      </a:r>
                      <a:r>
                        <a:rPr lang="en-US" altLang="ko-KR" dirty="0">
                          <a:solidFill>
                            <a:srgbClr val="5C3018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/</a:t>
                      </a:r>
                      <a:r>
                        <a:rPr lang="ko-KR" altLang="en-US" dirty="0">
                          <a:solidFill>
                            <a:srgbClr val="5C3018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보완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91901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5C3018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전개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5C3018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운영 환경 구축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195815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5C3018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완료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5C3018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시스템 검수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5C3018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30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621471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BD09A020-FAD4-7C34-0EE0-FA1548955770}"/>
              </a:ext>
            </a:extLst>
          </p:cNvPr>
          <p:cNvSpPr/>
          <p:nvPr/>
        </p:nvSpPr>
        <p:spPr>
          <a:xfrm>
            <a:off x="4728500" y="1818141"/>
            <a:ext cx="144000" cy="180000"/>
          </a:xfrm>
          <a:prstGeom prst="rect">
            <a:avLst/>
          </a:prstGeom>
          <a:solidFill>
            <a:srgbClr val="F1B654"/>
          </a:solidFill>
          <a:ln>
            <a:noFill/>
          </a:ln>
          <a:effectLst>
            <a:outerShdw blurRad="762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48AED69-B839-018C-4569-AF28CBBEECF0}"/>
              </a:ext>
            </a:extLst>
          </p:cNvPr>
          <p:cNvSpPr/>
          <p:nvPr/>
        </p:nvSpPr>
        <p:spPr>
          <a:xfrm>
            <a:off x="4728500" y="2248942"/>
            <a:ext cx="432000" cy="180000"/>
          </a:xfrm>
          <a:prstGeom prst="rect">
            <a:avLst/>
          </a:prstGeom>
          <a:solidFill>
            <a:srgbClr val="F1B654"/>
          </a:solidFill>
          <a:ln>
            <a:noFill/>
          </a:ln>
          <a:effectLst>
            <a:outerShdw blurRad="762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87B4A92-ADF1-0599-3B69-1D1D9D998CAD}"/>
              </a:ext>
            </a:extLst>
          </p:cNvPr>
          <p:cNvSpPr/>
          <p:nvPr/>
        </p:nvSpPr>
        <p:spPr>
          <a:xfrm>
            <a:off x="4872498" y="2678847"/>
            <a:ext cx="576001" cy="180000"/>
          </a:xfrm>
          <a:prstGeom prst="rect">
            <a:avLst/>
          </a:prstGeom>
          <a:solidFill>
            <a:srgbClr val="F1B654"/>
          </a:solidFill>
          <a:ln>
            <a:noFill/>
          </a:ln>
          <a:effectLst>
            <a:outerShdw blurRad="762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5B65B5-FCA8-E3A8-3DFD-1F0BD0275D20}"/>
              </a:ext>
            </a:extLst>
          </p:cNvPr>
          <p:cNvSpPr txBox="1"/>
          <p:nvPr/>
        </p:nvSpPr>
        <p:spPr>
          <a:xfrm>
            <a:off x="4872499" y="1792284"/>
            <a:ext cx="46198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7/18</a:t>
            </a:r>
            <a:endParaRPr lang="ko-KR" altLang="en-US" sz="1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7EBA7A-30EF-DB59-37D1-9CF321E52EF0}"/>
              </a:ext>
            </a:extLst>
          </p:cNvPr>
          <p:cNvSpPr txBox="1"/>
          <p:nvPr/>
        </p:nvSpPr>
        <p:spPr>
          <a:xfrm>
            <a:off x="5160500" y="2212722"/>
            <a:ext cx="88998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7/18 ~ 7/20</a:t>
            </a:r>
            <a:endParaRPr lang="ko-KR" altLang="en-US" sz="1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E2F808-4806-4885-6A34-60567CD90B2D}"/>
              </a:ext>
            </a:extLst>
          </p:cNvPr>
          <p:cNvSpPr txBox="1"/>
          <p:nvPr/>
        </p:nvSpPr>
        <p:spPr>
          <a:xfrm>
            <a:off x="5448499" y="2651643"/>
            <a:ext cx="88998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7/19 ~ 7/22</a:t>
            </a:r>
            <a:endParaRPr lang="ko-KR" altLang="en-US" sz="1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40405BE-6FB3-EDB0-760A-4E9451DBED5F}"/>
              </a:ext>
            </a:extLst>
          </p:cNvPr>
          <p:cNvSpPr/>
          <p:nvPr/>
        </p:nvSpPr>
        <p:spPr>
          <a:xfrm>
            <a:off x="5016499" y="3113084"/>
            <a:ext cx="1152000" cy="180000"/>
          </a:xfrm>
          <a:prstGeom prst="rect">
            <a:avLst/>
          </a:prstGeom>
          <a:solidFill>
            <a:srgbClr val="F1B654"/>
          </a:solidFill>
          <a:ln>
            <a:noFill/>
          </a:ln>
          <a:effectLst>
            <a:outerShdw blurRad="762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375127-6793-A206-3689-75596516AC23}"/>
              </a:ext>
            </a:extLst>
          </p:cNvPr>
          <p:cNvSpPr txBox="1"/>
          <p:nvPr/>
        </p:nvSpPr>
        <p:spPr>
          <a:xfrm>
            <a:off x="6167504" y="3075096"/>
            <a:ext cx="88998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7/20 ~ 7/27</a:t>
            </a:r>
            <a:endParaRPr lang="ko-KR" altLang="en-US" sz="1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308EF2D-3F11-626D-034E-C80A351816C6}"/>
              </a:ext>
            </a:extLst>
          </p:cNvPr>
          <p:cNvSpPr/>
          <p:nvPr/>
        </p:nvSpPr>
        <p:spPr>
          <a:xfrm>
            <a:off x="5160501" y="3547321"/>
            <a:ext cx="720000" cy="180000"/>
          </a:xfrm>
          <a:prstGeom prst="rect">
            <a:avLst/>
          </a:prstGeom>
          <a:solidFill>
            <a:srgbClr val="F1B654"/>
          </a:solidFill>
          <a:ln>
            <a:noFill/>
          </a:ln>
          <a:effectLst>
            <a:outerShdw blurRad="762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5C9B93-C005-2EBF-5192-9D94D63CBD28}"/>
              </a:ext>
            </a:extLst>
          </p:cNvPr>
          <p:cNvSpPr txBox="1"/>
          <p:nvPr/>
        </p:nvSpPr>
        <p:spPr>
          <a:xfrm>
            <a:off x="5880498" y="3508304"/>
            <a:ext cx="88998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7/21 ~ 7/25</a:t>
            </a:r>
            <a:endParaRPr lang="ko-KR" altLang="en-US" sz="1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290709-437B-0743-237D-DCF1F8D28EEA}"/>
              </a:ext>
            </a:extLst>
          </p:cNvPr>
          <p:cNvSpPr/>
          <p:nvPr/>
        </p:nvSpPr>
        <p:spPr>
          <a:xfrm>
            <a:off x="5160498" y="3981556"/>
            <a:ext cx="720000" cy="180000"/>
          </a:xfrm>
          <a:prstGeom prst="rect">
            <a:avLst/>
          </a:prstGeom>
          <a:solidFill>
            <a:srgbClr val="F1B654"/>
          </a:solidFill>
          <a:ln>
            <a:noFill/>
          </a:ln>
          <a:effectLst>
            <a:outerShdw blurRad="762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BD4469-0EDF-984D-CCBE-16602A59B876}"/>
              </a:ext>
            </a:extLst>
          </p:cNvPr>
          <p:cNvSpPr txBox="1"/>
          <p:nvPr/>
        </p:nvSpPr>
        <p:spPr>
          <a:xfrm>
            <a:off x="5880495" y="3942539"/>
            <a:ext cx="88998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7/21 ~ 7/25</a:t>
            </a:r>
            <a:endParaRPr lang="ko-KR" altLang="en-US" sz="1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CB4514B-D9F7-ECCD-7F63-FE8A2020D20D}"/>
              </a:ext>
            </a:extLst>
          </p:cNvPr>
          <p:cNvSpPr/>
          <p:nvPr/>
        </p:nvSpPr>
        <p:spPr>
          <a:xfrm>
            <a:off x="5160499" y="4415793"/>
            <a:ext cx="720000" cy="180000"/>
          </a:xfrm>
          <a:prstGeom prst="rect">
            <a:avLst/>
          </a:prstGeom>
          <a:solidFill>
            <a:srgbClr val="F1B654"/>
          </a:solidFill>
          <a:ln>
            <a:noFill/>
          </a:ln>
          <a:effectLst>
            <a:outerShdw blurRad="762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10F59D-E834-926C-3F84-AA3232178E5C}"/>
              </a:ext>
            </a:extLst>
          </p:cNvPr>
          <p:cNvSpPr txBox="1"/>
          <p:nvPr/>
        </p:nvSpPr>
        <p:spPr>
          <a:xfrm>
            <a:off x="5880496" y="4376776"/>
            <a:ext cx="88998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7/21 ~ 7/25</a:t>
            </a:r>
            <a:endParaRPr lang="ko-KR" altLang="en-US" sz="1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C2A98E0-BFA6-9D29-9F03-7F1958FD22DA}"/>
              </a:ext>
            </a:extLst>
          </p:cNvPr>
          <p:cNvSpPr/>
          <p:nvPr/>
        </p:nvSpPr>
        <p:spPr>
          <a:xfrm>
            <a:off x="5879294" y="4841113"/>
            <a:ext cx="3600000" cy="180000"/>
          </a:xfrm>
          <a:prstGeom prst="rect">
            <a:avLst/>
          </a:prstGeom>
          <a:solidFill>
            <a:srgbClr val="F1B654"/>
          </a:solidFill>
          <a:ln>
            <a:noFill/>
          </a:ln>
          <a:effectLst>
            <a:outerShdw blurRad="762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8F6740A-DCF7-F12D-BB96-2C4A534E6AF9}"/>
              </a:ext>
            </a:extLst>
          </p:cNvPr>
          <p:cNvSpPr txBox="1"/>
          <p:nvPr/>
        </p:nvSpPr>
        <p:spPr>
          <a:xfrm>
            <a:off x="9479294" y="4808326"/>
            <a:ext cx="88998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7/26 ~ 8/19</a:t>
            </a:r>
            <a:endParaRPr lang="ko-KR" altLang="en-US" sz="1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0F12F8-9E02-E640-BB26-58FFBA082FCA}"/>
              </a:ext>
            </a:extLst>
          </p:cNvPr>
          <p:cNvSpPr txBox="1"/>
          <p:nvPr/>
        </p:nvSpPr>
        <p:spPr>
          <a:xfrm>
            <a:off x="10200997" y="5225258"/>
            <a:ext cx="88998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8/16 ~ 8/24</a:t>
            </a:r>
            <a:endParaRPr lang="ko-KR" altLang="en-US" sz="1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10F1DF8-C617-4703-37D5-744A2F005879}"/>
              </a:ext>
            </a:extLst>
          </p:cNvPr>
          <p:cNvSpPr/>
          <p:nvPr/>
        </p:nvSpPr>
        <p:spPr>
          <a:xfrm>
            <a:off x="8904997" y="5262070"/>
            <a:ext cx="1296000" cy="180000"/>
          </a:xfrm>
          <a:prstGeom prst="rect">
            <a:avLst/>
          </a:prstGeom>
          <a:solidFill>
            <a:srgbClr val="F1B654"/>
          </a:solidFill>
          <a:ln>
            <a:noFill/>
          </a:ln>
          <a:effectLst>
            <a:outerShdw blurRad="762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B5A14A-F667-657B-6778-448A413ACEEE}"/>
              </a:ext>
            </a:extLst>
          </p:cNvPr>
          <p:cNvSpPr txBox="1"/>
          <p:nvPr/>
        </p:nvSpPr>
        <p:spPr>
          <a:xfrm>
            <a:off x="10488310" y="5683027"/>
            <a:ext cx="88998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8/16 ~ 8/26</a:t>
            </a:r>
            <a:endParaRPr lang="ko-KR" altLang="en-US" sz="1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84A2808-08C5-0FBF-F0B6-E1621161E540}"/>
              </a:ext>
            </a:extLst>
          </p:cNvPr>
          <p:cNvSpPr txBox="1"/>
          <p:nvPr/>
        </p:nvSpPr>
        <p:spPr>
          <a:xfrm>
            <a:off x="10918317" y="6106123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8/27 ~ 8/29</a:t>
            </a:r>
            <a:endParaRPr lang="ko-KR" altLang="en-US" sz="1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88679F1-4B6A-353D-317C-D5E2FDEA4D60}"/>
              </a:ext>
            </a:extLst>
          </p:cNvPr>
          <p:cNvSpPr/>
          <p:nvPr/>
        </p:nvSpPr>
        <p:spPr>
          <a:xfrm>
            <a:off x="8904997" y="5716138"/>
            <a:ext cx="1584000" cy="180000"/>
          </a:xfrm>
          <a:prstGeom prst="rect">
            <a:avLst/>
          </a:prstGeom>
          <a:solidFill>
            <a:srgbClr val="F1B654"/>
          </a:solidFill>
          <a:ln>
            <a:noFill/>
          </a:ln>
          <a:effectLst>
            <a:outerShdw blurRad="762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833895D2-E80C-E350-9C24-7838815705A1}"/>
              </a:ext>
            </a:extLst>
          </p:cNvPr>
          <p:cNvSpPr/>
          <p:nvPr/>
        </p:nvSpPr>
        <p:spPr>
          <a:xfrm>
            <a:off x="10488310" y="6137095"/>
            <a:ext cx="430007" cy="180000"/>
          </a:xfrm>
          <a:prstGeom prst="rect">
            <a:avLst/>
          </a:prstGeom>
          <a:solidFill>
            <a:srgbClr val="F1B654"/>
          </a:solidFill>
          <a:ln>
            <a:noFill/>
          </a:ln>
          <a:effectLst>
            <a:outerShdw blurRad="762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617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B6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B0E497AA-878C-5B4D-D3E7-DB767439634D}"/>
              </a:ext>
            </a:extLst>
          </p:cNvPr>
          <p:cNvSpPr/>
          <p:nvPr/>
        </p:nvSpPr>
        <p:spPr>
          <a:xfrm>
            <a:off x="3216000" y="728999"/>
            <a:ext cx="5760000" cy="540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B024159-8BF2-8011-4BEE-97412443CA45}"/>
              </a:ext>
            </a:extLst>
          </p:cNvPr>
          <p:cNvSpPr/>
          <p:nvPr/>
        </p:nvSpPr>
        <p:spPr>
          <a:xfrm>
            <a:off x="3756000" y="1268999"/>
            <a:ext cx="4680000" cy="4320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1B6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래픽 20" descr="칼 단색으로 채워진">
            <a:extLst>
              <a:ext uri="{FF2B5EF4-FFF2-40B4-BE49-F238E27FC236}">
                <a16:creationId xmlns:a16="http://schemas.microsoft.com/office/drawing/2014/main" id="{88EB91F0-8AAB-BDD9-73A4-50FF3CA25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00000" flipH="1">
            <a:off x="7446000" y="3125593"/>
            <a:ext cx="2700000" cy="2700000"/>
          </a:xfrm>
          <a:prstGeom prst="rect">
            <a:avLst/>
          </a:prstGeom>
          <a:effectLst>
            <a:outerShdw blurRad="63500" dist="63500" algn="l" rotWithShape="0">
              <a:prstClr val="black">
                <a:alpha val="50000"/>
              </a:prstClr>
            </a:outerShdw>
          </a:effectLst>
        </p:spPr>
      </p:pic>
      <p:pic>
        <p:nvPicPr>
          <p:cNvPr id="23" name="그래픽 22" descr="포크 단색으로 채워진">
            <a:extLst>
              <a:ext uri="{FF2B5EF4-FFF2-40B4-BE49-F238E27FC236}">
                <a16:creationId xmlns:a16="http://schemas.microsoft.com/office/drawing/2014/main" id="{FDEED498-C772-36DC-7230-E25D31FF8D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-900000">
            <a:off x="2045999" y="3125593"/>
            <a:ext cx="2700000" cy="2700000"/>
          </a:xfrm>
          <a:prstGeom prst="rect">
            <a:avLst/>
          </a:prstGeom>
          <a:effectLst>
            <a:outerShdw blurRad="63500" dist="63500" algn="l" rotWithShape="0">
              <a:prstClr val="black">
                <a:alpha val="5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DAF8AC-C412-00F2-07DC-5BC522B8C979}"/>
              </a:ext>
            </a:extLst>
          </p:cNvPr>
          <p:cNvSpPr txBox="1"/>
          <p:nvPr/>
        </p:nvSpPr>
        <p:spPr>
          <a:xfrm>
            <a:off x="5086749" y="2797896"/>
            <a:ext cx="2018502" cy="1262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Q &amp; A</a:t>
            </a:r>
            <a:endParaRPr lang="ko-KR" altLang="en-US" sz="6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76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B6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46A08E6A-24BA-5B1E-E30A-70B71F145270}"/>
              </a:ext>
            </a:extLst>
          </p:cNvPr>
          <p:cNvSpPr/>
          <p:nvPr/>
        </p:nvSpPr>
        <p:spPr>
          <a:xfrm>
            <a:off x="-180000" y="-162000"/>
            <a:ext cx="5585112" cy="7200000"/>
          </a:xfrm>
          <a:custGeom>
            <a:avLst/>
            <a:gdLst>
              <a:gd name="connsiteX0" fmla="*/ 0 w 5585112"/>
              <a:gd name="connsiteY0" fmla="*/ 0 h 7200000"/>
              <a:gd name="connsiteX1" fmla="*/ 5134499 w 5585112"/>
              <a:gd name="connsiteY1" fmla="*/ 0 h 7200000"/>
              <a:gd name="connsiteX2" fmla="*/ 5160754 w 5585112"/>
              <a:gd name="connsiteY2" fmla="*/ 58076 h 7200000"/>
              <a:gd name="connsiteX3" fmla="*/ 5585112 w 5585112"/>
              <a:gd name="connsiteY3" fmla="*/ 2160000 h 7200000"/>
              <a:gd name="connsiteX4" fmla="*/ 2287036 w 5585112"/>
              <a:gd name="connsiteY4" fmla="*/ 7135642 h 7200000"/>
              <a:gd name="connsiteX5" fmla="*/ 2123808 w 5585112"/>
              <a:gd name="connsiteY5" fmla="*/ 7200000 h 7200000"/>
              <a:gd name="connsiteX6" fmla="*/ 0 w 5585112"/>
              <a:gd name="connsiteY6" fmla="*/ 7200000 h 72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5112" h="7200000">
                <a:moveTo>
                  <a:pt x="0" y="0"/>
                </a:moveTo>
                <a:lnTo>
                  <a:pt x="5134499" y="0"/>
                </a:lnTo>
                <a:lnTo>
                  <a:pt x="5160754" y="58076"/>
                </a:lnTo>
                <a:cubicBezTo>
                  <a:pt x="5434008" y="704123"/>
                  <a:pt x="5585112" y="1414416"/>
                  <a:pt x="5585112" y="2160000"/>
                </a:cubicBezTo>
                <a:cubicBezTo>
                  <a:pt x="5585112" y="4396754"/>
                  <a:pt x="4225177" y="6315877"/>
                  <a:pt x="2287036" y="7135642"/>
                </a:cubicBezTo>
                <a:lnTo>
                  <a:pt x="2123808" y="7200000"/>
                </a:lnTo>
                <a:lnTo>
                  <a:pt x="0" y="72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12AA6FBD-021D-244D-2087-5DFD455CC47C}"/>
              </a:ext>
            </a:extLst>
          </p:cNvPr>
          <p:cNvSpPr/>
          <p:nvPr/>
        </p:nvSpPr>
        <p:spPr>
          <a:xfrm>
            <a:off x="-180000" y="-162000"/>
            <a:ext cx="4500000" cy="6480000"/>
          </a:xfrm>
          <a:custGeom>
            <a:avLst/>
            <a:gdLst>
              <a:gd name="connsiteX0" fmla="*/ 0 w 4500000"/>
              <a:gd name="connsiteY0" fmla="*/ 0 h 6480000"/>
              <a:gd name="connsiteX1" fmla="*/ 3917342 w 4500000"/>
              <a:gd name="connsiteY1" fmla="*/ 0 h 6480000"/>
              <a:gd name="connsiteX2" fmla="*/ 3978599 w 4500000"/>
              <a:gd name="connsiteY2" fmla="*/ 100832 h 6480000"/>
              <a:gd name="connsiteX3" fmla="*/ 4500000 w 4500000"/>
              <a:gd name="connsiteY3" fmla="*/ 2160000 h 6480000"/>
              <a:gd name="connsiteX4" fmla="*/ 180000 w 4500000"/>
              <a:gd name="connsiteY4" fmla="*/ 6480000 h 6480000"/>
              <a:gd name="connsiteX5" fmla="*/ 0 w 4500000"/>
              <a:gd name="connsiteY5" fmla="*/ 6475449 h 64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00000" h="6480000">
                <a:moveTo>
                  <a:pt x="0" y="0"/>
                </a:moveTo>
                <a:lnTo>
                  <a:pt x="3917342" y="0"/>
                </a:lnTo>
                <a:lnTo>
                  <a:pt x="3978599" y="100832"/>
                </a:lnTo>
                <a:cubicBezTo>
                  <a:pt x="4311120" y="712947"/>
                  <a:pt x="4500000" y="1414416"/>
                  <a:pt x="4500000" y="2160000"/>
                </a:cubicBezTo>
                <a:cubicBezTo>
                  <a:pt x="4500000" y="4545870"/>
                  <a:pt x="2565870" y="6480000"/>
                  <a:pt x="180000" y="6480000"/>
                </a:cubicBezTo>
                <a:lnTo>
                  <a:pt x="0" y="6475449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rgbClr val="F1B6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E81887-0A32-34F1-C3A6-510D9D11E05D}"/>
              </a:ext>
            </a:extLst>
          </p:cNvPr>
          <p:cNvSpPr txBox="1"/>
          <p:nvPr/>
        </p:nvSpPr>
        <p:spPr>
          <a:xfrm>
            <a:off x="855180" y="1877671"/>
            <a:ext cx="24296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>
                <a:solidFill>
                  <a:srgbClr val="5C3018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Index</a:t>
            </a:r>
            <a:endParaRPr lang="ko-KR" altLang="en-US" sz="7200" dirty="0">
              <a:solidFill>
                <a:srgbClr val="5C3018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DA48D4A-1999-6728-2128-5A31EC6852BD}"/>
              </a:ext>
            </a:extLst>
          </p:cNvPr>
          <p:cNvGrpSpPr/>
          <p:nvPr/>
        </p:nvGrpSpPr>
        <p:grpSpPr>
          <a:xfrm>
            <a:off x="6883674" y="597493"/>
            <a:ext cx="2241640" cy="5663014"/>
            <a:chOff x="6096000" y="563178"/>
            <a:chExt cx="2241640" cy="566301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15E0E9E-E3D3-4205-B050-49C377AB1039}"/>
                </a:ext>
              </a:extLst>
            </p:cNvPr>
            <p:cNvSpPr txBox="1"/>
            <p:nvPr/>
          </p:nvSpPr>
          <p:spPr>
            <a:xfrm>
              <a:off x="6096000" y="563178"/>
              <a:ext cx="57740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1.</a:t>
              </a:r>
              <a:endParaRPr lang="ko-KR" altLang="en-US" sz="4000" b="1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B331EEB-39E0-9C7D-ED33-A9103EC40770}"/>
                </a:ext>
              </a:extLst>
            </p:cNvPr>
            <p:cNvSpPr txBox="1"/>
            <p:nvPr/>
          </p:nvSpPr>
          <p:spPr>
            <a:xfrm>
              <a:off x="6673402" y="686288"/>
              <a:ext cx="11095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팀 구성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3B6FDB2-01CD-D4AF-333F-FC21821D927F}"/>
                </a:ext>
              </a:extLst>
            </p:cNvPr>
            <p:cNvSpPr txBox="1"/>
            <p:nvPr/>
          </p:nvSpPr>
          <p:spPr>
            <a:xfrm>
              <a:off x="6096000" y="1271063"/>
              <a:ext cx="57740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2.</a:t>
              </a:r>
              <a:endParaRPr lang="ko-KR" altLang="en-US" sz="4000" b="1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345E1E0-3151-5DD9-B952-F4B4B5BF0193}"/>
                </a:ext>
              </a:extLst>
            </p:cNvPr>
            <p:cNvSpPr txBox="1"/>
            <p:nvPr/>
          </p:nvSpPr>
          <p:spPr>
            <a:xfrm>
              <a:off x="6673402" y="1394173"/>
              <a:ext cx="16642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사이트 정의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12BE468-8EA4-1B8D-4F3A-013B025DD659}"/>
                </a:ext>
              </a:extLst>
            </p:cNvPr>
            <p:cNvSpPr txBox="1"/>
            <p:nvPr/>
          </p:nvSpPr>
          <p:spPr>
            <a:xfrm>
              <a:off x="6096000" y="1978947"/>
              <a:ext cx="57740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3.</a:t>
              </a:r>
              <a:endParaRPr lang="ko-KR" altLang="en-US" sz="4000" b="1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FF7B111-A599-50D8-12F9-CBD16409A904}"/>
                </a:ext>
              </a:extLst>
            </p:cNvPr>
            <p:cNvSpPr txBox="1"/>
            <p:nvPr/>
          </p:nvSpPr>
          <p:spPr>
            <a:xfrm>
              <a:off x="6673402" y="2102056"/>
              <a:ext cx="16642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미션과 목표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FBEB36A-75E1-B49C-5787-F59D8618C674}"/>
                </a:ext>
              </a:extLst>
            </p:cNvPr>
            <p:cNvSpPr txBox="1"/>
            <p:nvPr/>
          </p:nvSpPr>
          <p:spPr>
            <a:xfrm>
              <a:off x="6096000" y="2686830"/>
              <a:ext cx="57740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4.</a:t>
              </a:r>
              <a:endParaRPr lang="ko-KR" altLang="en-US" sz="4000" b="1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00673BB-2201-2EB8-319A-AE18F66E4AD3}"/>
                </a:ext>
              </a:extLst>
            </p:cNvPr>
            <p:cNvSpPr txBox="1"/>
            <p:nvPr/>
          </p:nvSpPr>
          <p:spPr>
            <a:xfrm>
              <a:off x="6673402" y="2809937"/>
              <a:ext cx="12939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벤치마킹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7585F33-D36F-BE8F-63B7-391CD1EFB971}"/>
                </a:ext>
              </a:extLst>
            </p:cNvPr>
            <p:cNvSpPr txBox="1"/>
            <p:nvPr/>
          </p:nvSpPr>
          <p:spPr>
            <a:xfrm>
              <a:off x="6096000" y="3394706"/>
              <a:ext cx="57740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5.</a:t>
              </a:r>
              <a:endParaRPr lang="ko-KR" altLang="en-US" sz="4000" b="1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48806AB-AC2E-FC32-E6E4-BF9DBA93DE3D}"/>
                </a:ext>
              </a:extLst>
            </p:cNvPr>
            <p:cNvSpPr txBox="1"/>
            <p:nvPr/>
          </p:nvSpPr>
          <p:spPr>
            <a:xfrm>
              <a:off x="6673402" y="3517810"/>
              <a:ext cx="16642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메뉴 구조도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38F4CC9-836D-05E7-75DB-69D62A083AB5}"/>
                </a:ext>
              </a:extLst>
            </p:cNvPr>
            <p:cNvSpPr txBox="1"/>
            <p:nvPr/>
          </p:nvSpPr>
          <p:spPr>
            <a:xfrm>
              <a:off x="6096000" y="4102579"/>
              <a:ext cx="57740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6.</a:t>
              </a:r>
              <a:endParaRPr lang="ko-KR" altLang="en-US" sz="4000" b="1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EE3D50C-386E-36C6-5A87-458A902BB92A}"/>
                </a:ext>
              </a:extLst>
            </p:cNvPr>
            <p:cNvSpPr txBox="1"/>
            <p:nvPr/>
          </p:nvSpPr>
          <p:spPr>
            <a:xfrm>
              <a:off x="6673402" y="4225689"/>
              <a:ext cx="15712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스토리보드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38FB826-5EAA-15A6-0734-1DE01B13A367}"/>
                </a:ext>
              </a:extLst>
            </p:cNvPr>
            <p:cNvSpPr txBox="1"/>
            <p:nvPr/>
          </p:nvSpPr>
          <p:spPr>
            <a:xfrm>
              <a:off x="6096000" y="4810442"/>
              <a:ext cx="57740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7.</a:t>
              </a:r>
              <a:endParaRPr lang="ko-KR" altLang="en-US" sz="4000" b="1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A812182-813A-2050-B666-A1EF66A2192B}"/>
                </a:ext>
              </a:extLst>
            </p:cNvPr>
            <p:cNvSpPr txBox="1"/>
            <p:nvPr/>
          </p:nvSpPr>
          <p:spPr>
            <a:xfrm>
              <a:off x="6673402" y="4933553"/>
              <a:ext cx="15712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시스템설계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78A9DF-DCC4-BCA1-40A3-6A93A512EAE2}"/>
                </a:ext>
              </a:extLst>
            </p:cNvPr>
            <p:cNvSpPr txBox="1"/>
            <p:nvPr/>
          </p:nvSpPr>
          <p:spPr>
            <a:xfrm>
              <a:off x="6096000" y="5518306"/>
              <a:ext cx="57740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8.</a:t>
              </a:r>
              <a:endParaRPr lang="ko-KR" altLang="en-US" sz="4000" b="1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FF79FBF-1760-E967-B325-7BD5ED27AEAC}"/>
                </a:ext>
              </a:extLst>
            </p:cNvPr>
            <p:cNvSpPr txBox="1"/>
            <p:nvPr/>
          </p:nvSpPr>
          <p:spPr>
            <a:xfrm>
              <a:off x="6673402" y="5641416"/>
              <a:ext cx="7393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일정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675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92797E-2887-4482-61C7-7CB982BF6D40}"/>
              </a:ext>
            </a:extLst>
          </p:cNvPr>
          <p:cNvSpPr/>
          <p:nvPr/>
        </p:nvSpPr>
        <p:spPr>
          <a:xfrm>
            <a:off x="-24000" y="0"/>
            <a:ext cx="12240000" cy="720000"/>
          </a:xfrm>
          <a:prstGeom prst="rect">
            <a:avLst/>
          </a:prstGeom>
          <a:solidFill>
            <a:srgbClr val="F1B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647A9D-6877-DF13-4F67-5D9DDD89E173}"/>
              </a:ext>
            </a:extLst>
          </p:cNvPr>
          <p:cNvSpPr/>
          <p:nvPr/>
        </p:nvSpPr>
        <p:spPr>
          <a:xfrm>
            <a:off x="-24000" y="6678000"/>
            <a:ext cx="12240000" cy="180000"/>
          </a:xfrm>
          <a:prstGeom prst="rect">
            <a:avLst/>
          </a:prstGeom>
          <a:solidFill>
            <a:srgbClr val="F1B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젓가락 단색으로 채워진">
            <a:extLst>
              <a:ext uri="{FF2B5EF4-FFF2-40B4-BE49-F238E27FC236}">
                <a16:creationId xmlns:a16="http://schemas.microsoft.com/office/drawing/2014/main" id="{46868DA9-3342-C17D-F70D-899AD7883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1472000" y="90000"/>
            <a:ext cx="540000" cy="5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60B35B-A665-10BB-7322-8D2726436C83}"/>
              </a:ext>
            </a:extLst>
          </p:cNvPr>
          <p:cNvSpPr txBox="1"/>
          <p:nvPr/>
        </p:nvSpPr>
        <p:spPr>
          <a:xfrm>
            <a:off x="180000" y="67612"/>
            <a:ext cx="1856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1. </a:t>
            </a:r>
            <a:r>
              <a:rPr lang="ko-KR" altLang="en-US" sz="3200" b="1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팀 구성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57A5A3B-45DA-6C7C-826C-96AC6D78253E}"/>
              </a:ext>
            </a:extLst>
          </p:cNvPr>
          <p:cNvSpPr/>
          <p:nvPr/>
        </p:nvSpPr>
        <p:spPr>
          <a:xfrm>
            <a:off x="876000" y="3338999"/>
            <a:ext cx="180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DE5F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정규진</a:t>
            </a:r>
            <a:endParaRPr lang="ko-KR" altLang="en-US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19DCB22-48C7-4B05-CE09-F0F364077567}"/>
              </a:ext>
            </a:extLst>
          </p:cNvPr>
          <p:cNvSpPr/>
          <p:nvPr/>
        </p:nvSpPr>
        <p:spPr>
          <a:xfrm>
            <a:off x="876000" y="2344498"/>
            <a:ext cx="180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DE5F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김영주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5EE7F12-0DE7-1F8B-FA89-F1267FC0B9FC}"/>
              </a:ext>
            </a:extLst>
          </p:cNvPr>
          <p:cNvSpPr/>
          <p:nvPr/>
        </p:nvSpPr>
        <p:spPr>
          <a:xfrm>
            <a:off x="876000" y="1349998"/>
            <a:ext cx="180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DE5F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이다함</a:t>
            </a:r>
            <a:r>
              <a:rPr lang="ko-KR" altLang="en-US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dirty="0">
                <a:solidFill>
                  <a:srgbClr val="5C3018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dirty="0">
                <a:solidFill>
                  <a:srgbClr val="5C3018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팀장</a:t>
            </a:r>
            <a:r>
              <a:rPr lang="en-US" altLang="ko-KR" dirty="0">
                <a:solidFill>
                  <a:srgbClr val="5C3018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  <a:endParaRPr lang="ko-KR" altLang="en-US" dirty="0">
              <a:solidFill>
                <a:srgbClr val="5C3018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DA28F35-BD86-E761-CCBB-735F730691FB}"/>
              </a:ext>
            </a:extLst>
          </p:cNvPr>
          <p:cNvSpPr/>
          <p:nvPr/>
        </p:nvSpPr>
        <p:spPr>
          <a:xfrm>
            <a:off x="876000" y="4333500"/>
            <a:ext cx="180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DE5F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김영규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B074CA1-C56E-413D-6015-EC4CF4C57E2F}"/>
              </a:ext>
            </a:extLst>
          </p:cNvPr>
          <p:cNvSpPr/>
          <p:nvPr/>
        </p:nvSpPr>
        <p:spPr>
          <a:xfrm>
            <a:off x="876000" y="5328001"/>
            <a:ext cx="180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DE5F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정진석</a:t>
            </a: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66F636AD-8C7F-5F9D-AC78-5D6CF700F803}"/>
              </a:ext>
            </a:extLst>
          </p:cNvPr>
          <p:cNvSpPr/>
          <p:nvPr/>
        </p:nvSpPr>
        <p:spPr>
          <a:xfrm>
            <a:off x="3036000" y="1349998"/>
            <a:ext cx="1440000" cy="720000"/>
          </a:xfrm>
          <a:custGeom>
            <a:avLst/>
            <a:gdLst>
              <a:gd name="connsiteX0" fmla="*/ 120002 w 1440000"/>
              <a:gd name="connsiteY0" fmla="*/ 0 h 720000"/>
              <a:gd name="connsiteX1" fmla="*/ 1440000 w 1440000"/>
              <a:gd name="connsiteY1" fmla="*/ 0 h 720000"/>
              <a:gd name="connsiteX2" fmla="*/ 1440000 w 1440000"/>
              <a:gd name="connsiteY2" fmla="*/ 720000 h 720000"/>
              <a:gd name="connsiteX3" fmla="*/ 120002 w 1440000"/>
              <a:gd name="connsiteY3" fmla="*/ 720000 h 720000"/>
              <a:gd name="connsiteX4" fmla="*/ 0 w 1440000"/>
              <a:gd name="connsiteY4" fmla="*/ 599998 h 720000"/>
              <a:gd name="connsiteX5" fmla="*/ 0 w 1440000"/>
              <a:gd name="connsiteY5" fmla="*/ 120002 h 720000"/>
              <a:gd name="connsiteX6" fmla="*/ 120002 w 1440000"/>
              <a:gd name="connsiteY6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000" h="720000">
                <a:moveTo>
                  <a:pt x="120002" y="0"/>
                </a:moveTo>
                <a:lnTo>
                  <a:pt x="1440000" y="0"/>
                </a:lnTo>
                <a:lnTo>
                  <a:pt x="1440000" y="720000"/>
                </a:lnTo>
                <a:lnTo>
                  <a:pt x="120002" y="720000"/>
                </a:lnTo>
                <a:cubicBezTo>
                  <a:pt x="53727" y="720000"/>
                  <a:pt x="0" y="666273"/>
                  <a:pt x="0" y="599998"/>
                </a:cubicBezTo>
                <a:lnTo>
                  <a:pt x="0" y="120002"/>
                </a:lnTo>
                <a:cubicBezTo>
                  <a:pt x="0" y="53727"/>
                  <a:pt x="53727" y="0"/>
                  <a:pt x="120002" y="0"/>
                </a:cubicBezTo>
                <a:close/>
              </a:path>
            </a:pathLst>
          </a:custGeom>
          <a:solidFill>
            <a:srgbClr val="F1B654"/>
          </a:solidFill>
          <a:ln w="38100">
            <a:solidFill>
              <a:srgbClr val="F1B6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개발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020E4D-E878-7BE5-DD8C-DDA94E53302D}"/>
              </a:ext>
            </a:extLst>
          </p:cNvPr>
          <p:cNvSpPr/>
          <p:nvPr/>
        </p:nvSpPr>
        <p:spPr>
          <a:xfrm>
            <a:off x="4476000" y="1349998"/>
            <a:ext cx="6840000" cy="720000"/>
          </a:xfrm>
          <a:prstGeom prst="rect">
            <a:avLst/>
          </a:prstGeom>
          <a:solidFill>
            <a:schemeClr val="bg1"/>
          </a:solidFill>
          <a:ln w="38100">
            <a:solidFill>
              <a:srgbClr val="F1B6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회원가입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로그인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마이페이지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관리자 페이지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즐겨찾기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600" b="0" i="0" u="none" strike="noStrike" dirty="0" err="1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알림창</a:t>
            </a:r>
            <a:endParaRPr lang="ko-KR" altLang="en-US" sz="1600" b="0" i="0" u="none" strike="noStrike" dirty="0">
              <a:solidFill>
                <a:srgbClr val="000000"/>
              </a:solidFill>
              <a:effectLst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DE47184-2F19-F401-A1D1-2FEE5957BE45}"/>
              </a:ext>
            </a:extLst>
          </p:cNvPr>
          <p:cNvCxnSpPr>
            <a:stCxn id="10" idx="3"/>
          </p:cNvCxnSpPr>
          <p:nvPr/>
        </p:nvCxnSpPr>
        <p:spPr>
          <a:xfrm flipV="1">
            <a:off x="2676000" y="1686423"/>
            <a:ext cx="360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245E632B-7C55-93F7-A717-7426BCCCE30F}"/>
              </a:ext>
            </a:extLst>
          </p:cNvPr>
          <p:cNvSpPr/>
          <p:nvPr/>
        </p:nvSpPr>
        <p:spPr>
          <a:xfrm>
            <a:off x="3036000" y="2344498"/>
            <a:ext cx="1440000" cy="720000"/>
          </a:xfrm>
          <a:custGeom>
            <a:avLst/>
            <a:gdLst>
              <a:gd name="connsiteX0" fmla="*/ 120002 w 1440000"/>
              <a:gd name="connsiteY0" fmla="*/ 0 h 720000"/>
              <a:gd name="connsiteX1" fmla="*/ 1440000 w 1440000"/>
              <a:gd name="connsiteY1" fmla="*/ 0 h 720000"/>
              <a:gd name="connsiteX2" fmla="*/ 1440000 w 1440000"/>
              <a:gd name="connsiteY2" fmla="*/ 720000 h 720000"/>
              <a:gd name="connsiteX3" fmla="*/ 120002 w 1440000"/>
              <a:gd name="connsiteY3" fmla="*/ 720000 h 720000"/>
              <a:gd name="connsiteX4" fmla="*/ 0 w 1440000"/>
              <a:gd name="connsiteY4" fmla="*/ 599998 h 720000"/>
              <a:gd name="connsiteX5" fmla="*/ 0 w 1440000"/>
              <a:gd name="connsiteY5" fmla="*/ 120002 h 720000"/>
              <a:gd name="connsiteX6" fmla="*/ 120002 w 1440000"/>
              <a:gd name="connsiteY6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000" h="720000">
                <a:moveTo>
                  <a:pt x="120002" y="0"/>
                </a:moveTo>
                <a:lnTo>
                  <a:pt x="1440000" y="0"/>
                </a:lnTo>
                <a:lnTo>
                  <a:pt x="1440000" y="720000"/>
                </a:lnTo>
                <a:lnTo>
                  <a:pt x="120002" y="720000"/>
                </a:lnTo>
                <a:cubicBezTo>
                  <a:pt x="53727" y="720000"/>
                  <a:pt x="0" y="666273"/>
                  <a:pt x="0" y="599998"/>
                </a:cubicBezTo>
                <a:lnTo>
                  <a:pt x="0" y="120002"/>
                </a:lnTo>
                <a:cubicBezTo>
                  <a:pt x="0" y="53727"/>
                  <a:pt x="53727" y="0"/>
                  <a:pt x="120002" y="0"/>
                </a:cubicBezTo>
                <a:close/>
              </a:path>
            </a:pathLst>
          </a:custGeom>
          <a:solidFill>
            <a:srgbClr val="F1B654"/>
          </a:solidFill>
          <a:ln w="38100">
            <a:solidFill>
              <a:srgbClr val="F1B6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개발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A232682-735E-4794-D528-160B6B7D68D2}"/>
              </a:ext>
            </a:extLst>
          </p:cNvPr>
          <p:cNvSpPr/>
          <p:nvPr/>
        </p:nvSpPr>
        <p:spPr>
          <a:xfrm>
            <a:off x="4476000" y="2344498"/>
            <a:ext cx="6840000" cy="720000"/>
          </a:xfrm>
          <a:prstGeom prst="rect">
            <a:avLst/>
          </a:prstGeom>
          <a:solidFill>
            <a:schemeClr val="bg1"/>
          </a:solidFill>
          <a:ln w="38100">
            <a:solidFill>
              <a:srgbClr val="F1B6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지도 페이지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식당 정보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소모임장 관리페이지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메인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소모임 페이지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endParaRPr lang="ko-KR" altLang="en-US" sz="1600" b="0" i="0" u="none" strike="noStrike" dirty="0">
              <a:solidFill>
                <a:srgbClr val="000000"/>
              </a:solidFill>
              <a:effectLst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FC5BA6B-5278-589A-B1FF-3AF759F5D5FC}"/>
              </a:ext>
            </a:extLst>
          </p:cNvPr>
          <p:cNvCxnSpPr/>
          <p:nvPr/>
        </p:nvCxnSpPr>
        <p:spPr>
          <a:xfrm flipV="1">
            <a:off x="2676000" y="2680923"/>
            <a:ext cx="360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1C5967AD-1939-E919-AC8C-BAE63A2707AE}"/>
              </a:ext>
            </a:extLst>
          </p:cNvPr>
          <p:cNvSpPr/>
          <p:nvPr/>
        </p:nvSpPr>
        <p:spPr>
          <a:xfrm>
            <a:off x="3036000" y="3338999"/>
            <a:ext cx="1440000" cy="720000"/>
          </a:xfrm>
          <a:custGeom>
            <a:avLst/>
            <a:gdLst>
              <a:gd name="connsiteX0" fmla="*/ 120002 w 1440000"/>
              <a:gd name="connsiteY0" fmla="*/ 0 h 720000"/>
              <a:gd name="connsiteX1" fmla="*/ 1440000 w 1440000"/>
              <a:gd name="connsiteY1" fmla="*/ 0 h 720000"/>
              <a:gd name="connsiteX2" fmla="*/ 1440000 w 1440000"/>
              <a:gd name="connsiteY2" fmla="*/ 720000 h 720000"/>
              <a:gd name="connsiteX3" fmla="*/ 120002 w 1440000"/>
              <a:gd name="connsiteY3" fmla="*/ 720000 h 720000"/>
              <a:gd name="connsiteX4" fmla="*/ 0 w 1440000"/>
              <a:gd name="connsiteY4" fmla="*/ 599998 h 720000"/>
              <a:gd name="connsiteX5" fmla="*/ 0 w 1440000"/>
              <a:gd name="connsiteY5" fmla="*/ 120002 h 720000"/>
              <a:gd name="connsiteX6" fmla="*/ 120002 w 1440000"/>
              <a:gd name="connsiteY6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000" h="720000">
                <a:moveTo>
                  <a:pt x="120002" y="0"/>
                </a:moveTo>
                <a:lnTo>
                  <a:pt x="1440000" y="0"/>
                </a:lnTo>
                <a:lnTo>
                  <a:pt x="1440000" y="720000"/>
                </a:lnTo>
                <a:lnTo>
                  <a:pt x="120002" y="720000"/>
                </a:lnTo>
                <a:cubicBezTo>
                  <a:pt x="53727" y="720000"/>
                  <a:pt x="0" y="666273"/>
                  <a:pt x="0" y="599998"/>
                </a:cubicBezTo>
                <a:lnTo>
                  <a:pt x="0" y="120002"/>
                </a:lnTo>
                <a:cubicBezTo>
                  <a:pt x="0" y="53727"/>
                  <a:pt x="53727" y="0"/>
                  <a:pt x="120002" y="0"/>
                </a:cubicBezTo>
                <a:close/>
              </a:path>
            </a:pathLst>
          </a:custGeom>
          <a:solidFill>
            <a:srgbClr val="F1B654"/>
          </a:solidFill>
          <a:ln w="38100">
            <a:solidFill>
              <a:srgbClr val="F1B6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개발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276412E-B25E-B471-096F-88D6FB314266}"/>
              </a:ext>
            </a:extLst>
          </p:cNvPr>
          <p:cNvSpPr/>
          <p:nvPr/>
        </p:nvSpPr>
        <p:spPr>
          <a:xfrm>
            <a:off x="4476000" y="3338999"/>
            <a:ext cx="6840000" cy="720000"/>
          </a:xfrm>
          <a:prstGeom prst="rect">
            <a:avLst/>
          </a:prstGeom>
          <a:solidFill>
            <a:schemeClr val="bg1"/>
          </a:solidFill>
          <a:ln w="38100">
            <a:solidFill>
              <a:srgbClr val="F1B6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게시판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평점 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&amp;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리뷰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F8CA790-2C77-9878-DC4D-7F4FB3FDC57D}"/>
              </a:ext>
            </a:extLst>
          </p:cNvPr>
          <p:cNvCxnSpPr/>
          <p:nvPr/>
        </p:nvCxnSpPr>
        <p:spPr>
          <a:xfrm flipV="1">
            <a:off x="2676000" y="3675424"/>
            <a:ext cx="360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E4A50CC9-5D3B-7735-B002-557E6A05F7E4}"/>
              </a:ext>
            </a:extLst>
          </p:cNvPr>
          <p:cNvSpPr/>
          <p:nvPr/>
        </p:nvSpPr>
        <p:spPr>
          <a:xfrm>
            <a:off x="3036000" y="4333499"/>
            <a:ext cx="1440000" cy="720000"/>
          </a:xfrm>
          <a:custGeom>
            <a:avLst/>
            <a:gdLst>
              <a:gd name="connsiteX0" fmla="*/ 120002 w 1440000"/>
              <a:gd name="connsiteY0" fmla="*/ 0 h 720000"/>
              <a:gd name="connsiteX1" fmla="*/ 1440000 w 1440000"/>
              <a:gd name="connsiteY1" fmla="*/ 0 h 720000"/>
              <a:gd name="connsiteX2" fmla="*/ 1440000 w 1440000"/>
              <a:gd name="connsiteY2" fmla="*/ 720000 h 720000"/>
              <a:gd name="connsiteX3" fmla="*/ 120002 w 1440000"/>
              <a:gd name="connsiteY3" fmla="*/ 720000 h 720000"/>
              <a:gd name="connsiteX4" fmla="*/ 0 w 1440000"/>
              <a:gd name="connsiteY4" fmla="*/ 599998 h 720000"/>
              <a:gd name="connsiteX5" fmla="*/ 0 w 1440000"/>
              <a:gd name="connsiteY5" fmla="*/ 120002 h 720000"/>
              <a:gd name="connsiteX6" fmla="*/ 120002 w 1440000"/>
              <a:gd name="connsiteY6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000" h="720000">
                <a:moveTo>
                  <a:pt x="120002" y="0"/>
                </a:moveTo>
                <a:lnTo>
                  <a:pt x="1440000" y="0"/>
                </a:lnTo>
                <a:lnTo>
                  <a:pt x="1440000" y="720000"/>
                </a:lnTo>
                <a:lnTo>
                  <a:pt x="120002" y="720000"/>
                </a:lnTo>
                <a:cubicBezTo>
                  <a:pt x="53727" y="720000"/>
                  <a:pt x="0" y="666273"/>
                  <a:pt x="0" y="599998"/>
                </a:cubicBezTo>
                <a:lnTo>
                  <a:pt x="0" y="120002"/>
                </a:lnTo>
                <a:cubicBezTo>
                  <a:pt x="0" y="53727"/>
                  <a:pt x="53727" y="0"/>
                  <a:pt x="120002" y="0"/>
                </a:cubicBezTo>
                <a:close/>
              </a:path>
            </a:pathLst>
          </a:custGeom>
          <a:solidFill>
            <a:srgbClr val="F1B654"/>
          </a:solidFill>
          <a:ln w="38100">
            <a:solidFill>
              <a:srgbClr val="F1B6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디자인 및 </a:t>
            </a:r>
            <a:endParaRPr lang="en-US" altLang="ko-KR" dirty="0"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개발 보조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161B4FC-A806-16B6-CFBB-317AAE69E1F0}"/>
              </a:ext>
            </a:extLst>
          </p:cNvPr>
          <p:cNvSpPr/>
          <p:nvPr/>
        </p:nvSpPr>
        <p:spPr>
          <a:xfrm>
            <a:off x="4476000" y="4333499"/>
            <a:ext cx="6840000" cy="720000"/>
          </a:xfrm>
          <a:prstGeom prst="rect">
            <a:avLst/>
          </a:prstGeom>
          <a:solidFill>
            <a:schemeClr val="bg1"/>
          </a:solidFill>
          <a:ln w="38100">
            <a:solidFill>
              <a:srgbClr val="F1B6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</a:t>
            </a:r>
            <a:r>
              <a:rPr lang="ko-KR" altLang="en-US" sz="1600" b="0" i="0" u="none" strike="noStrike" dirty="0" err="1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메인페이지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마이페이지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소모임장 관리페이지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게시판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식당 자세히 보기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77F0672-00EE-38FB-0D64-64CE2BA8CEB6}"/>
              </a:ext>
            </a:extLst>
          </p:cNvPr>
          <p:cNvCxnSpPr/>
          <p:nvPr/>
        </p:nvCxnSpPr>
        <p:spPr>
          <a:xfrm flipV="1">
            <a:off x="2676000" y="4669924"/>
            <a:ext cx="360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93D80262-36E4-162F-C3ED-AFCC6B77C9B3}"/>
              </a:ext>
            </a:extLst>
          </p:cNvPr>
          <p:cNvSpPr/>
          <p:nvPr/>
        </p:nvSpPr>
        <p:spPr>
          <a:xfrm>
            <a:off x="3036000" y="5327999"/>
            <a:ext cx="1440000" cy="720000"/>
          </a:xfrm>
          <a:custGeom>
            <a:avLst/>
            <a:gdLst>
              <a:gd name="connsiteX0" fmla="*/ 120002 w 1440000"/>
              <a:gd name="connsiteY0" fmla="*/ 0 h 720000"/>
              <a:gd name="connsiteX1" fmla="*/ 1440000 w 1440000"/>
              <a:gd name="connsiteY1" fmla="*/ 0 h 720000"/>
              <a:gd name="connsiteX2" fmla="*/ 1440000 w 1440000"/>
              <a:gd name="connsiteY2" fmla="*/ 720000 h 720000"/>
              <a:gd name="connsiteX3" fmla="*/ 120002 w 1440000"/>
              <a:gd name="connsiteY3" fmla="*/ 720000 h 720000"/>
              <a:gd name="connsiteX4" fmla="*/ 0 w 1440000"/>
              <a:gd name="connsiteY4" fmla="*/ 599998 h 720000"/>
              <a:gd name="connsiteX5" fmla="*/ 0 w 1440000"/>
              <a:gd name="connsiteY5" fmla="*/ 120002 h 720000"/>
              <a:gd name="connsiteX6" fmla="*/ 120002 w 1440000"/>
              <a:gd name="connsiteY6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000" h="720000">
                <a:moveTo>
                  <a:pt x="120002" y="0"/>
                </a:moveTo>
                <a:lnTo>
                  <a:pt x="1440000" y="0"/>
                </a:lnTo>
                <a:lnTo>
                  <a:pt x="1440000" y="720000"/>
                </a:lnTo>
                <a:lnTo>
                  <a:pt x="120002" y="720000"/>
                </a:lnTo>
                <a:cubicBezTo>
                  <a:pt x="53727" y="720000"/>
                  <a:pt x="0" y="666273"/>
                  <a:pt x="0" y="599998"/>
                </a:cubicBezTo>
                <a:lnTo>
                  <a:pt x="0" y="120002"/>
                </a:lnTo>
                <a:cubicBezTo>
                  <a:pt x="0" y="53727"/>
                  <a:pt x="53727" y="0"/>
                  <a:pt x="120002" y="0"/>
                </a:cubicBezTo>
                <a:close/>
              </a:path>
            </a:pathLst>
          </a:custGeom>
          <a:solidFill>
            <a:srgbClr val="F1B654"/>
          </a:solidFill>
          <a:ln w="38100">
            <a:solidFill>
              <a:srgbClr val="F1B6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디자인 및 </a:t>
            </a:r>
            <a:endParaRPr lang="en-US" altLang="ko-KR" dirty="0"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개발 보조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32DC0E2-B315-384C-AC1E-6DFF4BE594A3}"/>
              </a:ext>
            </a:extLst>
          </p:cNvPr>
          <p:cNvSpPr/>
          <p:nvPr/>
        </p:nvSpPr>
        <p:spPr>
          <a:xfrm>
            <a:off x="4476000" y="5327999"/>
            <a:ext cx="6840000" cy="720000"/>
          </a:xfrm>
          <a:prstGeom prst="rect">
            <a:avLst/>
          </a:prstGeom>
          <a:solidFill>
            <a:schemeClr val="bg1"/>
          </a:solidFill>
          <a:ln w="38100">
            <a:solidFill>
              <a:srgbClr val="F1B6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로그인</a:t>
            </a:r>
            <a:r>
              <a:rPr lang="en-US" altLang="ko-KR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회원가입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관리자 페이지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소모임 페이지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지도 페이지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600" b="0" i="0" u="none" strike="noStrike" dirty="0" err="1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알림창</a:t>
            </a:r>
            <a:endParaRPr lang="ko-KR" altLang="en-US" sz="1600" b="0" i="0" u="none" strike="noStrike" dirty="0">
              <a:solidFill>
                <a:srgbClr val="000000"/>
              </a:solidFill>
              <a:effectLst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55757CD-0A7C-EE2A-7DDA-1F9A5215BD57}"/>
              </a:ext>
            </a:extLst>
          </p:cNvPr>
          <p:cNvCxnSpPr/>
          <p:nvPr/>
        </p:nvCxnSpPr>
        <p:spPr>
          <a:xfrm flipV="1">
            <a:off x="2676000" y="5664424"/>
            <a:ext cx="360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75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B5F6666-34FC-1C9B-93F1-0066450DB41D}"/>
              </a:ext>
            </a:extLst>
          </p:cNvPr>
          <p:cNvSpPr/>
          <p:nvPr/>
        </p:nvSpPr>
        <p:spPr>
          <a:xfrm>
            <a:off x="3936000" y="2854027"/>
            <a:ext cx="4320000" cy="1080000"/>
          </a:xfrm>
          <a:prstGeom prst="roundRect">
            <a:avLst/>
          </a:prstGeom>
          <a:solidFill>
            <a:srgbClr val="E3B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www.mukjo.com</a:t>
            </a:r>
            <a:endParaRPr lang="ko-KR" altLang="en-US" sz="32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092797E-2887-4482-61C7-7CB982BF6D40}"/>
              </a:ext>
            </a:extLst>
          </p:cNvPr>
          <p:cNvSpPr/>
          <p:nvPr/>
        </p:nvSpPr>
        <p:spPr>
          <a:xfrm>
            <a:off x="-24000" y="0"/>
            <a:ext cx="12240000" cy="720000"/>
          </a:xfrm>
          <a:prstGeom prst="rect">
            <a:avLst/>
          </a:prstGeom>
          <a:solidFill>
            <a:srgbClr val="F1B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647A9D-6877-DF13-4F67-5D9DDD89E173}"/>
              </a:ext>
            </a:extLst>
          </p:cNvPr>
          <p:cNvSpPr/>
          <p:nvPr/>
        </p:nvSpPr>
        <p:spPr>
          <a:xfrm>
            <a:off x="-24000" y="6678000"/>
            <a:ext cx="12240000" cy="180000"/>
          </a:xfrm>
          <a:prstGeom prst="rect">
            <a:avLst/>
          </a:prstGeom>
          <a:solidFill>
            <a:srgbClr val="F1B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젓가락 단색으로 채워진">
            <a:extLst>
              <a:ext uri="{FF2B5EF4-FFF2-40B4-BE49-F238E27FC236}">
                <a16:creationId xmlns:a16="http://schemas.microsoft.com/office/drawing/2014/main" id="{46868DA9-3342-C17D-F70D-899AD7883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1472000" y="90000"/>
            <a:ext cx="540000" cy="5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60B35B-A665-10BB-7322-8D2726436C83}"/>
              </a:ext>
            </a:extLst>
          </p:cNvPr>
          <p:cNvSpPr txBox="1"/>
          <p:nvPr/>
        </p:nvSpPr>
        <p:spPr>
          <a:xfrm>
            <a:off x="180000" y="67612"/>
            <a:ext cx="2589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 </a:t>
            </a:r>
            <a:r>
              <a:rPr lang="ko-KR" altLang="en-US" sz="32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사이트 정의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4174DEB-990E-89CF-0686-DB4F31397E7D}"/>
              </a:ext>
            </a:extLst>
          </p:cNvPr>
          <p:cNvGrpSpPr/>
          <p:nvPr/>
        </p:nvGrpSpPr>
        <p:grpSpPr>
          <a:xfrm>
            <a:off x="2516760" y="4313445"/>
            <a:ext cx="7158479" cy="1480110"/>
            <a:chOff x="2267765" y="4183335"/>
            <a:chExt cx="7158479" cy="148011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DF08000-1B39-AC74-ECFB-E492EFCF2FEA}"/>
                </a:ext>
              </a:extLst>
            </p:cNvPr>
            <p:cNvSpPr txBox="1"/>
            <p:nvPr/>
          </p:nvSpPr>
          <p:spPr>
            <a:xfrm>
              <a:off x="2267765" y="4183335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메인 타겟</a:t>
              </a:r>
            </a:p>
          </p:txBody>
        </p:sp>
        <p:pic>
          <p:nvPicPr>
            <p:cNvPr id="41" name="그래픽 40" descr="과녁 단색으로 채워진">
              <a:extLst>
                <a:ext uri="{FF2B5EF4-FFF2-40B4-BE49-F238E27FC236}">
                  <a16:creationId xmlns:a16="http://schemas.microsoft.com/office/drawing/2014/main" id="{CF86CE9E-C817-4A07-6E24-17927DC27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20235" y="4583445"/>
              <a:ext cx="1080000" cy="10800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04B9893-452B-1E05-05EF-FE2EE14E6BFB}"/>
                </a:ext>
              </a:extLst>
            </p:cNvPr>
            <p:cNvSpPr txBox="1"/>
            <p:nvPr/>
          </p:nvSpPr>
          <p:spPr>
            <a:xfrm>
              <a:off x="3400235" y="4923390"/>
              <a:ext cx="60260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0" i="0" u="none" strike="noStrike" dirty="0">
                  <a:solidFill>
                    <a:srgbClr val="5C3018"/>
                  </a:solidFill>
                  <a:effectLst/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신빙성 있는 리뷰와 지인들의 취향에 관심 있는 </a:t>
              </a:r>
              <a:r>
                <a:rPr lang="en-US" altLang="ko-KR" sz="2000" b="0" i="0" u="none" strike="noStrike" dirty="0">
                  <a:solidFill>
                    <a:srgbClr val="5C3018"/>
                  </a:solidFill>
                  <a:effectLst/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10~30</a:t>
              </a:r>
              <a:r>
                <a:rPr lang="ko-KR" altLang="en-US" sz="2000" b="0" i="0" u="none" strike="noStrike" dirty="0">
                  <a:solidFill>
                    <a:srgbClr val="5C3018"/>
                  </a:solidFill>
                  <a:effectLst/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대</a:t>
              </a:r>
              <a:endParaRPr lang="ko-KR" altLang="en-US" sz="2400" dirty="0">
                <a:solidFill>
                  <a:srgbClr val="5C3018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4B390DC-A1C8-99F4-3CC7-05871F5A5B1B}"/>
              </a:ext>
            </a:extLst>
          </p:cNvPr>
          <p:cNvGrpSpPr/>
          <p:nvPr/>
        </p:nvGrpSpPr>
        <p:grpSpPr>
          <a:xfrm>
            <a:off x="1585630" y="1398398"/>
            <a:ext cx="8372966" cy="812203"/>
            <a:chOff x="1585630" y="1174865"/>
            <a:chExt cx="8372966" cy="81220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0AD66FA-4DA0-F404-D030-66EB455EBA7C}"/>
                </a:ext>
              </a:extLst>
            </p:cNvPr>
            <p:cNvSpPr txBox="1"/>
            <p:nvPr/>
          </p:nvSpPr>
          <p:spPr>
            <a:xfrm>
              <a:off x="2233404" y="1586958"/>
              <a:ext cx="77251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0" i="0" u="none" strike="noStrike" dirty="0">
                  <a:solidFill>
                    <a:srgbClr val="5C3018"/>
                  </a:solidFill>
                  <a:effectLst/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믿을 수 있는 리뷰와 지인들의 취향을 서로 공유할 수 있는 맛집 커뮤니티</a:t>
              </a:r>
              <a:endParaRPr lang="ko-KR" altLang="en-US" sz="2000" dirty="0">
                <a:solidFill>
                  <a:srgbClr val="5C3018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E0F4CF3-8717-C447-61F5-CFDD1D9856CC}"/>
                </a:ext>
              </a:extLst>
            </p:cNvPr>
            <p:cNvSpPr txBox="1"/>
            <p:nvPr/>
          </p:nvSpPr>
          <p:spPr>
            <a:xfrm rot="21000000">
              <a:off x="1585630" y="1174865"/>
              <a:ext cx="1295547" cy="369332"/>
            </a:xfrm>
            <a:prstGeom prst="rect">
              <a:avLst/>
            </a:prstGeom>
            <a:solidFill>
              <a:srgbClr val="DE5F47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사이트 종류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159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92797E-2887-4482-61C7-7CB982BF6D40}"/>
              </a:ext>
            </a:extLst>
          </p:cNvPr>
          <p:cNvSpPr/>
          <p:nvPr/>
        </p:nvSpPr>
        <p:spPr>
          <a:xfrm>
            <a:off x="-24000" y="0"/>
            <a:ext cx="12240000" cy="720000"/>
          </a:xfrm>
          <a:prstGeom prst="rect">
            <a:avLst/>
          </a:prstGeom>
          <a:solidFill>
            <a:srgbClr val="F1B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젓가락 단색으로 채워진">
            <a:extLst>
              <a:ext uri="{FF2B5EF4-FFF2-40B4-BE49-F238E27FC236}">
                <a16:creationId xmlns:a16="http://schemas.microsoft.com/office/drawing/2014/main" id="{46868DA9-3342-C17D-F70D-899AD7883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1472000" y="90000"/>
            <a:ext cx="540000" cy="5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60B35B-A665-10BB-7322-8D2726436C83}"/>
              </a:ext>
            </a:extLst>
          </p:cNvPr>
          <p:cNvSpPr txBox="1"/>
          <p:nvPr/>
        </p:nvSpPr>
        <p:spPr>
          <a:xfrm>
            <a:off x="180000" y="67612"/>
            <a:ext cx="2597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미션과 목표</a:t>
            </a:r>
            <a:endParaRPr lang="ko-KR" altLang="en-US" sz="32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8A434D9-C473-BC3F-8ED5-959517886466}"/>
              </a:ext>
            </a:extLst>
          </p:cNvPr>
          <p:cNvSpPr/>
          <p:nvPr/>
        </p:nvSpPr>
        <p:spPr>
          <a:xfrm>
            <a:off x="2406000" y="5101038"/>
            <a:ext cx="9000000" cy="1260000"/>
          </a:xfrm>
          <a:prstGeom prst="rect">
            <a:avLst/>
          </a:prstGeom>
          <a:solidFill>
            <a:schemeClr val="bg1"/>
          </a:solidFill>
          <a:ln w="38100">
            <a:solidFill>
              <a:srgbClr val="F1B6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지인들의 입맛에 걸맞는 식당을 더 수월하게 탐색 가능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ko-KR" altLang="en-US" sz="400" b="0" i="0" u="none" strike="noStrike" dirty="0">
              <a:solidFill>
                <a:srgbClr val="000000"/>
              </a:solidFill>
              <a:effectLst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신빙성 있는 리뷰를 통한 식사 만족도 상승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ko-KR" altLang="en-US" sz="400" b="0" i="0" u="none" strike="noStrike" dirty="0">
              <a:solidFill>
                <a:srgbClr val="000000"/>
              </a:solidFill>
              <a:effectLst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지인들과의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유대감 형성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E506E3B-8602-FFA9-6AA9-1F8A63865892}"/>
              </a:ext>
            </a:extLst>
          </p:cNvPr>
          <p:cNvSpPr/>
          <p:nvPr/>
        </p:nvSpPr>
        <p:spPr>
          <a:xfrm>
            <a:off x="2406000" y="4025733"/>
            <a:ext cx="9000000" cy="900000"/>
          </a:xfrm>
          <a:prstGeom prst="rect">
            <a:avLst/>
          </a:prstGeom>
          <a:solidFill>
            <a:schemeClr val="bg1"/>
          </a:solidFill>
          <a:ln w="38100">
            <a:solidFill>
              <a:srgbClr val="F1B6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지인들의 식당 리뷰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ko-KR" altLang="en-US" sz="400" b="0" i="0" u="none" strike="noStrike" dirty="0">
              <a:solidFill>
                <a:srgbClr val="000000"/>
              </a:solidFill>
              <a:effectLst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우리들만의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맛집 공유 게시판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F2467C-3FF6-883D-FE28-08C3E3FC84D2}"/>
              </a:ext>
            </a:extLst>
          </p:cNvPr>
          <p:cNvSpPr/>
          <p:nvPr/>
        </p:nvSpPr>
        <p:spPr>
          <a:xfrm>
            <a:off x="2406000" y="2949178"/>
            <a:ext cx="9000000" cy="900000"/>
          </a:xfrm>
          <a:prstGeom prst="rect">
            <a:avLst/>
          </a:prstGeom>
          <a:solidFill>
            <a:schemeClr val="bg1"/>
          </a:solidFill>
          <a:ln w="38100">
            <a:solidFill>
              <a:srgbClr val="F1B6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타사이트의 거짓리뷰로 인한 신뢰도가 저하되고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이로 인한 돈과 시간이 낭비됨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ko-KR" altLang="en-US" sz="400" b="0" i="0" u="none" strike="noStrike" dirty="0">
              <a:solidFill>
                <a:srgbClr val="000000"/>
              </a:solidFill>
              <a:effectLst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타사이트에서는 지인들의 데이터만 집중적으로 조회 불가능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3A8CAC5-0E95-3E0E-45B7-4ED68636DFB9}"/>
              </a:ext>
            </a:extLst>
          </p:cNvPr>
          <p:cNvSpPr/>
          <p:nvPr/>
        </p:nvSpPr>
        <p:spPr>
          <a:xfrm>
            <a:off x="2406000" y="1871996"/>
            <a:ext cx="9000000" cy="900000"/>
          </a:xfrm>
          <a:prstGeom prst="rect">
            <a:avLst/>
          </a:prstGeom>
          <a:solidFill>
            <a:schemeClr val="bg1"/>
          </a:solidFill>
          <a:ln w="38100">
            <a:solidFill>
              <a:srgbClr val="F1B6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광고로 인한 과장된 리뷰없이 솔직하고 정확한 리뷰만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모아보기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sz="400" dirty="0">
              <a:solidFill>
                <a:srgbClr val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지인들의 취향을 쉽게 파악하고 나의 취향 공유하기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AA24E6-7E48-6F54-49B1-30BF92BED873}"/>
              </a:ext>
            </a:extLst>
          </p:cNvPr>
          <p:cNvSpPr/>
          <p:nvPr/>
        </p:nvSpPr>
        <p:spPr>
          <a:xfrm>
            <a:off x="2406000" y="1151998"/>
            <a:ext cx="9000000" cy="539374"/>
          </a:xfrm>
          <a:prstGeom prst="rect">
            <a:avLst/>
          </a:prstGeom>
          <a:solidFill>
            <a:schemeClr val="bg1"/>
          </a:solidFill>
          <a:ln w="38100">
            <a:solidFill>
              <a:srgbClr val="5C30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지인들과의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식사장소를 효율적으로 정하기</a:t>
            </a:r>
            <a:endParaRPr lang="ko-KR" altLang="en-US" sz="18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79BC91-E096-D6A4-EB2C-3EA07C0F114D}"/>
              </a:ext>
            </a:extLst>
          </p:cNvPr>
          <p:cNvSpPr/>
          <p:nvPr/>
        </p:nvSpPr>
        <p:spPr>
          <a:xfrm>
            <a:off x="789671" y="1151998"/>
            <a:ext cx="1620000" cy="540000"/>
          </a:xfrm>
          <a:prstGeom prst="rect">
            <a:avLst/>
          </a:prstGeom>
          <a:solidFill>
            <a:srgbClr val="5C3018"/>
          </a:solidFill>
          <a:ln w="38100">
            <a:solidFill>
              <a:srgbClr val="5C30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Mission</a:t>
            </a:r>
            <a:endParaRPr lang="ko-KR" altLang="en-US" sz="2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48761D-6D5D-E311-0758-BC9F98CAEFC1}"/>
              </a:ext>
            </a:extLst>
          </p:cNvPr>
          <p:cNvSpPr/>
          <p:nvPr/>
        </p:nvSpPr>
        <p:spPr>
          <a:xfrm>
            <a:off x="789671" y="1871371"/>
            <a:ext cx="1620000" cy="900001"/>
          </a:xfrm>
          <a:prstGeom prst="rect">
            <a:avLst/>
          </a:prstGeom>
          <a:solidFill>
            <a:srgbClr val="F1B654"/>
          </a:solidFill>
          <a:ln w="38100">
            <a:solidFill>
              <a:srgbClr val="F1B6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목      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5E6D1B7-9500-56FD-CD20-E53811492744}"/>
              </a:ext>
            </a:extLst>
          </p:cNvPr>
          <p:cNvSpPr/>
          <p:nvPr/>
        </p:nvSpPr>
        <p:spPr>
          <a:xfrm>
            <a:off x="786000" y="2948552"/>
            <a:ext cx="1620000" cy="900000"/>
          </a:xfrm>
          <a:prstGeom prst="rect">
            <a:avLst/>
          </a:prstGeom>
          <a:solidFill>
            <a:srgbClr val="F1B654"/>
          </a:solidFill>
          <a:ln w="38100">
            <a:solidFill>
              <a:srgbClr val="F1B6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배      경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611C554-1ED8-AC71-C0AF-DF62EB82BB55}"/>
              </a:ext>
            </a:extLst>
          </p:cNvPr>
          <p:cNvSpPr/>
          <p:nvPr/>
        </p:nvSpPr>
        <p:spPr>
          <a:xfrm>
            <a:off x="786000" y="4025108"/>
            <a:ext cx="1620000" cy="900000"/>
          </a:xfrm>
          <a:prstGeom prst="rect">
            <a:avLst/>
          </a:prstGeom>
          <a:solidFill>
            <a:srgbClr val="F1B654"/>
          </a:solidFill>
          <a:ln w="38100">
            <a:solidFill>
              <a:srgbClr val="F1B6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주요 내용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AF4E525-78EE-E089-7A19-03922B99A894}"/>
              </a:ext>
            </a:extLst>
          </p:cNvPr>
          <p:cNvSpPr/>
          <p:nvPr/>
        </p:nvSpPr>
        <p:spPr>
          <a:xfrm>
            <a:off x="786000" y="5100413"/>
            <a:ext cx="1620000" cy="1260000"/>
          </a:xfrm>
          <a:prstGeom prst="rect">
            <a:avLst/>
          </a:prstGeom>
          <a:solidFill>
            <a:srgbClr val="F1B654"/>
          </a:solidFill>
          <a:ln w="38100">
            <a:solidFill>
              <a:srgbClr val="F1B6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기대 효과</a:t>
            </a:r>
          </a:p>
        </p:txBody>
      </p:sp>
    </p:spTree>
    <p:extLst>
      <p:ext uri="{BB962C8B-B14F-4D97-AF65-F5344CB8AC3E}">
        <p14:creationId xmlns:p14="http://schemas.microsoft.com/office/powerpoint/2010/main" val="4148820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B6EF729-29ED-C96E-9B1C-2E5483C44B3C}"/>
              </a:ext>
            </a:extLst>
          </p:cNvPr>
          <p:cNvSpPr/>
          <p:nvPr/>
        </p:nvSpPr>
        <p:spPr>
          <a:xfrm>
            <a:off x="7517969" y="1799999"/>
            <a:ext cx="3780000" cy="4320000"/>
          </a:xfrm>
          <a:prstGeom prst="rect">
            <a:avLst/>
          </a:prstGeom>
          <a:solidFill>
            <a:schemeClr val="bg1"/>
          </a:solidFill>
          <a:ln w="19050">
            <a:solidFill>
              <a:srgbClr val="E3B3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D20A687-F344-61D2-63E0-A1EBDE86386C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94031" y="1799998"/>
            <a:ext cx="6192000" cy="3348000"/>
          </a:xfrm>
          <a:prstGeom prst="rect">
            <a:avLst/>
          </a:prstGeom>
          <a:ln w="19050">
            <a:solidFill>
              <a:srgbClr val="E3B3A4"/>
            </a:solidFill>
          </a:ln>
        </p:spPr>
      </p:pic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B38EE6E1-200E-2C0D-EC1D-CD088DC525CA}"/>
              </a:ext>
            </a:extLst>
          </p:cNvPr>
          <p:cNvSpPr/>
          <p:nvPr/>
        </p:nvSpPr>
        <p:spPr>
          <a:xfrm>
            <a:off x="894029" y="1259999"/>
            <a:ext cx="1620000" cy="540000"/>
          </a:xfrm>
          <a:custGeom>
            <a:avLst/>
            <a:gdLst>
              <a:gd name="connsiteX0" fmla="*/ 120002 w 1620000"/>
              <a:gd name="connsiteY0" fmla="*/ 0 h 540000"/>
              <a:gd name="connsiteX1" fmla="*/ 1499998 w 1620000"/>
              <a:gd name="connsiteY1" fmla="*/ 0 h 540000"/>
              <a:gd name="connsiteX2" fmla="*/ 1620000 w 1620000"/>
              <a:gd name="connsiteY2" fmla="*/ 120002 h 540000"/>
              <a:gd name="connsiteX3" fmla="*/ 1620000 w 1620000"/>
              <a:gd name="connsiteY3" fmla="*/ 540000 h 540000"/>
              <a:gd name="connsiteX4" fmla="*/ 0 w 1620000"/>
              <a:gd name="connsiteY4" fmla="*/ 540000 h 540000"/>
              <a:gd name="connsiteX5" fmla="*/ 0 w 1620000"/>
              <a:gd name="connsiteY5" fmla="*/ 120002 h 540000"/>
              <a:gd name="connsiteX6" fmla="*/ 120002 w 1620000"/>
              <a:gd name="connsiteY6" fmla="*/ 0 h 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0000" h="540000">
                <a:moveTo>
                  <a:pt x="120002" y="0"/>
                </a:moveTo>
                <a:lnTo>
                  <a:pt x="1499998" y="0"/>
                </a:lnTo>
                <a:cubicBezTo>
                  <a:pt x="1566273" y="0"/>
                  <a:pt x="1620000" y="53727"/>
                  <a:pt x="1620000" y="120002"/>
                </a:cubicBezTo>
                <a:lnTo>
                  <a:pt x="1620000" y="540000"/>
                </a:lnTo>
                <a:lnTo>
                  <a:pt x="0" y="540000"/>
                </a:lnTo>
                <a:lnTo>
                  <a:pt x="0" y="120002"/>
                </a:lnTo>
                <a:cubicBezTo>
                  <a:pt x="0" y="53727"/>
                  <a:pt x="53727" y="0"/>
                  <a:pt x="120002" y="0"/>
                </a:cubicBezTo>
                <a:close/>
              </a:path>
            </a:pathLst>
          </a:custGeom>
          <a:solidFill>
            <a:srgbClr val="E3B3A4"/>
          </a:solidFill>
          <a:ln>
            <a:solidFill>
              <a:srgbClr val="E3B3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네이버 지도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092797E-2887-4482-61C7-7CB982BF6D40}"/>
              </a:ext>
            </a:extLst>
          </p:cNvPr>
          <p:cNvSpPr/>
          <p:nvPr/>
        </p:nvSpPr>
        <p:spPr>
          <a:xfrm>
            <a:off x="-24000" y="0"/>
            <a:ext cx="12240000" cy="720000"/>
          </a:xfrm>
          <a:prstGeom prst="rect">
            <a:avLst/>
          </a:prstGeom>
          <a:solidFill>
            <a:srgbClr val="F1B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젓가락 단색으로 채워진">
            <a:extLst>
              <a:ext uri="{FF2B5EF4-FFF2-40B4-BE49-F238E27FC236}">
                <a16:creationId xmlns:a16="http://schemas.microsoft.com/office/drawing/2014/main" id="{46868DA9-3342-C17D-F70D-899AD7883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11472000" y="90000"/>
            <a:ext cx="540000" cy="5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60B35B-A665-10BB-7322-8D2726436C83}"/>
              </a:ext>
            </a:extLst>
          </p:cNvPr>
          <p:cNvSpPr txBox="1"/>
          <p:nvPr/>
        </p:nvSpPr>
        <p:spPr>
          <a:xfrm>
            <a:off x="180000" y="67612"/>
            <a:ext cx="2095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4. </a:t>
            </a:r>
            <a:r>
              <a:rPr lang="ko-KR" altLang="en-US" sz="32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벤치마킹</a:t>
            </a:r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8683D59A-2871-08E0-63B5-604075B1EFF5}"/>
              </a:ext>
            </a:extLst>
          </p:cNvPr>
          <p:cNvSpPr/>
          <p:nvPr/>
        </p:nvSpPr>
        <p:spPr>
          <a:xfrm>
            <a:off x="7512776" y="1259999"/>
            <a:ext cx="1620000" cy="540000"/>
          </a:xfrm>
          <a:custGeom>
            <a:avLst/>
            <a:gdLst>
              <a:gd name="connsiteX0" fmla="*/ 120002 w 1620000"/>
              <a:gd name="connsiteY0" fmla="*/ 0 h 540000"/>
              <a:gd name="connsiteX1" fmla="*/ 1499998 w 1620000"/>
              <a:gd name="connsiteY1" fmla="*/ 0 h 540000"/>
              <a:gd name="connsiteX2" fmla="*/ 1620000 w 1620000"/>
              <a:gd name="connsiteY2" fmla="*/ 120002 h 540000"/>
              <a:gd name="connsiteX3" fmla="*/ 1620000 w 1620000"/>
              <a:gd name="connsiteY3" fmla="*/ 540000 h 540000"/>
              <a:gd name="connsiteX4" fmla="*/ 0 w 1620000"/>
              <a:gd name="connsiteY4" fmla="*/ 540000 h 540000"/>
              <a:gd name="connsiteX5" fmla="*/ 0 w 1620000"/>
              <a:gd name="connsiteY5" fmla="*/ 120002 h 540000"/>
              <a:gd name="connsiteX6" fmla="*/ 120002 w 1620000"/>
              <a:gd name="connsiteY6" fmla="*/ 0 h 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0000" h="540000">
                <a:moveTo>
                  <a:pt x="120002" y="0"/>
                </a:moveTo>
                <a:lnTo>
                  <a:pt x="1499998" y="0"/>
                </a:lnTo>
                <a:cubicBezTo>
                  <a:pt x="1566273" y="0"/>
                  <a:pt x="1620000" y="53727"/>
                  <a:pt x="1620000" y="120002"/>
                </a:cubicBezTo>
                <a:lnTo>
                  <a:pt x="1620000" y="540000"/>
                </a:lnTo>
                <a:lnTo>
                  <a:pt x="0" y="540000"/>
                </a:lnTo>
                <a:lnTo>
                  <a:pt x="0" y="120002"/>
                </a:lnTo>
                <a:cubicBezTo>
                  <a:pt x="0" y="53727"/>
                  <a:pt x="53727" y="0"/>
                  <a:pt x="120002" y="0"/>
                </a:cubicBezTo>
                <a:close/>
              </a:path>
            </a:pathLst>
          </a:custGeom>
          <a:solidFill>
            <a:srgbClr val="E3B3A4"/>
          </a:solidFill>
          <a:ln w="19050">
            <a:solidFill>
              <a:srgbClr val="E3B3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네이버 카페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BF6CA73-AD2D-59B4-BD75-47DD1C10671F}"/>
              </a:ext>
            </a:extLst>
          </p:cNvPr>
          <p:cNvGrpSpPr/>
          <p:nvPr/>
        </p:nvGrpSpPr>
        <p:grpSpPr>
          <a:xfrm>
            <a:off x="917718" y="5579999"/>
            <a:ext cx="6168313" cy="540000"/>
            <a:chOff x="3193653" y="5884906"/>
            <a:chExt cx="6168313" cy="540000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B8749728-F2D5-512E-CB67-DA370E8288C1}"/>
                </a:ext>
              </a:extLst>
            </p:cNvPr>
            <p:cNvSpPr/>
            <p:nvPr/>
          </p:nvSpPr>
          <p:spPr>
            <a:xfrm>
              <a:off x="3193653" y="5884906"/>
              <a:ext cx="1620000" cy="540000"/>
            </a:xfrm>
            <a:custGeom>
              <a:avLst/>
              <a:gdLst>
                <a:gd name="connsiteX0" fmla="*/ 90002 w 1620000"/>
                <a:gd name="connsiteY0" fmla="*/ 0 h 540000"/>
                <a:gd name="connsiteX1" fmla="*/ 1620000 w 1620000"/>
                <a:gd name="connsiteY1" fmla="*/ 0 h 540000"/>
                <a:gd name="connsiteX2" fmla="*/ 1620000 w 1620000"/>
                <a:gd name="connsiteY2" fmla="*/ 540000 h 540000"/>
                <a:gd name="connsiteX3" fmla="*/ 90002 w 1620000"/>
                <a:gd name="connsiteY3" fmla="*/ 540000 h 540000"/>
                <a:gd name="connsiteX4" fmla="*/ 0 w 1620000"/>
                <a:gd name="connsiteY4" fmla="*/ 449998 h 540000"/>
                <a:gd name="connsiteX5" fmla="*/ 0 w 1620000"/>
                <a:gd name="connsiteY5" fmla="*/ 90002 h 540000"/>
                <a:gd name="connsiteX6" fmla="*/ 90002 w 1620000"/>
                <a:gd name="connsiteY6" fmla="*/ 0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20000" h="540000">
                  <a:moveTo>
                    <a:pt x="90002" y="0"/>
                  </a:moveTo>
                  <a:lnTo>
                    <a:pt x="1620000" y="0"/>
                  </a:lnTo>
                  <a:lnTo>
                    <a:pt x="1620000" y="540000"/>
                  </a:lnTo>
                  <a:lnTo>
                    <a:pt x="90002" y="540000"/>
                  </a:lnTo>
                  <a:cubicBezTo>
                    <a:pt x="40295" y="540000"/>
                    <a:pt x="0" y="499705"/>
                    <a:pt x="0" y="449998"/>
                  </a:cubicBezTo>
                  <a:lnTo>
                    <a:pt x="0" y="90002"/>
                  </a:lnTo>
                  <a:cubicBezTo>
                    <a:pt x="0" y="40295"/>
                    <a:pt x="40295" y="0"/>
                    <a:pt x="90002" y="0"/>
                  </a:cubicBezTo>
                  <a:close/>
                </a:path>
              </a:pathLst>
            </a:custGeom>
            <a:solidFill>
              <a:srgbClr val="E3B3A4"/>
            </a:solidFill>
            <a:ln w="19050">
              <a:solidFill>
                <a:srgbClr val="E3B3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디자인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1ACE47A5-1583-90D7-8131-FBF006DC99EB}"/>
                </a:ext>
              </a:extLst>
            </p:cNvPr>
            <p:cNvSpPr/>
            <p:nvPr/>
          </p:nvSpPr>
          <p:spPr>
            <a:xfrm>
              <a:off x="4813653" y="5884906"/>
              <a:ext cx="4548313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E3B3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startbootstrap.com / getbootstrap.com</a:t>
              </a:r>
              <a:endParaRPr lang="ko-KR" altLang="en-US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D6418F4-6CDA-277C-C07F-9244F712EC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603" t="60391" r="22941" b="17256"/>
          <a:stretch/>
        </p:blipFill>
        <p:spPr>
          <a:xfrm>
            <a:off x="7541655" y="4889767"/>
            <a:ext cx="3732627" cy="10799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B561B36-9F8D-9776-0C0B-DD9DA46B347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621" t="9187" r="21470" b="11634"/>
          <a:stretch/>
        </p:blipFill>
        <p:spPr>
          <a:xfrm>
            <a:off x="7535679" y="1904883"/>
            <a:ext cx="374458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92797E-2887-4482-61C7-7CB982BF6D40}"/>
              </a:ext>
            </a:extLst>
          </p:cNvPr>
          <p:cNvSpPr/>
          <p:nvPr/>
        </p:nvSpPr>
        <p:spPr>
          <a:xfrm>
            <a:off x="-24000" y="0"/>
            <a:ext cx="12240000" cy="720000"/>
          </a:xfrm>
          <a:prstGeom prst="rect">
            <a:avLst/>
          </a:prstGeom>
          <a:solidFill>
            <a:srgbClr val="F1B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젓가락 단색으로 채워진">
            <a:extLst>
              <a:ext uri="{FF2B5EF4-FFF2-40B4-BE49-F238E27FC236}">
                <a16:creationId xmlns:a16="http://schemas.microsoft.com/office/drawing/2014/main" id="{46868DA9-3342-C17D-F70D-899AD7883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1472000" y="90000"/>
            <a:ext cx="540000" cy="5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60B35B-A665-10BB-7322-8D2726436C83}"/>
              </a:ext>
            </a:extLst>
          </p:cNvPr>
          <p:cNvSpPr txBox="1"/>
          <p:nvPr/>
        </p:nvSpPr>
        <p:spPr>
          <a:xfrm>
            <a:off x="180000" y="67612"/>
            <a:ext cx="2587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5. </a:t>
            </a:r>
            <a:r>
              <a:rPr lang="ko-KR" altLang="en-US" sz="32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메뉴 구조도</a:t>
            </a: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A3D6F7D9-F7C1-1934-9257-B658D05808BA}"/>
              </a:ext>
            </a:extLst>
          </p:cNvPr>
          <p:cNvGrpSpPr/>
          <p:nvPr/>
        </p:nvGrpSpPr>
        <p:grpSpPr>
          <a:xfrm>
            <a:off x="9233182" y="1371126"/>
            <a:ext cx="2340000" cy="4320000"/>
            <a:chOff x="4357040" y="1525085"/>
            <a:chExt cx="2340000" cy="4320000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9AD9DE62-DE37-0179-9A0D-7D6ACACEEC13}"/>
                </a:ext>
              </a:extLst>
            </p:cNvPr>
            <p:cNvSpPr/>
            <p:nvPr/>
          </p:nvSpPr>
          <p:spPr>
            <a:xfrm>
              <a:off x="4357040" y="1525085"/>
              <a:ext cx="2340000" cy="4320000"/>
            </a:xfrm>
            <a:prstGeom prst="rect">
              <a:avLst/>
            </a:prstGeom>
            <a:noFill/>
            <a:ln w="19050">
              <a:solidFill>
                <a:srgbClr val="5C30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4D9EBF9C-28AD-7813-094C-FCEDA399E163}"/>
                </a:ext>
              </a:extLst>
            </p:cNvPr>
            <p:cNvGrpSpPr/>
            <p:nvPr/>
          </p:nvGrpSpPr>
          <p:grpSpPr>
            <a:xfrm>
              <a:off x="4627040" y="1705100"/>
              <a:ext cx="1800000" cy="3846892"/>
              <a:chOff x="5196000" y="1065020"/>
              <a:chExt cx="1800000" cy="3846892"/>
            </a:xfrm>
          </p:grpSpPr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20E9D749-8A78-1A02-3DC3-193C1E8F900B}"/>
                  </a:ext>
                </a:extLst>
              </p:cNvPr>
              <p:cNvSpPr/>
              <p:nvPr/>
            </p:nvSpPr>
            <p:spPr>
              <a:xfrm>
                <a:off x="5196000" y="1065020"/>
                <a:ext cx="1800000" cy="432000"/>
              </a:xfrm>
              <a:prstGeom prst="rect">
                <a:avLst/>
              </a:prstGeom>
              <a:solidFill>
                <a:srgbClr val="E3B3A4"/>
              </a:solidFill>
              <a:ln w="28575">
                <a:solidFill>
                  <a:srgbClr val="E3B3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800" dirty="0">
                    <a:solidFill>
                      <a:schemeClr val="bg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관리자페이지</a:t>
                </a: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6E9BB423-8C59-AD77-E474-31B816F7AF5C}"/>
                  </a:ext>
                </a:extLst>
              </p:cNvPr>
              <p:cNvSpPr/>
              <p:nvPr/>
            </p:nvSpPr>
            <p:spPr>
              <a:xfrm>
                <a:off x="5196000" y="1677020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E3B3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>
                    <a:solidFill>
                      <a:srgbClr val="5C3018"/>
                    </a:solidFill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접속자</a:t>
                </a:r>
                <a:r>
                  <a:rPr lang="ko-KR" altLang="en-US" sz="1200" dirty="0">
                    <a:solidFill>
                      <a:srgbClr val="5C3018"/>
                    </a:solidFill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 수 </a:t>
                </a:r>
                <a:r>
                  <a:rPr lang="en-US" altLang="ko-KR" sz="1200" dirty="0">
                    <a:solidFill>
                      <a:srgbClr val="5C3018"/>
                    </a:solidFill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&amp; </a:t>
                </a:r>
                <a:r>
                  <a:rPr lang="ko-KR" altLang="en-US" sz="1200" dirty="0">
                    <a:solidFill>
                      <a:srgbClr val="5C3018"/>
                    </a:solidFill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그래프</a:t>
                </a:r>
                <a:endParaRPr lang="en-US" altLang="ko-KR" sz="1200" dirty="0">
                  <a:solidFill>
                    <a:srgbClr val="5C3018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9A3BAF83-4195-8D5B-C1B8-78DEE8E469C0}"/>
                  </a:ext>
                </a:extLst>
              </p:cNvPr>
              <p:cNvSpPr/>
              <p:nvPr/>
            </p:nvSpPr>
            <p:spPr>
              <a:xfrm>
                <a:off x="5196000" y="2289020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E3B3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rgbClr val="5C3018"/>
                    </a:solidFill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회원 목록</a:t>
                </a:r>
                <a:endParaRPr lang="en-US" altLang="ko-KR" sz="1200" dirty="0">
                  <a:solidFill>
                    <a:srgbClr val="5C3018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EDC383D7-0B3F-AAE2-1F2E-3FFE27BF04AD}"/>
                  </a:ext>
                </a:extLst>
              </p:cNvPr>
              <p:cNvSpPr/>
              <p:nvPr/>
            </p:nvSpPr>
            <p:spPr>
              <a:xfrm>
                <a:off x="5196000" y="3079317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E3B3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rgbClr val="5C3018"/>
                    </a:solidFill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리뷰 수 증감 </a:t>
                </a:r>
                <a:r>
                  <a:rPr lang="en-US" altLang="ko-KR" sz="1200" dirty="0">
                    <a:solidFill>
                      <a:srgbClr val="5C3018"/>
                    </a:solidFill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&amp; </a:t>
                </a:r>
                <a:r>
                  <a:rPr lang="ko-KR" altLang="en-US" sz="1200" dirty="0">
                    <a:solidFill>
                      <a:srgbClr val="5C3018"/>
                    </a:solidFill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그래프</a:t>
                </a:r>
                <a:endParaRPr lang="en-US" altLang="ko-KR" sz="1200" dirty="0">
                  <a:solidFill>
                    <a:srgbClr val="5C3018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97B0490B-E264-7B41-D8E7-F6232FA7703E}"/>
                  </a:ext>
                </a:extLst>
              </p:cNvPr>
              <p:cNvSpPr/>
              <p:nvPr/>
            </p:nvSpPr>
            <p:spPr>
              <a:xfrm>
                <a:off x="5196000" y="3690466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E3B3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rgbClr val="5C3018"/>
                    </a:solidFill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소모임 목록</a:t>
                </a:r>
                <a:endParaRPr lang="en-US" altLang="ko-KR" sz="1200" dirty="0">
                  <a:solidFill>
                    <a:srgbClr val="5C3018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07197101-E5E4-D179-8D47-96DB06629AF7}"/>
                  </a:ext>
                </a:extLst>
              </p:cNvPr>
              <p:cNvSpPr/>
              <p:nvPr/>
            </p:nvSpPr>
            <p:spPr>
              <a:xfrm>
                <a:off x="5196000" y="4479912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E3B3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rgbClr val="5C3018"/>
                    </a:solidFill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공지사항 관리</a:t>
                </a:r>
                <a:endParaRPr lang="en-US" altLang="ko-KR" sz="1200" dirty="0">
                  <a:solidFill>
                    <a:srgbClr val="5C3018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27ABFCA-C131-A2FE-64CC-89269864CAA1}"/>
                  </a:ext>
                </a:extLst>
              </p:cNvPr>
              <p:cNvSpPr txBox="1"/>
              <p:nvPr/>
            </p:nvSpPr>
            <p:spPr>
              <a:xfrm>
                <a:off x="5196000" y="2718697"/>
                <a:ext cx="1255472" cy="3263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dirty="0">
                    <a:solidFill>
                      <a:srgbClr val="5C3018"/>
                    </a:solidFill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 </a:t>
                </a:r>
                <a:r>
                  <a:rPr lang="en-US" altLang="ko-KR" sz="1200" dirty="0">
                    <a:solidFill>
                      <a:srgbClr val="5C3018"/>
                    </a:solidFill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- </a:t>
                </a:r>
                <a:r>
                  <a:rPr lang="ko-KR" altLang="en-US" sz="1200" dirty="0">
                    <a:solidFill>
                      <a:srgbClr val="5C3018"/>
                    </a:solidFill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회원 강제 탈퇴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C5553B9-021B-637D-71D6-608FC7C91E5F}"/>
                  </a:ext>
                </a:extLst>
              </p:cNvPr>
              <p:cNvSpPr txBox="1"/>
              <p:nvPr/>
            </p:nvSpPr>
            <p:spPr>
              <a:xfrm>
                <a:off x="5196000" y="4122466"/>
                <a:ext cx="1074333" cy="3263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dirty="0">
                    <a:solidFill>
                      <a:srgbClr val="5C3018"/>
                    </a:solidFill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 </a:t>
                </a:r>
                <a:r>
                  <a:rPr lang="en-US" altLang="ko-KR" sz="1200" dirty="0">
                    <a:solidFill>
                      <a:srgbClr val="5C3018"/>
                    </a:solidFill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- </a:t>
                </a:r>
                <a:r>
                  <a:rPr lang="ko-KR" altLang="en-US" sz="1200" dirty="0">
                    <a:solidFill>
                      <a:srgbClr val="5C3018"/>
                    </a:solidFill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소모임 삭제</a:t>
                </a:r>
              </a:p>
            </p:txBody>
          </p:sp>
        </p:grp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14EE20BE-6ECC-B56B-215E-A00954B5B144}"/>
              </a:ext>
            </a:extLst>
          </p:cNvPr>
          <p:cNvGrpSpPr/>
          <p:nvPr/>
        </p:nvGrpSpPr>
        <p:grpSpPr>
          <a:xfrm>
            <a:off x="1229216" y="1003010"/>
            <a:ext cx="7382880" cy="5674990"/>
            <a:chOff x="2493120" y="900884"/>
            <a:chExt cx="7382880" cy="5674990"/>
          </a:xfrm>
        </p:grpSpPr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A646D8F9-AF87-C717-11E2-1A11B25CF005}"/>
                </a:ext>
              </a:extLst>
            </p:cNvPr>
            <p:cNvCxnSpPr>
              <a:cxnSpLocks/>
              <a:stCxn id="146" idx="2"/>
              <a:endCxn id="157" idx="2"/>
            </p:cNvCxnSpPr>
            <p:nvPr/>
          </p:nvCxnSpPr>
          <p:spPr>
            <a:xfrm flipH="1">
              <a:off x="6091680" y="1332884"/>
              <a:ext cx="1440" cy="3060000"/>
            </a:xfrm>
            <a:prstGeom prst="line">
              <a:avLst/>
            </a:prstGeom>
            <a:ln w="19050">
              <a:solidFill>
                <a:srgbClr val="5C30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C37B2409-A8CB-890E-0DEC-4E82FED7011A}"/>
                </a:ext>
              </a:extLst>
            </p:cNvPr>
            <p:cNvSpPr/>
            <p:nvPr/>
          </p:nvSpPr>
          <p:spPr>
            <a:xfrm>
              <a:off x="5013120" y="900884"/>
              <a:ext cx="2160000" cy="432000"/>
            </a:xfrm>
            <a:prstGeom prst="rect">
              <a:avLst/>
            </a:prstGeom>
            <a:solidFill>
              <a:srgbClr val="F1B65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www.mukjo.com</a:t>
              </a:r>
              <a:endParaRPr lang="ko-KR" altLang="en-US" sz="20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794F10D-D78A-A80A-6F10-26E0B07120C1}"/>
                </a:ext>
              </a:extLst>
            </p:cNvPr>
            <p:cNvSpPr/>
            <p:nvPr/>
          </p:nvSpPr>
          <p:spPr>
            <a:xfrm>
              <a:off x="4473120" y="1512884"/>
              <a:ext cx="1440000" cy="432000"/>
            </a:xfrm>
            <a:prstGeom prst="rect">
              <a:avLst/>
            </a:prstGeom>
            <a:solidFill>
              <a:srgbClr val="E3B3A4"/>
            </a:solidFill>
            <a:ln w="28575">
              <a:solidFill>
                <a:srgbClr val="E3B3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>
                  <a:solidFill>
                    <a:schemeClr val="bg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회원가입</a:t>
              </a: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EC332A5-8E79-073E-931C-58A9B77461E5}"/>
                </a:ext>
              </a:extLst>
            </p:cNvPr>
            <p:cNvSpPr/>
            <p:nvPr/>
          </p:nvSpPr>
          <p:spPr>
            <a:xfrm>
              <a:off x="4473120" y="2129964"/>
              <a:ext cx="1440000" cy="432000"/>
            </a:xfrm>
            <a:prstGeom prst="rect">
              <a:avLst/>
            </a:prstGeom>
            <a:solidFill>
              <a:srgbClr val="E3B3A4"/>
            </a:solidFill>
            <a:ln w="28575">
              <a:solidFill>
                <a:srgbClr val="E3B3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>
                  <a:solidFill>
                    <a:schemeClr val="bg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로그인</a:t>
              </a: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FE55F0A0-1A45-3C5F-F037-1AC6DF316C9E}"/>
                </a:ext>
              </a:extLst>
            </p:cNvPr>
            <p:cNvSpPr/>
            <p:nvPr/>
          </p:nvSpPr>
          <p:spPr>
            <a:xfrm>
              <a:off x="6273120" y="1512884"/>
              <a:ext cx="1440000" cy="432000"/>
            </a:xfrm>
            <a:prstGeom prst="rect">
              <a:avLst/>
            </a:prstGeom>
            <a:solidFill>
              <a:srgbClr val="E3B3A4"/>
            </a:solidFill>
            <a:ln w="28575">
              <a:solidFill>
                <a:srgbClr val="E3B3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>
                  <a:solidFill>
                    <a:schemeClr val="bg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마이페이지</a:t>
              </a: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3C6AC3D5-B099-A83D-2061-28401142A988}"/>
                </a:ext>
              </a:extLst>
            </p:cNvPr>
            <p:cNvSpPr/>
            <p:nvPr/>
          </p:nvSpPr>
          <p:spPr>
            <a:xfrm>
              <a:off x="6273120" y="2129964"/>
              <a:ext cx="1440000" cy="432000"/>
            </a:xfrm>
            <a:prstGeom prst="rect">
              <a:avLst/>
            </a:prstGeom>
            <a:solidFill>
              <a:srgbClr val="E3B3A4"/>
            </a:solidFill>
            <a:ln w="28575">
              <a:solidFill>
                <a:srgbClr val="E3B3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>
                  <a:solidFill>
                    <a:schemeClr val="bg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관리페이지</a:t>
              </a: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756189DC-50E0-9AE4-50CA-A8C62CCE4F9E}"/>
                </a:ext>
              </a:extLst>
            </p:cNvPr>
            <p:cNvSpPr/>
            <p:nvPr/>
          </p:nvSpPr>
          <p:spPr>
            <a:xfrm>
              <a:off x="3033120" y="1727678"/>
              <a:ext cx="1080000" cy="432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E3B3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rgbClr val="5C3018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사이트 로그인</a:t>
              </a:r>
              <a:endParaRPr lang="en-US" altLang="ko-KR" sz="1200" dirty="0">
                <a:solidFill>
                  <a:srgbClr val="5C3018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82989FA9-E2F5-F4C6-2D0D-644F02380C85}"/>
                </a:ext>
              </a:extLst>
            </p:cNvPr>
            <p:cNvSpPr/>
            <p:nvPr/>
          </p:nvSpPr>
          <p:spPr>
            <a:xfrm>
              <a:off x="3033120" y="2525964"/>
              <a:ext cx="1080000" cy="432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E3B3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rgbClr val="5C3018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소셜 로그인</a:t>
              </a:r>
            </a:p>
          </p:txBody>
        </p: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F680C068-971D-A6D7-7389-B470C39C366F}"/>
                </a:ext>
              </a:extLst>
            </p:cNvPr>
            <p:cNvGrpSpPr/>
            <p:nvPr/>
          </p:nvGrpSpPr>
          <p:grpSpPr>
            <a:xfrm>
              <a:off x="8073120" y="1205097"/>
              <a:ext cx="1802880" cy="2281733"/>
              <a:chOff x="8076000" y="1206812"/>
              <a:chExt cx="1802880" cy="2281733"/>
            </a:xfrm>
          </p:grpSpPr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136386B1-7ECD-35AD-C70D-0509B86F984F}"/>
                  </a:ext>
                </a:extLst>
              </p:cNvPr>
              <p:cNvSpPr/>
              <p:nvPr/>
            </p:nvSpPr>
            <p:spPr>
              <a:xfrm>
                <a:off x="8076000" y="1206812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E3B3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rgbClr val="5C3018"/>
                    </a:solidFill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소모임 이름 변경</a:t>
                </a: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1F87BB30-D0B2-8D62-44F6-9E162855E6FE}"/>
                  </a:ext>
                </a:extLst>
              </p:cNvPr>
              <p:cNvSpPr/>
              <p:nvPr/>
            </p:nvSpPr>
            <p:spPr>
              <a:xfrm>
                <a:off x="8076000" y="1817606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E3B3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rgbClr val="5C3018"/>
                    </a:solidFill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소모임 가입 승인</a:t>
                </a:r>
                <a:r>
                  <a:rPr lang="en-US" altLang="ko-KR" sz="1200" dirty="0">
                    <a:solidFill>
                      <a:srgbClr val="5C3018"/>
                    </a:solidFill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/</a:t>
                </a:r>
                <a:r>
                  <a:rPr lang="ko-KR" altLang="en-US" sz="1200" dirty="0">
                    <a:solidFill>
                      <a:srgbClr val="5C3018"/>
                    </a:solidFill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거절</a:t>
                </a: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19A49C02-D6C1-87C1-5EEE-699924A7215F}"/>
                  </a:ext>
                </a:extLst>
              </p:cNvPr>
              <p:cNvSpPr/>
              <p:nvPr/>
            </p:nvSpPr>
            <p:spPr>
              <a:xfrm>
                <a:off x="8078880" y="2435892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E3B3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rgbClr val="5C3018"/>
                    </a:solidFill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소모임으로부터 회원 탈퇴</a:t>
                </a: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5B48E949-7696-2120-A419-DA26B0125553}"/>
                  </a:ext>
                </a:extLst>
              </p:cNvPr>
              <p:cNvSpPr/>
              <p:nvPr/>
            </p:nvSpPr>
            <p:spPr>
              <a:xfrm>
                <a:off x="8076000" y="3056545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E3B3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rgbClr val="5C3018"/>
                    </a:solidFill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소모임장 변경</a:t>
                </a:r>
              </a:p>
            </p:txBody>
          </p:sp>
        </p:grp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03E1455D-4D53-BFF2-A2CB-6B812AC73F20}"/>
                </a:ext>
              </a:extLst>
            </p:cNvPr>
            <p:cNvSpPr/>
            <p:nvPr/>
          </p:nvSpPr>
          <p:spPr>
            <a:xfrm>
              <a:off x="5371680" y="2889000"/>
              <a:ext cx="1440000" cy="540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DE5F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rgbClr val="DE5F47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메인</a:t>
              </a: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D9C417C9-16C3-2FC1-AF7D-9FE9CDC6EFE0}"/>
                </a:ext>
              </a:extLst>
            </p:cNvPr>
            <p:cNvSpPr/>
            <p:nvPr/>
          </p:nvSpPr>
          <p:spPr>
            <a:xfrm>
              <a:off x="8070240" y="3789000"/>
              <a:ext cx="1620000" cy="432000"/>
            </a:xfrm>
            <a:prstGeom prst="rect">
              <a:avLst/>
            </a:prstGeom>
            <a:solidFill>
              <a:srgbClr val="E3B3A4"/>
            </a:solidFill>
            <a:ln w="28575">
              <a:solidFill>
                <a:srgbClr val="E3B3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>
                  <a:solidFill>
                    <a:schemeClr val="bg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가입 신청</a:t>
              </a: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7DC0E393-2B1C-FE4C-5758-34EA1DA73D94}"/>
                </a:ext>
              </a:extLst>
            </p:cNvPr>
            <p:cNvSpPr/>
            <p:nvPr/>
          </p:nvSpPr>
          <p:spPr>
            <a:xfrm>
              <a:off x="2493120" y="3789500"/>
              <a:ext cx="1620000" cy="432000"/>
            </a:xfrm>
            <a:prstGeom prst="rect">
              <a:avLst/>
            </a:prstGeom>
            <a:solidFill>
              <a:srgbClr val="E3B3A4"/>
            </a:solidFill>
            <a:ln w="28575">
              <a:solidFill>
                <a:srgbClr val="E3B3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>
                  <a:solidFill>
                    <a:schemeClr val="bg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소모임 만들기</a:t>
              </a: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503AEB23-EF2A-7999-EF11-9A9E96AC55DE}"/>
                </a:ext>
              </a:extLst>
            </p:cNvPr>
            <p:cNvSpPr/>
            <p:nvPr/>
          </p:nvSpPr>
          <p:spPr>
            <a:xfrm>
              <a:off x="5281680" y="3789000"/>
              <a:ext cx="1620000" cy="432000"/>
            </a:xfrm>
            <a:prstGeom prst="rect">
              <a:avLst/>
            </a:prstGeom>
            <a:solidFill>
              <a:srgbClr val="E3B3A4"/>
            </a:solidFill>
            <a:ln w="28575">
              <a:solidFill>
                <a:srgbClr val="E3B3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>
                  <a:solidFill>
                    <a:schemeClr val="bg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소모임 리스트</a:t>
              </a:r>
              <a:endParaRPr lang="ko-KR" altLang="en-US" sz="1800" dirty="0">
                <a:solidFill>
                  <a:srgbClr val="DE5F47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94D766D3-2E8A-FC89-2103-0151F76E5D92}"/>
                </a:ext>
              </a:extLst>
            </p:cNvPr>
            <p:cNvSpPr/>
            <p:nvPr/>
          </p:nvSpPr>
          <p:spPr>
            <a:xfrm>
              <a:off x="4473120" y="4567140"/>
              <a:ext cx="1440000" cy="432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E3B3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5C3018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게시판</a:t>
              </a: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55879D32-69FA-4A81-3C89-8809CA2D693B}"/>
                </a:ext>
              </a:extLst>
            </p:cNvPr>
            <p:cNvSpPr/>
            <p:nvPr/>
          </p:nvSpPr>
          <p:spPr>
            <a:xfrm>
              <a:off x="6269966" y="4564062"/>
              <a:ext cx="1440000" cy="432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E3B3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5C3018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지도 페이지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C87396EB-D787-0C4C-4FD2-E47F8E6E2122}"/>
                </a:ext>
              </a:extLst>
            </p:cNvPr>
            <p:cNvSpPr txBox="1"/>
            <p:nvPr/>
          </p:nvSpPr>
          <p:spPr>
            <a:xfrm>
              <a:off x="4473120" y="5001019"/>
              <a:ext cx="1176925" cy="688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srgbClr val="5C3018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</a:t>
              </a:r>
              <a:r>
                <a:rPr lang="en-US" altLang="ko-KR" sz="1400" dirty="0">
                  <a:solidFill>
                    <a:srgbClr val="5C3018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-</a:t>
              </a:r>
              <a:r>
                <a:rPr lang="ko-KR" altLang="en-US" sz="1400" dirty="0">
                  <a:solidFill>
                    <a:srgbClr val="5C3018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공지사항</a:t>
              </a:r>
              <a:endParaRPr lang="en-US" altLang="ko-KR" sz="1400" dirty="0">
                <a:solidFill>
                  <a:srgbClr val="5C3018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rgbClr val="5C3018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- </a:t>
              </a:r>
              <a:r>
                <a:rPr lang="ko-KR" altLang="en-US" sz="1400" dirty="0">
                  <a:solidFill>
                    <a:srgbClr val="5C3018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자유게시판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6B131C11-EE99-0CD2-5569-B90FD27C65E8}"/>
                </a:ext>
              </a:extLst>
            </p:cNvPr>
            <p:cNvSpPr txBox="1"/>
            <p:nvPr/>
          </p:nvSpPr>
          <p:spPr>
            <a:xfrm>
              <a:off x="6269966" y="4996062"/>
              <a:ext cx="2792752" cy="1011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srgbClr val="5C3018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</a:t>
              </a:r>
              <a:r>
                <a:rPr lang="en-US" altLang="ko-KR" sz="1400" dirty="0">
                  <a:solidFill>
                    <a:srgbClr val="5C3018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-</a:t>
              </a:r>
              <a:r>
                <a:rPr lang="ko-KR" altLang="en-US" sz="1400" dirty="0">
                  <a:solidFill>
                    <a:srgbClr val="5C3018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식당 이름</a:t>
              </a:r>
              <a:r>
                <a:rPr lang="en-US" altLang="ko-KR" sz="1400" dirty="0">
                  <a:solidFill>
                    <a:srgbClr val="5C3018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/</a:t>
              </a:r>
              <a:r>
                <a:rPr lang="ko-KR" altLang="en-US" sz="1400" dirty="0">
                  <a:solidFill>
                    <a:srgbClr val="5C3018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위치 검색</a:t>
              </a:r>
              <a:endParaRPr lang="en-US" altLang="ko-KR" sz="1400" dirty="0">
                <a:solidFill>
                  <a:srgbClr val="5C3018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rgbClr val="5C3018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- </a:t>
              </a:r>
              <a:r>
                <a:rPr lang="ko-KR" altLang="en-US" sz="1400" dirty="0">
                  <a:solidFill>
                    <a:srgbClr val="5C3018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지도</a:t>
              </a:r>
              <a:r>
                <a:rPr lang="en-US" altLang="ko-KR" sz="1400" dirty="0">
                  <a:solidFill>
                    <a:srgbClr val="5C3018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, </a:t>
              </a:r>
              <a:r>
                <a:rPr lang="ko-KR" altLang="en-US" sz="1400" dirty="0">
                  <a:solidFill>
                    <a:srgbClr val="5C3018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목록 </a:t>
              </a:r>
              <a:r>
                <a:rPr lang="en-US" altLang="ko-KR" sz="1400" dirty="0">
                  <a:solidFill>
                    <a:srgbClr val="5C3018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(</a:t>
              </a:r>
              <a:r>
                <a:rPr lang="ko-KR" altLang="en-US" sz="1400" dirty="0">
                  <a:solidFill>
                    <a:srgbClr val="5C3018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식당 간단 정보</a:t>
              </a:r>
              <a:r>
                <a:rPr lang="en-US" altLang="ko-KR" sz="1400" dirty="0">
                  <a:solidFill>
                    <a:srgbClr val="5C3018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&amp;</a:t>
              </a:r>
              <a:r>
                <a:rPr lang="ko-KR" altLang="en-US" sz="1400" dirty="0">
                  <a:solidFill>
                    <a:srgbClr val="5C3018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평점</a:t>
              </a:r>
              <a:r>
                <a:rPr lang="en-US" altLang="ko-KR" sz="1400" dirty="0">
                  <a:solidFill>
                    <a:srgbClr val="5C3018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)</a:t>
              </a:r>
              <a:endParaRPr lang="ko-KR" altLang="en-US" sz="1400" dirty="0">
                <a:solidFill>
                  <a:srgbClr val="5C3018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srgbClr val="5C3018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</a:t>
              </a:r>
              <a:r>
                <a:rPr lang="en-US" altLang="ko-KR" sz="1400" dirty="0">
                  <a:solidFill>
                    <a:srgbClr val="5C3018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- </a:t>
              </a:r>
              <a:r>
                <a:rPr lang="ko-KR" altLang="en-US" sz="1400" dirty="0">
                  <a:solidFill>
                    <a:srgbClr val="5C3018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식당 </a:t>
              </a:r>
              <a:r>
                <a:rPr lang="ko-KR" altLang="en-US" sz="1400" dirty="0" err="1">
                  <a:solidFill>
                    <a:srgbClr val="5C3018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자세히보기</a:t>
              </a:r>
              <a:r>
                <a:rPr lang="ko-KR" altLang="en-US" sz="1400" dirty="0">
                  <a:solidFill>
                    <a:srgbClr val="5C3018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</a:t>
              </a:r>
              <a:r>
                <a:rPr lang="en-US" altLang="ko-KR" sz="1400" dirty="0">
                  <a:solidFill>
                    <a:srgbClr val="5C3018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: 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668C5B36-6AB4-32EF-CDEC-B09D134D13CD}"/>
                </a:ext>
              </a:extLst>
            </p:cNvPr>
            <p:cNvSpPr txBox="1"/>
            <p:nvPr/>
          </p:nvSpPr>
          <p:spPr>
            <a:xfrm>
              <a:off x="7791246" y="5689541"/>
              <a:ext cx="1717137" cy="886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식당에 대한 자세한 정보</a:t>
              </a:r>
              <a:endParaRPr lang="en-US" altLang="ko-KR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평점 </a:t>
              </a:r>
              <a:r>
                <a:rPr lang="en-US" altLang="ko-KR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&amp; </a:t>
              </a:r>
              <a:r>
                <a:rPr lang="ko-KR" altLang="en-US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리뷰 </a:t>
              </a:r>
              <a:r>
                <a:rPr lang="en-US" altLang="ko-KR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(</a:t>
              </a:r>
              <a:r>
                <a:rPr lang="ko-KR" altLang="en-US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댓글</a:t>
              </a:r>
              <a:r>
                <a:rPr lang="en-US" altLang="ko-KR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공유 </a:t>
              </a:r>
              <a:r>
                <a:rPr lang="en-US" altLang="ko-KR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(</a:t>
              </a:r>
              <a:r>
                <a:rPr lang="ko-KR" altLang="en-US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쪽지</a:t>
              </a:r>
              <a:r>
                <a:rPr lang="en-US" altLang="ko-KR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/</a:t>
              </a:r>
              <a:r>
                <a:rPr lang="ko-KR" altLang="en-US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링크 복사</a:t>
              </a:r>
              <a:r>
                <a:rPr lang="en-US" altLang="ko-KR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)</a:t>
              </a:r>
              <a:endParaRPr lang="ko-KR" altLang="en-US" sz="1200" dirty="0"/>
            </a:p>
          </p:txBody>
        </p: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B7F81BFE-19D0-B6D8-84CB-ED043B3AC1FF}"/>
                </a:ext>
              </a:extLst>
            </p:cNvPr>
            <p:cNvCxnSpPr>
              <a:cxnSpLocks/>
              <a:stCxn id="147" idx="3"/>
              <a:endCxn id="149" idx="1"/>
            </p:cNvCxnSpPr>
            <p:nvPr/>
          </p:nvCxnSpPr>
          <p:spPr>
            <a:xfrm>
              <a:off x="5913120" y="1728884"/>
              <a:ext cx="360000" cy="0"/>
            </a:xfrm>
            <a:prstGeom prst="line">
              <a:avLst/>
            </a:prstGeom>
            <a:ln w="19050">
              <a:solidFill>
                <a:srgbClr val="5C30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FA5F2332-19D4-D4EC-127F-AE515A6580F1}"/>
                </a:ext>
              </a:extLst>
            </p:cNvPr>
            <p:cNvCxnSpPr>
              <a:cxnSpLocks/>
              <a:stCxn id="148" idx="3"/>
              <a:endCxn id="150" idx="1"/>
            </p:cNvCxnSpPr>
            <p:nvPr/>
          </p:nvCxnSpPr>
          <p:spPr>
            <a:xfrm>
              <a:off x="5913120" y="2345964"/>
              <a:ext cx="360000" cy="0"/>
            </a:xfrm>
            <a:prstGeom prst="line">
              <a:avLst/>
            </a:prstGeom>
            <a:ln w="19050">
              <a:solidFill>
                <a:srgbClr val="5C30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3BD36BEB-A239-C998-78FF-B811A5EBEE96}"/>
                </a:ext>
              </a:extLst>
            </p:cNvPr>
            <p:cNvCxnSpPr>
              <a:cxnSpLocks/>
            </p:cNvCxnSpPr>
            <p:nvPr/>
          </p:nvCxnSpPr>
          <p:spPr>
            <a:xfrm>
              <a:off x="4293120" y="2345964"/>
              <a:ext cx="180000" cy="0"/>
            </a:xfrm>
            <a:prstGeom prst="line">
              <a:avLst/>
            </a:prstGeom>
            <a:ln w="19050">
              <a:solidFill>
                <a:srgbClr val="5C30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76EEACEB-120A-49A1-1D97-94EDA2E115FB}"/>
                </a:ext>
              </a:extLst>
            </p:cNvPr>
            <p:cNvCxnSpPr>
              <a:cxnSpLocks/>
            </p:cNvCxnSpPr>
            <p:nvPr/>
          </p:nvCxnSpPr>
          <p:spPr>
            <a:xfrm>
              <a:off x="4113120" y="1944884"/>
              <a:ext cx="180000" cy="0"/>
            </a:xfrm>
            <a:prstGeom prst="line">
              <a:avLst/>
            </a:prstGeom>
            <a:ln w="19050">
              <a:solidFill>
                <a:srgbClr val="5C30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D1588B7F-E6D4-226F-4F11-1CC31637DEAE}"/>
                </a:ext>
              </a:extLst>
            </p:cNvPr>
            <p:cNvCxnSpPr>
              <a:cxnSpLocks/>
            </p:cNvCxnSpPr>
            <p:nvPr/>
          </p:nvCxnSpPr>
          <p:spPr>
            <a:xfrm>
              <a:off x="4113120" y="2742444"/>
              <a:ext cx="180000" cy="0"/>
            </a:xfrm>
            <a:prstGeom prst="line">
              <a:avLst/>
            </a:prstGeom>
            <a:ln w="19050">
              <a:solidFill>
                <a:srgbClr val="5C30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C0DAAE7C-30DD-480E-0499-08C525A5E8AF}"/>
                </a:ext>
              </a:extLst>
            </p:cNvPr>
            <p:cNvCxnSpPr>
              <a:cxnSpLocks/>
            </p:cNvCxnSpPr>
            <p:nvPr/>
          </p:nvCxnSpPr>
          <p:spPr>
            <a:xfrm>
              <a:off x="4289520" y="1943678"/>
              <a:ext cx="0" cy="798286"/>
            </a:xfrm>
            <a:prstGeom prst="line">
              <a:avLst/>
            </a:prstGeom>
            <a:ln w="19050">
              <a:solidFill>
                <a:srgbClr val="5C30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954DEEED-839A-6AD4-EB89-E2DC0481C7C5}"/>
                </a:ext>
              </a:extLst>
            </p:cNvPr>
            <p:cNvCxnSpPr>
              <a:cxnSpLocks/>
            </p:cNvCxnSpPr>
            <p:nvPr/>
          </p:nvCxnSpPr>
          <p:spPr>
            <a:xfrm>
              <a:off x="7890240" y="1421097"/>
              <a:ext cx="180000" cy="0"/>
            </a:xfrm>
            <a:prstGeom prst="line">
              <a:avLst/>
            </a:prstGeom>
            <a:ln w="19050">
              <a:solidFill>
                <a:srgbClr val="5C30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A8E5F5F6-4175-18E0-FBFE-7D1F95D78303}"/>
                </a:ext>
              </a:extLst>
            </p:cNvPr>
            <p:cNvCxnSpPr>
              <a:cxnSpLocks/>
            </p:cNvCxnSpPr>
            <p:nvPr/>
          </p:nvCxnSpPr>
          <p:spPr>
            <a:xfrm>
              <a:off x="7890240" y="2038637"/>
              <a:ext cx="180000" cy="0"/>
            </a:xfrm>
            <a:prstGeom prst="line">
              <a:avLst/>
            </a:prstGeom>
            <a:ln w="19050">
              <a:solidFill>
                <a:srgbClr val="5C30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1639ED6E-C459-331E-A293-809F41865601}"/>
                </a:ext>
              </a:extLst>
            </p:cNvPr>
            <p:cNvCxnSpPr>
              <a:cxnSpLocks/>
            </p:cNvCxnSpPr>
            <p:nvPr/>
          </p:nvCxnSpPr>
          <p:spPr>
            <a:xfrm>
              <a:off x="7890240" y="2653290"/>
              <a:ext cx="180000" cy="0"/>
            </a:xfrm>
            <a:prstGeom prst="line">
              <a:avLst/>
            </a:prstGeom>
            <a:ln w="19050">
              <a:solidFill>
                <a:srgbClr val="5C30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9824D34E-4965-4592-3016-0050EC6DFC82}"/>
                </a:ext>
              </a:extLst>
            </p:cNvPr>
            <p:cNvCxnSpPr>
              <a:cxnSpLocks/>
            </p:cNvCxnSpPr>
            <p:nvPr/>
          </p:nvCxnSpPr>
          <p:spPr>
            <a:xfrm>
              <a:off x="7890240" y="3270830"/>
              <a:ext cx="180000" cy="0"/>
            </a:xfrm>
            <a:prstGeom prst="line">
              <a:avLst/>
            </a:prstGeom>
            <a:ln w="19050">
              <a:solidFill>
                <a:srgbClr val="5C30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C8D3897E-6094-8C8C-A9C0-94C120265A24}"/>
                </a:ext>
              </a:extLst>
            </p:cNvPr>
            <p:cNvCxnSpPr>
              <a:cxnSpLocks/>
            </p:cNvCxnSpPr>
            <p:nvPr/>
          </p:nvCxnSpPr>
          <p:spPr>
            <a:xfrm>
              <a:off x="7710240" y="2342821"/>
              <a:ext cx="180000" cy="0"/>
            </a:xfrm>
            <a:prstGeom prst="line">
              <a:avLst/>
            </a:prstGeom>
            <a:ln w="19050">
              <a:solidFill>
                <a:srgbClr val="5C30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B63EF063-6E77-F415-CE2E-BA899300E019}"/>
                </a:ext>
              </a:extLst>
            </p:cNvPr>
            <p:cNvCxnSpPr>
              <a:cxnSpLocks/>
            </p:cNvCxnSpPr>
            <p:nvPr/>
          </p:nvCxnSpPr>
          <p:spPr>
            <a:xfrm>
              <a:off x="7890240" y="1421097"/>
              <a:ext cx="0" cy="1849733"/>
            </a:xfrm>
            <a:prstGeom prst="line">
              <a:avLst/>
            </a:prstGeom>
            <a:ln w="19050">
              <a:solidFill>
                <a:srgbClr val="5C30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FF9F654C-C399-7E81-8CAC-9421635A1907}"/>
                </a:ext>
              </a:extLst>
            </p:cNvPr>
            <p:cNvCxnSpPr>
              <a:cxnSpLocks/>
            </p:cNvCxnSpPr>
            <p:nvPr/>
          </p:nvCxnSpPr>
          <p:spPr>
            <a:xfrm>
              <a:off x="3303120" y="3609000"/>
              <a:ext cx="0" cy="180000"/>
            </a:xfrm>
            <a:prstGeom prst="line">
              <a:avLst/>
            </a:prstGeom>
            <a:ln w="19050">
              <a:solidFill>
                <a:srgbClr val="5C30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28F77747-A786-14B6-38F8-826AFA1FA942}"/>
                </a:ext>
              </a:extLst>
            </p:cNvPr>
            <p:cNvCxnSpPr>
              <a:cxnSpLocks/>
            </p:cNvCxnSpPr>
            <p:nvPr/>
          </p:nvCxnSpPr>
          <p:spPr>
            <a:xfrm>
              <a:off x="8880240" y="3609000"/>
              <a:ext cx="0" cy="180000"/>
            </a:xfrm>
            <a:prstGeom prst="line">
              <a:avLst/>
            </a:prstGeom>
            <a:ln w="19050">
              <a:solidFill>
                <a:srgbClr val="5C30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87D56EC7-E0CD-93A0-1824-FAD788F19879}"/>
                </a:ext>
              </a:extLst>
            </p:cNvPr>
            <p:cNvCxnSpPr>
              <a:cxnSpLocks/>
            </p:cNvCxnSpPr>
            <p:nvPr/>
          </p:nvCxnSpPr>
          <p:spPr>
            <a:xfrm>
              <a:off x="5199320" y="4392884"/>
              <a:ext cx="0" cy="180000"/>
            </a:xfrm>
            <a:prstGeom prst="line">
              <a:avLst/>
            </a:prstGeom>
            <a:ln w="19050">
              <a:solidFill>
                <a:srgbClr val="5C30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B3ED3513-C3C7-6F2A-FA44-5D2EA36B28D2}"/>
                </a:ext>
              </a:extLst>
            </p:cNvPr>
            <p:cNvCxnSpPr>
              <a:cxnSpLocks/>
            </p:cNvCxnSpPr>
            <p:nvPr/>
          </p:nvCxnSpPr>
          <p:spPr>
            <a:xfrm>
              <a:off x="6989966" y="4384062"/>
              <a:ext cx="0" cy="180000"/>
            </a:xfrm>
            <a:prstGeom prst="line">
              <a:avLst/>
            </a:prstGeom>
            <a:ln w="19050">
              <a:solidFill>
                <a:srgbClr val="5C30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EEB804B6-BAA0-3BAE-0280-B38AF2912170}"/>
                </a:ext>
              </a:extLst>
            </p:cNvPr>
            <p:cNvCxnSpPr>
              <a:cxnSpLocks/>
            </p:cNvCxnSpPr>
            <p:nvPr/>
          </p:nvCxnSpPr>
          <p:spPr>
            <a:xfrm>
              <a:off x="3303120" y="3609000"/>
              <a:ext cx="5577120" cy="0"/>
            </a:xfrm>
            <a:prstGeom prst="line">
              <a:avLst/>
            </a:prstGeom>
            <a:ln w="19050">
              <a:solidFill>
                <a:srgbClr val="5C30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4A5A8C23-D511-C359-46DA-34B4D6D73A41}"/>
                </a:ext>
              </a:extLst>
            </p:cNvPr>
            <p:cNvCxnSpPr>
              <a:cxnSpLocks/>
            </p:cNvCxnSpPr>
            <p:nvPr/>
          </p:nvCxnSpPr>
          <p:spPr>
            <a:xfrm>
              <a:off x="5193120" y="4389142"/>
              <a:ext cx="1796846" cy="0"/>
            </a:xfrm>
            <a:prstGeom prst="line">
              <a:avLst/>
            </a:prstGeom>
            <a:ln w="19050">
              <a:solidFill>
                <a:srgbClr val="5C30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2CB82C9F-2F1E-B37B-7F6B-A493FCDEA33F}"/>
              </a:ext>
            </a:extLst>
          </p:cNvPr>
          <p:cNvCxnSpPr>
            <a:cxnSpLocks/>
            <a:stCxn id="146" idx="3"/>
          </p:cNvCxnSpPr>
          <p:nvPr/>
        </p:nvCxnSpPr>
        <p:spPr>
          <a:xfrm flipV="1">
            <a:off x="5909216" y="1201185"/>
            <a:ext cx="4500000" cy="0"/>
          </a:xfrm>
          <a:prstGeom prst="line">
            <a:avLst/>
          </a:prstGeom>
          <a:ln w="19050">
            <a:solidFill>
              <a:srgbClr val="5C30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B4F80552-260D-AF37-B1C7-6EEE563302A2}"/>
              </a:ext>
            </a:extLst>
          </p:cNvPr>
          <p:cNvCxnSpPr>
            <a:cxnSpLocks/>
          </p:cNvCxnSpPr>
          <p:nvPr/>
        </p:nvCxnSpPr>
        <p:spPr>
          <a:xfrm>
            <a:off x="10409216" y="1191126"/>
            <a:ext cx="0" cy="180000"/>
          </a:xfrm>
          <a:prstGeom prst="line">
            <a:avLst/>
          </a:prstGeom>
          <a:ln w="19050">
            <a:solidFill>
              <a:srgbClr val="5C30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592687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92797E-2887-4482-61C7-7CB982BF6D40}"/>
              </a:ext>
            </a:extLst>
          </p:cNvPr>
          <p:cNvSpPr/>
          <p:nvPr/>
        </p:nvSpPr>
        <p:spPr>
          <a:xfrm>
            <a:off x="-24000" y="0"/>
            <a:ext cx="12240000" cy="720000"/>
          </a:xfrm>
          <a:prstGeom prst="rect">
            <a:avLst/>
          </a:prstGeom>
          <a:solidFill>
            <a:srgbClr val="F1B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젓가락 단색으로 채워진">
            <a:extLst>
              <a:ext uri="{FF2B5EF4-FFF2-40B4-BE49-F238E27FC236}">
                <a16:creationId xmlns:a16="http://schemas.microsoft.com/office/drawing/2014/main" id="{46868DA9-3342-C17D-F70D-899AD7883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1472000" y="90000"/>
            <a:ext cx="540000" cy="5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60B35B-A665-10BB-7322-8D2726436C83}"/>
              </a:ext>
            </a:extLst>
          </p:cNvPr>
          <p:cNvSpPr txBox="1"/>
          <p:nvPr/>
        </p:nvSpPr>
        <p:spPr>
          <a:xfrm>
            <a:off x="180000" y="67612"/>
            <a:ext cx="2464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6. </a:t>
            </a:r>
            <a:r>
              <a:rPr lang="ko-KR" altLang="en-US" sz="32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스토리보드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7955C6-21F3-057A-62A9-350F62531676}"/>
              </a:ext>
            </a:extLst>
          </p:cNvPr>
          <p:cNvSpPr txBox="1"/>
          <p:nvPr/>
        </p:nvSpPr>
        <p:spPr>
          <a:xfrm>
            <a:off x="5448226" y="899999"/>
            <a:ext cx="1295547" cy="369332"/>
          </a:xfrm>
          <a:prstGeom prst="rect">
            <a:avLst/>
          </a:prstGeom>
          <a:solidFill>
            <a:srgbClr val="F1B654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FFFF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메인 페이지</a:t>
            </a:r>
          </a:p>
        </p:txBody>
      </p:sp>
      <p:pic>
        <p:nvPicPr>
          <p:cNvPr id="9" name="그림 8" descr="테이블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88000" y="1449330"/>
            <a:ext cx="9216001" cy="5184001"/>
          </a:xfrm>
          <a:prstGeom prst="rect">
            <a:avLst/>
          </a:prstGeom>
          <a:solidFill>
            <a:schemeClr val="accent1"/>
          </a:solidFill>
          <a:ln>
            <a:solidFill>
              <a:schemeClr val="lt1"/>
            </a:solidFill>
          </a:ln>
        </p:spPr>
      </p:pic>
    </p:spTree>
    <p:extLst>
      <p:ext uri="{BB962C8B-B14F-4D97-AF65-F5344CB8AC3E}">
        <p14:creationId xmlns:p14="http://schemas.microsoft.com/office/powerpoint/2010/main" val="2070629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92797E-2887-4482-61C7-7CB982BF6D40}"/>
              </a:ext>
            </a:extLst>
          </p:cNvPr>
          <p:cNvSpPr/>
          <p:nvPr/>
        </p:nvSpPr>
        <p:spPr>
          <a:xfrm>
            <a:off x="-24000" y="0"/>
            <a:ext cx="12240000" cy="720000"/>
          </a:xfrm>
          <a:prstGeom prst="rect">
            <a:avLst/>
          </a:prstGeom>
          <a:solidFill>
            <a:srgbClr val="F1B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젓가락 단색으로 채워진">
            <a:extLst>
              <a:ext uri="{FF2B5EF4-FFF2-40B4-BE49-F238E27FC236}">
                <a16:creationId xmlns:a16="http://schemas.microsoft.com/office/drawing/2014/main" id="{46868DA9-3342-C17D-F70D-899AD7883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1472000" y="90000"/>
            <a:ext cx="540000" cy="5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60B35B-A665-10BB-7322-8D2726436C83}"/>
              </a:ext>
            </a:extLst>
          </p:cNvPr>
          <p:cNvSpPr txBox="1"/>
          <p:nvPr/>
        </p:nvSpPr>
        <p:spPr>
          <a:xfrm>
            <a:off x="180000" y="67612"/>
            <a:ext cx="2464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6. </a:t>
            </a:r>
            <a:r>
              <a:rPr lang="ko-KR" altLang="en-US" sz="32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스토리보드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4CAE1E-BB80-6638-DA62-C3A587DFFD6E}"/>
              </a:ext>
            </a:extLst>
          </p:cNvPr>
          <p:cNvSpPr txBox="1"/>
          <p:nvPr/>
        </p:nvSpPr>
        <p:spPr>
          <a:xfrm>
            <a:off x="5344031" y="899999"/>
            <a:ext cx="1503938" cy="369332"/>
          </a:xfrm>
          <a:prstGeom prst="rect">
            <a:avLst/>
          </a:prstGeom>
          <a:solidFill>
            <a:srgbClr val="F1B654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FFFF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게시판 페이지</a:t>
            </a:r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1EDFD877-500B-BA39-33C5-513AF69AE1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000" y="1449330"/>
            <a:ext cx="9216000" cy="5184000"/>
          </a:xfrm>
          <a:prstGeom prst="rect">
            <a:avLst/>
          </a:prstGeom>
          <a:ln>
            <a:solidFill>
              <a:srgbClr val="5C3018"/>
            </a:solidFill>
          </a:ln>
        </p:spPr>
      </p:pic>
    </p:spTree>
    <p:extLst>
      <p:ext uri="{BB962C8B-B14F-4D97-AF65-F5344CB8AC3E}">
        <p14:creationId xmlns:p14="http://schemas.microsoft.com/office/powerpoint/2010/main" val="84587209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381</ep:Words>
  <ep:PresentationFormat>와이드스크린</ep:PresentationFormat>
  <ep:Paragraphs>110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2022-07-11T11:00:15.000</dcterms:created>
  <dc:creator>김영주[ 학부졸업 / 융합경영학부 글로벌경영전공 ]</dc:creator>
  <cp:lastModifiedBy>wjdwl</cp:lastModifiedBy>
  <dcterms:modified xsi:type="dcterms:W3CDTF">2022-07-20T05:40:27.429</dcterms:modified>
  <cp:revision>48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