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3" r:id="rId2"/>
    <p:sldId id="272" r:id="rId3"/>
    <p:sldId id="319" r:id="rId4"/>
    <p:sldId id="329" r:id="rId5"/>
    <p:sldId id="330" r:id="rId6"/>
    <p:sldId id="331" r:id="rId7"/>
    <p:sldId id="304" r:id="rId8"/>
    <p:sldId id="29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2453"/>
  </p:normalViewPr>
  <p:slideViewPr>
    <p:cSldViewPr snapToGrid="0">
      <p:cViewPr varScale="1">
        <p:scale>
          <a:sx n="63" d="100"/>
          <a:sy n="63" d="100"/>
        </p:scale>
        <p:origin x="90" y="5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CEBB64B-E603-422E-8700-68CC4C4C99D9}" type="datetime1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91A8439D-9A2A-408A-879E-C14F54D62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55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8439D-9A2A-408A-879E-C14F54D625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6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91A8439D-9A2A-408A-879E-C14F54D62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4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즐겨찾기 목록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테이블에서는 식당 코드만 받아서 받은 식당 코드로 </a:t>
            </a:r>
            <a:r>
              <a:rPr lang="ko-KR" altLang="en-US" dirty="0" err="1">
                <a:sym typeface="Wingdings" panose="05000000000000000000" pitchFamily="2" charset="2"/>
              </a:rPr>
              <a:t>크롤링을</a:t>
            </a:r>
            <a:r>
              <a:rPr lang="ko-KR" altLang="en-US" dirty="0">
                <a:sym typeface="Wingdings" panose="05000000000000000000" pitchFamily="2" charset="2"/>
              </a:rPr>
              <a:t> 통해 식당 정보들을 </a:t>
            </a:r>
            <a:r>
              <a:rPr lang="ko-KR" altLang="en-US" dirty="0" err="1">
                <a:sym typeface="Wingdings" panose="05000000000000000000" pitchFamily="2" charset="2"/>
              </a:rPr>
              <a:t>갖고옴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8439D-9A2A-408A-879E-C14F54D625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4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DAO, </a:t>
            </a:r>
            <a:r>
              <a:rPr lang="ko-KR" altLang="en-US" dirty="0"/>
              <a:t>오른쪽 </a:t>
            </a:r>
            <a:r>
              <a:rPr lang="en-US" altLang="ko-KR" dirty="0"/>
              <a:t>j</a:t>
            </a:r>
            <a:r>
              <a:rPr lang="ko-KR" altLang="en-US" dirty="0"/>
              <a:t>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</a:t>
            </a:r>
            <a:r>
              <a:rPr lang="ko-KR" altLang="en-US" dirty="0" err="1"/>
              <a:t>즐찾되어있으면</a:t>
            </a:r>
            <a:r>
              <a:rPr lang="ko-KR" altLang="en-US" dirty="0"/>
              <a:t> 하트가 </a:t>
            </a:r>
            <a:r>
              <a:rPr lang="ko-KR" altLang="en-US" dirty="0" err="1"/>
              <a:t>칠해져야하니까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8439D-9A2A-408A-879E-C14F54D62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5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Dao j</a:t>
            </a:r>
            <a:r>
              <a:rPr lang="ko-KR" altLang="en-US" dirty="0"/>
              <a:t>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8439D-9A2A-408A-879E-C14F54D62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2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8439D-9A2A-408A-879E-C14F54D62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76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8439D-9A2A-408A-879E-C14F54D625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4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B2F7-E760-7644-EBB1-265A339A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75688-5F3B-2F54-0893-D9866F33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315BE-DCC0-F20C-C358-A5520348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69777-D6BE-F109-5900-FE0C4B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8215-D7AF-A9BD-1D04-BF40B2BA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ABBD8-C83C-7A7F-6A0C-7F03F7B3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64D4D-E929-7E46-73BE-E8768258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50B71-CAA8-AEEE-0EF0-B9E8AA1D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FFF59-549C-B5E8-EDF7-FB1E6008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872D8-76C1-B032-A4F5-86B4C2D2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2BEE15-2CF1-F44E-054C-2335A0CAD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3A5535-3A1E-F255-7093-AD7D5411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DBB6C-93ED-7237-30C7-22E5C1E6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C6AB-28A4-5555-A4C2-F66EC59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BD925-978F-55DF-3485-2EF36C3C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04928-2FE1-6C99-6DFF-D96A02EB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4F37B-7AEA-C08F-1839-76894412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44660-5672-B826-306D-8F9954DE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D9906-D641-843A-7763-9AF028CA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A87A1-8403-421F-36FB-6276AB51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45518-F6FE-2682-4AE4-7821FF02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BA817-2C9C-B45A-98BE-71AEE37B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01823-A34F-1174-5EC0-8EBC030F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E02AC-1C28-9D1C-CDF1-509700E7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4FFD7-31E6-7CC2-D2E7-6558E015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07099-ED5F-FAB1-79CD-41C03EE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D95B2-170A-70A6-1964-FE4667C0D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D58775-4A80-BEB9-B16E-6A4C3F79D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81558-D886-3AB6-746E-12A526FB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0FD58-E032-3397-C8B8-FB6202A2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152D4-ED94-DEE5-3CB8-62EB364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A1B8-01EB-B4E9-5E61-B1CAD77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2AE58-ACAD-1869-91C6-05499321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87D13-0677-46EA-275B-512DA7EE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3C02F-4282-6981-0AB7-62B8E66FB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88428-876A-FBED-911A-CA17FB49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7353C-F370-42A5-4608-D856FEC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5322E-F71D-969D-2B04-A46EDE92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14934-B2EF-25EA-1857-27E2E5B9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E491-3468-FE36-CAC4-021CB443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3543E4-D620-17A2-332C-3C9CB2D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07189-493D-A62B-5FC6-A5A931F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190D9-C3D9-EBDE-A29E-0C7D1C4D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FC2314-B9AC-259D-2871-E2BC9C16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2D79DD-5902-DA4C-4D85-5FCD0054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A8BF3-6CB4-DA9D-615B-1EC0CB93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464F-938A-A3D8-60AD-59D4285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9EC2B-5BD6-18E4-50FD-DEFC1A52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40ED5-FCA1-4731-3A85-1C38D0CDA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C1F1B-BEE3-BB82-C904-B444EBC5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72309-5344-D60B-0F6A-57047CF8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A42B2-5BF1-E995-DDBD-F639C85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4CE18-1A93-CE23-B33E-279FA76E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BFBAF1-FB58-EFC8-C1E2-A2400468F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71A18-13A2-8EA7-A71E-4593898F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C20DC-802E-B4D1-CFC4-41BD1816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AAAB-5930-80FC-9251-00F1EA5A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B2CC3-7260-39C0-E49D-56A78429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23424-9B99-2927-F22D-50D8D7D5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C5140-207E-9B0C-D74E-20BD4BAC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2D151-5FD8-0AC5-C998-A4E27781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19F4-CA08-4146-BB9F-E1C05318D88C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AC7BA-A31D-F629-F188-525F4C31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7D6D3-BC5F-5854-4B25-6F9D8A485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6C03-A23C-4668-A8A6-0940A328A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sv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0E497AA-878C-5B4D-D3E7-DB767439634D}"/>
              </a:ext>
            </a:extLst>
          </p:cNvPr>
          <p:cNvSpPr/>
          <p:nvPr/>
        </p:nvSpPr>
        <p:spPr>
          <a:xfrm>
            <a:off x="3216000" y="728999"/>
            <a:ext cx="5760000" cy="54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024159-8BF2-8011-4BEE-97412443CA45}"/>
              </a:ext>
            </a:extLst>
          </p:cNvPr>
          <p:cNvSpPr/>
          <p:nvPr/>
        </p:nvSpPr>
        <p:spPr>
          <a:xfrm>
            <a:off x="3756000" y="1268999"/>
            <a:ext cx="4680000" cy="432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칼 단색으로 채워진">
            <a:extLst>
              <a:ext uri="{FF2B5EF4-FFF2-40B4-BE49-F238E27FC236}">
                <a16:creationId xmlns:a16="http://schemas.microsoft.com/office/drawing/2014/main" id="{88EB91F0-8AAB-BDD9-73A4-50FF3CA25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00000" flipH="1">
            <a:off x="7446000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래픽 22" descr="포크 단색으로 채워진">
            <a:extLst>
              <a:ext uri="{FF2B5EF4-FFF2-40B4-BE49-F238E27FC236}">
                <a16:creationId xmlns:a16="http://schemas.microsoft.com/office/drawing/2014/main" id="{FDEED498-C772-36DC-7230-E25D31FF8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900000">
            <a:off x="2045999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AF8AC-C412-00F2-07DC-5BC522B8C979}"/>
              </a:ext>
            </a:extLst>
          </p:cNvPr>
          <p:cNvSpPr txBox="1"/>
          <p:nvPr/>
        </p:nvSpPr>
        <p:spPr>
          <a:xfrm>
            <a:off x="4802217" y="2360887"/>
            <a:ext cx="2587567" cy="213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 오늘</a:t>
            </a:r>
            <a:endParaRPr lang="en-US" altLang="ko-KR" sz="4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뭐 </a:t>
            </a:r>
            <a:r>
              <a:rPr lang="ko-KR" altLang="en-US" sz="4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먹조</a:t>
            </a:r>
            <a:r>
              <a:rPr lang="en-US" altLang="ko-KR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4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B7E7D-EC18-727F-E4CA-88A19D0361E9}"/>
              </a:ext>
            </a:extLst>
          </p:cNvPr>
          <p:cNvSpPr/>
          <p:nvPr/>
        </p:nvSpPr>
        <p:spPr>
          <a:xfrm>
            <a:off x="-540000" y="1260000"/>
            <a:ext cx="360000" cy="360000"/>
          </a:xfrm>
          <a:prstGeom prst="rect">
            <a:avLst/>
          </a:prstGeom>
          <a:solidFill>
            <a:srgbClr val="DE5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1181E5-4D91-C288-3EE0-12B2AB3CCCB1}"/>
              </a:ext>
            </a:extLst>
          </p:cNvPr>
          <p:cNvSpPr/>
          <p:nvPr/>
        </p:nvSpPr>
        <p:spPr>
          <a:xfrm>
            <a:off x="-540000" y="180000"/>
            <a:ext cx="360000" cy="36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AAD2D8-A6D6-8151-16D7-476DAE9CEA85}"/>
              </a:ext>
            </a:extLst>
          </p:cNvPr>
          <p:cNvSpPr/>
          <p:nvPr/>
        </p:nvSpPr>
        <p:spPr>
          <a:xfrm>
            <a:off x="-540000" y="720000"/>
            <a:ext cx="360000" cy="360000"/>
          </a:xfrm>
          <a:prstGeom prst="rect">
            <a:avLst/>
          </a:prstGeom>
          <a:solidFill>
            <a:srgbClr val="E3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724E0-3FCC-60E7-CDE5-C48D593C718D}"/>
              </a:ext>
            </a:extLst>
          </p:cNvPr>
          <p:cNvSpPr/>
          <p:nvPr/>
        </p:nvSpPr>
        <p:spPr>
          <a:xfrm>
            <a:off x="-540000" y="1800000"/>
            <a:ext cx="360000" cy="360000"/>
          </a:xfrm>
          <a:prstGeom prst="rect">
            <a:avLst/>
          </a:prstGeom>
          <a:solidFill>
            <a:srgbClr val="5C3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6A08E6A-24BA-5B1E-E30A-70B71F145270}"/>
              </a:ext>
            </a:extLst>
          </p:cNvPr>
          <p:cNvSpPr/>
          <p:nvPr/>
        </p:nvSpPr>
        <p:spPr>
          <a:xfrm>
            <a:off x="-180000" y="-162000"/>
            <a:ext cx="5585112" cy="7200000"/>
          </a:xfrm>
          <a:custGeom>
            <a:avLst/>
            <a:gdLst>
              <a:gd name="connsiteX0" fmla="*/ 0 w 5585112"/>
              <a:gd name="connsiteY0" fmla="*/ 0 h 7200000"/>
              <a:gd name="connsiteX1" fmla="*/ 5134499 w 5585112"/>
              <a:gd name="connsiteY1" fmla="*/ 0 h 7200000"/>
              <a:gd name="connsiteX2" fmla="*/ 5160754 w 5585112"/>
              <a:gd name="connsiteY2" fmla="*/ 58076 h 7200000"/>
              <a:gd name="connsiteX3" fmla="*/ 5585112 w 5585112"/>
              <a:gd name="connsiteY3" fmla="*/ 2160000 h 7200000"/>
              <a:gd name="connsiteX4" fmla="*/ 2287036 w 5585112"/>
              <a:gd name="connsiteY4" fmla="*/ 7135642 h 7200000"/>
              <a:gd name="connsiteX5" fmla="*/ 2123808 w 5585112"/>
              <a:gd name="connsiteY5" fmla="*/ 7200000 h 7200000"/>
              <a:gd name="connsiteX6" fmla="*/ 0 w 5585112"/>
              <a:gd name="connsiteY6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5112" h="7200000">
                <a:moveTo>
                  <a:pt x="0" y="0"/>
                </a:moveTo>
                <a:lnTo>
                  <a:pt x="5134499" y="0"/>
                </a:lnTo>
                <a:lnTo>
                  <a:pt x="5160754" y="58076"/>
                </a:lnTo>
                <a:cubicBezTo>
                  <a:pt x="5434008" y="704123"/>
                  <a:pt x="5585112" y="1414416"/>
                  <a:pt x="5585112" y="2160000"/>
                </a:cubicBezTo>
                <a:cubicBezTo>
                  <a:pt x="5585112" y="4396754"/>
                  <a:pt x="4225177" y="6315877"/>
                  <a:pt x="2287036" y="7135642"/>
                </a:cubicBezTo>
                <a:lnTo>
                  <a:pt x="2123808" y="7200000"/>
                </a:lnTo>
                <a:lnTo>
                  <a:pt x="0" y="72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2AA6FBD-021D-244D-2087-5DFD455CC47C}"/>
              </a:ext>
            </a:extLst>
          </p:cNvPr>
          <p:cNvSpPr/>
          <p:nvPr/>
        </p:nvSpPr>
        <p:spPr>
          <a:xfrm>
            <a:off x="-180000" y="-162000"/>
            <a:ext cx="4500000" cy="6480000"/>
          </a:xfrm>
          <a:custGeom>
            <a:avLst/>
            <a:gdLst>
              <a:gd name="connsiteX0" fmla="*/ 0 w 4500000"/>
              <a:gd name="connsiteY0" fmla="*/ 0 h 6480000"/>
              <a:gd name="connsiteX1" fmla="*/ 3917342 w 4500000"/>
              <a:gd name="connsiteY1" fmla="*/ 0 h 6480000"/>
              <a:gd name="connsiteX2" fmla="*/ 3978599 w 4500000"/>
              <a:gd name="connsiteY2" fmla="*/ 100832 h 6480000"/>
              <a:gd name="connsiteX3" fmla="*/ 4500000 w 4500000"/>
              <a:gd name="connsiteY3" fmla="*/ 2160000 h 6480000"/>
              <a:gd name="connsiteX4" fmla="*/ 180000 w 4500000"/>
              <a:gd name="connsiteY4" fmla="*/ 6480000 h 6480000"/>
              <a:gd name="connsiteX5" fmla="*/ 0 w 4500000"/>
              <a:gd name="connsiteY5" fmla="*/ 6475449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0000" h="6480000">
                <a:moveTo>
                  <a:pt x="0" y="0"/>
                </a:moveTo>
                <a:lnTo>
                  <a:pt x="3917342" y="0"/>
                </a:lnTo>
                <a:lnTo>
                  <a:pt x="3978599" y="100832"/>
                </a:lnTo>
                <a:cubicBezTo>
                  <a:pt x="4311120" y="712947"/>
                  <a:pt x="4500000" y="1414416"/>
                  <a:pt x="4500000" y="2160000"/>
                </a:cubicBezTo>
                <a:cubicBezTo>
                  <a:pt x="4500000" y="4545870"/>
                  <a:pt x="2565870" y="6480000"/>
                  <a:pt x="180000" y="6480000"/>
                </a:cubicBezTo>
                <a:lnTo>
                  <a:pt x="0" y="64754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E81887-0A32-34F1-C3A6-510D9D11E05D}"/>
              </a:ext>
            </a:extLst>
          </p:cNvPr>
          <p:cNvSpPr txBox="1"/>
          <p:nvPr/>
        </p:nvSpPr>
        <p:spPr>
          <a:xfrm>
            <a:off x="855180" y="1877671"/>
            <a:ext cx="242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5C3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endParaRPr lang="ko-KR" altLang="en-US" sz="7200" dirty="0">
              <a:solidFill>
                <a:srgbClr val="5C3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76347A-7807-E0F0-0D0F-8377DB766932}"/>
              </a:ext>
            </a:extLst>
          </p:cNvPr>
          <p:cNvGrpSpPr/>
          <p:nvPr/>
        </p:nvGrpSpPr>
        <p:grpSpPr>
          <a:xfrm>
            <a:off x="7493273" y="918741"/>
            <a:ext cx="4026427" cy="2696173"/>
            <a:chOff x="7310391" y="2708666"/>
            <a:chExt cx="4026427" cy="2696173"/>
          </a:xfrm>
        </p:grpSpPr>
        <p:sp>
          <p:nvSpPr>
            <p:cNvPr id="38" name="TextBox 37"/>
            <p:cNvSpPr txBox="1"/>
            <p:nvPr/>
          </p:nvSpPr>
          <p:spPr>
            <a:xfrm>
              <a:off x="8041637" y="2708666"/>
              <a:ext cx="32951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400" dirty="0">
                <a:solidFill>
                  <a:schemeClr val="bg1"/>
                </a:solidFill>
                <a:latin typeface="12롯데마트드림Bold"/>
                <a:ea typeface="12롯데마트드림Bold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10391" y="3293440"/>
              <a:ext cx="7312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12롯데마트드림Bold"/>
                  <a:ea typeface="12롯데마트드림Bold"/>
                </a:rPr>
                <a:t>1.</a:t>
              </a:r>
              <a:endParaRPr lang="ko-KR" altLang="en-US" sz="4000" b="1" dirty="0">
                <a:solidFill>
                  <a:schemeClr val="bg1"/>
                </a:solidFill>
                <a:latin typeface="12롯데마트드림Bold"/>
                <a:ea typeface="12롯데마트드림Bol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1642" y="3416549"/>
              <a:ext cx="28876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12롯데마트드림Bold"/>
                  <a:ea typeface="12롯데마트드림Bold"/>
                </a:rPr>
                <a:t>즐겨찾기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D41320-1C95-7C72-BE4A-2FCC2FCF51CA}"/>
                </a:ext>
              </a:extLst>
            </p:cNvPr>
            <p:cNvSpPr txBox="1"/>
            <p:nvPr/>
          </p:nvSpPr>
          <p:spPr>
            <a:xfrm>
              <a:off x="7310391" y="3989068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41636" y="4120040"/>
              <a:ext cx="272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12롯데마트드림Bold"/>
                  <a:ea typeface="12롯데마트드림Bold"/>
                </a:rPr>
                <a:t>식당 리뷰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A10919-082C-F274-55F8-BEBF4E1B85AC}"/>
                </a:ext>
              </a:extLst>
            </p:cNvPr>
            <p:cNvSpPr txBox="1"/>
            <p:nvPr/>
          </p:nvSpPr>
          <p:spPr>
            <a:xfrm>
              <a:off x="7310391" y="4696953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3.</a:t>
              </a:r>
              <a:endPara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B6E2AB-1E92-BCEF-13DD-85F2C0ED7936}"/>
                </a:ext>
              </a:extLst>
            </p:cNvPr>
            <p:cNvSpPr txBox="1"/>
            <p:nvPr/>
          </p:nvSpPr>
          <p:spPr>
            <a:xfrm>
              <a:off x="8041636" y="4827925"/>
              <a:ext cx="28876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solidFill>
                    <a:schemeClr val="bg1"/>
                  </a:solidFill>
                  <a:latin typeface="12롯데마트드림Bold"/>
                  <a:ea typeface="12롯데마트드림Bold"/>
                </a:rPr>
                <a:t>경로 변경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78F588-05D0-F0B8-0C87-63AA1EE7654C}"/>
              </a:ext>
            </a:extLst>
          </p:cNvPr>
          <p:cNvSpPr txBox="1"/>
          <p:nvPr/>
        </p:nvSpPr>
        <p:spPr>
          <a:xfrm>
            <a:off x="7493273" y="3614913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</a:t>
            </a:r>
            <a:endParaRPr lang="ko-KR" altLang="en-US" sz="40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81FCD-FCA2-478E-B8F9-193C3B33A400}"/>
              </a:ext>
            </a:extLst>
          </p:cNvPr>
          <p:cNvSpPr txBox="1"/>
          <p:nvPr/>
        </p:nvSpPr>
        <p:spPr>
          <a:xfrm>
            <a:off x="8224519" y="3745885"/>
            <a:ext cx="2156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1"/>
                </a:solidFill>
                <a:latin typeface="12롯데마트드림Bold"/>
                <a:ea typeface="12롯데마트드림Bold"/>
              </a:rPr>
              <a:t>배포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8F463-2D3C-230F-83BA-40339CC470F5}"/>
              </a:ext>
            </a:extLst>
          </p:cNvPr>
          <p:cNvSpPr txBox="1"/>
          <p:nvPr/>
        </p:nvSpPr>
        <p:spPr>
          <a:xfrm>
            <a:off x="7493273" y="4322799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</a:t>
            </a:r>
            <a:endParaRPr lang="ko-KR" altLang="en-US" sz="40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8A76A-3EFA-59F0-FF21-2BEB11321C52}"/>
              </a:ext>
            </a:extLst>
          </p:cNvPr>
          <p:cNvSpPr txBox="1"/>
          <p:nvPr/>
        </p:nvSpPr>
        <p:spPr>
          <a:xfrm>
            <a:off x="8224519" y="4453771"/>
            <a:ext cx="2156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1"/>
                </a:solidFill>
                <a:latin typeface="12롯데마트드림Bold"/>
                <a:ea typeface="12롯데마트드림Bold"/>
              </a:rPr>
              <a:t>이후 일정</a:t>
            </a:r>
          </a:p>
        </p:txBody>
      </p:sp>
    </p:spTree>
    <p:extLst>
      <p:ext uri="{BB962C8B-B14F-4D97-AF65-F5344CB8AC3E}">
        <p14:creationId xmlns:p14="http://schemas.microsoft.com/office/powerpoint/2010/main" val="14667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647A9D-6877-DF13-4F67-5D9DDD89E173}"/>
              </a:ext>
            </a:extLst>
          </p:cNvPr>
          <p:cNvSpPr/>
          <p:nvPr/>
        </p:nvSpPr>
        <p:spPr>
          <a:xfrm>
            <a:off x="-24000" y="6678000"/>
            <a:ext cx="12240000" cy="18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즐겨찾기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FB6A69-7087-8DC8-BC0B-C9959587E6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75" t="27111" r="71000" b="59556"/>
          <a:stretch/>
        </p:blipFill>
        <p:spPr>
          <a:xfrm>
            <a:off x="180000" y="2164080"/>
            <a:ext cx="4562914" cy="13897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F3DF7E-F72A-528B-01DB-6B3605058F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625" t="9187" r="25500" b="17111"/>
          <a:stretch/>
        </p:blipFill>
        <p:spPr>
          <a:xfrm>
            <a:off x="5358937" y="810000"/>
            <a:ext cx="6113063" cy="57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647A9D-6877-DF13-4F67-5D9DDD89E173}"/>
              </a:ext>
            </a:extLst>
          </p:cNvPr>
          <p:cNvSpPr/>
          <p:nvPr/>
        </p:nvSpPr>
        <p:spPr>
          <a:xfrm>
            <a:off x="-24000" y="6678000"/>
            <a:ext cx="12240000" cy="18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즐겨찾기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894E3-B90B-1BBD-3C99-196D52C60E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50" t="13785" r="23625" b="16445"/>
          <a:stretch/>
        </p:blipFill>
        <p:spPr>
          <a:xfrm>
            <a:off x="180000" y="975360"/>
            <a:ext cx="6503445" cy="5303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2E12A2-6B50-F42C-AE19-9410B7C56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25" t="28222" r="14750" b="61280"/>
          <a:stretch/>
        </p:blipFill>
        <p:spPr>
          <a:xfrm>
            <a:off x="5711081" y="1535779"/>
            <a:ext cx="6267182" cy="8999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7EE93C-9740-15BD-841D-9389C7D27A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738" t="26889" r="29750" b="52000"/>
          <a:stretch/>
        </p:blipFill>
        <p:spPr>
          <a:xfrm>
            <a:off x="5829212" y="3429000"/>
            <a:ext cx="603091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647A9D-6877-DF13-4F67-5D9DDD89E173}"/>
              </a:ext>
            </a:extLst>
          </p:cNvPr>
          <p:cNvSpPr/>
          <p:nvPr/>
        </p:nvSpPr>
        <p:spPr>
          <a:xfrm>
            <a:off x="-24000" y="6678000"/>
            <a:ext cx="12240000" cy="18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식당 리뷰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02CBAD-9CA8-DDCC-2E66-24F5669D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50" t="14222" r="8251" b="50476"/>
          <a:stretch/>
        </p:blipFill>
        <p:spPr>
          <a:xfrm>
            <a:off x="621959" y="3539490"/>
            <a:ext cx="8695773" cy="2785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67D8F7-FA1D-DD23-6946-ABB786981D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250" t="54382" r="5905" b="21111"/>
          <a:stretch/>
        </p:blipFill>
        <p:spPr>
          <a:xfrm>
            <a:off x="6096000" y="1108710"/>
            <a:ext cx="5264959" cy="2209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7B79C3-9504-77AE-7901-6EF0354508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250" t="50000" r="43125" b="29111"/>
          <a:stretch/>
        </p:blipFill>
        <p:spPr>
          <a:xfrm>
            <a:off x="343139" y="1073400"/>
            <a:ext cx="5306178" cy="21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647A9D-6877-DF13-4F67-5D9DDD89E173}"/>
              </a:ext>
            </a:extLst>
          </p:cNvPr>
          <p:cNvSpPr/>
          <p:nvPr/>
        </p:nvSpPr>
        <p:spPr>
          <a:xfrm>
            <a:off x="-24000" y="6678000"/>
            <a:ext cx="12240000" cy="18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경로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1D1401-6155-5D86-3CD8-77176D8B2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44" r="73375" b="32666"/>
          <a:stretch/>
        </p:blipFill>
        <p:spPr>
          <a:xfrm>
            <a:off x="180000" y="850095"/>
            <a:ext cx="4200007" cy="55802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D6D43F-4264-E1FB-8C05-2AFB2719A7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075" t="31778" b="41333"/>
          <a:stretch/>
        </p:blipFill>
        <p:spPr>
          <a:xfrm>
            <a:off x="6517430" y="4047839"/>
            <a:ext cx="5009632" cy="21091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A24006-3B4F-C886-FBE5-C0641C9B77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075" t="27333" r="2376" b="40223"/>
          <a:stretch/>
        </p:blipFill>
        <p:spPr>
          <a:xfrm>
            <a:off x="6517430" y="967612"/>
            <a:ext cx="4380005" cy="2382549"/>
          </a:xfrm>
          <a:prstGeom prst="rect">
            <a:avLst/>
          </a:prstGeom>
        </p:spPr>
      </p:pic>
      <p:pic>
        <p:nvPicPr>
          <p:cNvPr id="17" name="그래픽 16" descr="오른쪽으로 굽은 화살표 윤곽선">
            <a:extLst>
              <a:ext uri="{FF2B5EF4-FFF2-40B4-BE49-F238E27FC236}">
                <a16:creationId xmlns:a16="http://schemas.microsoft.com/office/drawing/2014/main" id="{4FEFF5B7-C09C-E3FE-F700-0FB4EF4EA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1725" y="3389494"/>
            <a:ext cx="627865" cy="6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3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화면, 탑재이(가) 표시된 사진&#10;&#10;자동 생성된 설명">
            <a:extLst>
              <a:ext uri="{FF2B5EF4-FFF2-40B4-BE49-F238E27FC236}">
                <a16:creationId xmlns:a16="http://schemas.microsoft.com/office/drawing/2014/main" id="{B7AAD4C7-EB44-8878-92BB-33E8BAC07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3" y="1217489"/>
            <a:ext cx="11410714" cy="52509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92797E-2887-4482-61C7-7CB982BF6D40}"/>
              </a:ext>
            </a:extLst>
          </p:cNvPr>
          <p:cNvSpPr/>
          <p:nvPr/>
        </p:nvSpPr>
        <p:spPr>
          <a:xfrm>
            <a:off x="-24000" y="0"/>
            <a:ext cx="12240000" cy="720000"/>
          </a:xfrm>
          <a:prstGeom prst="rect">
            <a:avLst/>
          </a:prstGeom>
          <a:solidFill>
            <a:srgbClr val="F1B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젓가락 단색으로 채워진">
            <a:extLst>
              <a:ext uri="{FF2B5EF4-FFF2-40B4-BE49-F238E27FC236}">
                <a16:creationId xmlns:a16="http://schemas.microsoft.com/office/drawing/2014/main" id="{46868DA9-3342-C17D-F70D-899AD7883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1472000" y="9000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0B35B-A665-10BB-7322-8D2726436C83}"/>
              </a:ext>
            </a:extLst>
          </p:cNvPr>
          <p:cNvSpPr txBox="1"/>
          <p:nvPr/>
        </p:nvSpPr>
        <p:spPr>
          <a:xfrm>
            <a:off x="180000" y="67612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이후 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61F2F-AF54-3C35-45DF-C3223BD8AE9A}"/>
              </a:ext>
            </a:extLst>
          </p:cNvPr>
          <p:cNvSpPr/>
          <p:nvPr/>
        </p:nvSpPr>
        <p:spPr>
          <a:xfrm>
            <a:off x="10317479" y="5516879"/>
            <a:ext cx="1524219" cy="894383"/>
          </a:xfrm>
          <a:prstGeom prst="rect">
            <a:avLst/>
          </a:prstGeom>
          <a:noFill/>
          <a:ln w="57150">
            <a:solidFill>
              <a:srgbClr val="DE5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984756C4-9EE6-E472-9A6F-38208108B251}"/>
              </a:ext>
            </a:extLst>
          </p:cNvPr>
          <p:cNvSpPr/>
          <p:nvPr/>
        </p:nvSpPr>
        <p:spPr>
          <a:xfrm>
            <a:off x="8517479" y="3736271"/>
            <a:ext cx="3600000" cy="894383"/>
          </a:xfrm>
          <a:prstGeom prst="wedgeRectCallout">
            <a:avLst>
              <a:gd name="adj1" fmla="val 27850"/>
              <a:gd name="adj2" fmla="val 154568"/>
            </a:avLst>
          </a:prstGeom>
          <a:solidFill>
            <a:srgbClr val="FFFFFF"/>
          </a:solidFill>
          <a:ln w="57150">
            <a:solidFill>
              <a:srgbClr val="E3B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- </a:t>
            </a:r>
            <a:r>
              <a:rPr lang="ko-KR" altLang="en-US" sz="16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게시판 이미지 업로드</a:t>
            </a:r>
            <a:endParaRPr lang="en-US" altLang="ko-KR" sz="160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- </a:t>
            </a:r>
            <a:r>
              <a:rPr lang="ko-KR" altLang="en-US" sz="16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디자인 깨지는 부분 보완</a:t>
            </a:r>
          </a:p>
        </p:txBody>
      </p:sp>
    </p:spTree>
    <p:extLst>
      <p:ext uri="{BB962C8B-B14F-4D97-AF65-F5344CB8AC3E}">
        <p14:creationId xmlns:p14="http://schemas.microsoft.com/office/powerpoint/2010/main" val="29558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0E497AA-878C-5B4D-D3E7-DB767439634D}"/>
              </a:ext>
            </a:extLst>
          </p:cNvPr>
          <p:cNvSpPr/>
          <p:nvPr/>
        </p:nvSpPr>
        <p:spPr>
          <a:xfrm>
            <a:off x="3216000" y="728999"/>
            <a:ext cx="5760000" cy="54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024159-8BF2-8011-4BEE-97412443CA45}"/>
              </a:ext>
            </a:extLst>
          </p:cNvPr>
          <p:cNvSpPr/>
          <p:nvPr/>
        </p:nvSpPr>
        <p:spPr>
          <a:xfrm>
            <a:off x="3756000" y="1268999"/>
            <a:ext cx="4680000" cy="432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B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칼 단색으로 채워진">
            <a:extLst>
              <a:ext uri="{FF2B5EF4-FFF2-40B4-BE49-F238E27FC236}">
                <a16:creationId xmlns:a16="http://schemas.microsoft.com/office/drawing/2014/main" id="{88EB91F0-8AAB-BDD9-73A4-50FF3CA25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000" flipH="1">
            <a:off x="7446000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래픽 22" descr="포크 단색으로 채워진">
            <a:extLst>
              <a:ext uri="{FF2B5EF4-FFF2-40B4-BE49-F238E27FC236}">
                <a16:creationId xmlns:a16="http://schemas.microsoft.com/office/drawing/2014/main" id="{FDEED498-C772-36DC-7230-E25D31FF8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900000">
            <a:off x="2045999" y="3125593"/>
            <a:ext cx="2700000" cy="2700000"/>
          </a:xfrm>
          <a:prstGeom prst="rect">
            <a:avLst/>
          </a:prstGeom>
          <a:effectLst>
            <a:outerShdw blurRad="63500" dist="63500" algn="l" rotWithShape="0">
              <a:prstClr val="black">
                <a:alpha val="5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AF8AC-C412-00F2-07DC-5BC522B8C979}"/>
              </a:ext>
            </a:extLst>
          </p:cNvPr>
          <p:cNvSpPr txBox="1"/>
          <p:nvPr/>
        </p:nvSpPr>
        <p:spPr>
          <a:xfrm>
            <a:off x="5086749" y="2797896"/>
            <a:ext cx="2018502" cy="1262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  <a:endParaRPr lang="ko-KR" altLang="en-US" sz="6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91</Words>
  <Application>Microsoft Office PowerPoint</Application>
  <PresentationFormat>와이드스크린</PresentationFormat>
  <Paragraphs>33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12롯데마트드림Bold</vt:lpstr>
      <vt:lpstr>12롯데마트드림Medium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김영주[ 학부졸업 / 융합경영학부 글로벌경영전공 ]</dc:creator>
  <cp:lastModifiedBy>이 다함</cp:lastModifiedBy>
  <cp:revision>101</cp:revision>
  <dcterms:created xsi:type="dcterms:W3CDTF">2022-07-11T11:00:15Z</dcterms:created>
  <dcterms:modified xsi:type="dcterms:W3CDTF">2022-08-26T03:09:29Z</dcterms:modified>
  <cp:version/>
</cp:coreProperties>
</file>