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264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4660"/>
  </p:normalViewPr>
  <p:slideViewPr>
    <p:cSldViewPr snapToGrid="0">
      <p:cViewPr>
        <p:scale>
          <a:sx n="125" d="100"/>
          <a:sy n="125" d="100"/>
        </p:scale>
        <p:origin x="183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C773D-1C11-4F09-9A89-A1C30E2D8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88D1E7-E8D4-422D-9476-FB64A8A3F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7BF15-4191-4DF3-B242-990E9EF4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800C4-F967-40F7-B4A2-D275131E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3BACF-E478-4A8F-B0E9-36BE527C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2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435F3-47DB-4B1B-AB13-32C48394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7AF7EB-D3B6-48F8-B8FA-789D48D49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DADD0-A183-4394-AE58-903DE4C77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57AC4-EEA9-4667-B245-734778FD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99053-0E4B-40E0-9B15-814745EC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77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D4EC54-85C3-484B-A82C-250DE2498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957A23-1DF5-4DB4-B298-DD070C0BB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140716-CDFA-473B-BD44-656F26E4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B1B418-842D-415F-AC1F-88970696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D37AF-BB1F-4016-913A-5C377EEB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98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18ABE-C3CB-46FB-A2D6-8E2B0DDE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25BD94-424E-41DD-AEAB-CD562B14D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121739-96DE-48DA-ABE1-5B443244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C3FBD-D601-41A6-A6B8-19C42E96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31D38-321A-437C-B828-0A4535EE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11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94528-9CD6-453F-A3A7-EAB7AEC35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9FF33-F849-4939-BE99-0FBE52554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A3EEE-C18D-41E8-8287-4238DAA8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74C86E-2BB2-4319-B9A2-C21B74A5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0EE164-8770-4CE7-A8B4-592E5597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92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3CCC9-26E3-437A-BF5B-A7EA19B9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90AC6-5E92-49C2-8D1E-4A6BE0FB6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1CB661-2FCC-4FA3-ADC7-CDE7479A5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FCB6DB-6FF1-4EB1-A12E-51A2F2621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751D11-9B11-4B74-9524-EDA13C5E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7A617-2677-4C81-82E5-483524F2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97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6813D-64DB-4F76-B345-54345A25B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19A043-4ED4-46CB-A517-8D680A44D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03B650-6356-4483-9132-0993F0A17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C684DF-B47F-4C32-B408-523CFE260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7EDF28-472C-4AB9-8C14-1E3818583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0CDC11-D691-4A8C-987D-08EF8EB3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84637-660B-4939-93B1-678F4AB1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AB75C3-903A-4605-9A61-E9D12CE7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56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944EC-2B25-40F5-83D3-CE5D023C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CE99F4-A6E8-4C5B-9921-E8BF3918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24FC7E-00DC-4024-95F5-73775CB0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9A2251-B051-4ADD-9A55-12C62AD1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39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962E05-EE5F-4EDE-8D77-7EEF3993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D5F9F1-F6A4-4E0D-8099-86C3C54E4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E1500F-78CF-4F63-90CC-3E744662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94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A5ECB-6CA7-4E08-9691-D20D3CEB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9532C-7C5F-4D6D-A929-7DDE5357C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98F94C-ABB2-4F7D-B05B-7A5C19680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5189B7-7386-40DB-9AC1-5F43ED99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95AA75-8EC2-4949-BB19-E772D142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6C302E-5C64-49B9-B2EA-C4B9F0D2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3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C677D-BC77-4446-AFAE-D896AB0C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05CB08-2E22-4E30-8C3F-AE47039A1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C2D368-F6A3-418B-A463-48FCDD02B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A795C0-C4EA-47FE-9E51-14061342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CE1F2A-3DD6-463D-801C-102D1B57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17361B-17DF-482F-A1C6-14F1247A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45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FDD170-7D9A-460E-B0B4-E53EC3FD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D6AB62-9ED1-4C4C-A963-6258876A1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F1DE4-EEFF-4EF6-BC8E-1C32B6309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9C621-72C5-4BC8-A3FE-4B6BFD0E0D4C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F724F-D550-481E-BEBA-E5380B501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7585B-9B71-43FF-A00F-599D13249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63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208509" y="1014137"/>
            <a:ext cx="3657600" cy="4360984"/>
            <a:chOff x="258685" y="117286"/>
            <a:chExt cx="3657600" cy="4360984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498EACC-D2D9-4525-8F36-641AF3BC1B1F}"/>
                </a:ext>
              </a:extLst>
            </p:cNvPr>
            <p:cNvGrpSpPr/>
            <p:nvPr/>
          </p:nvGrpSpPr>
          <p:grpSpPr>
            <a:xfrm>
              <a:off x="258685" y="1205681"/>
              <a:ext cx="3657600" cy="3272589"/>
              <a:chOff x="1405288" y="1193533"/>
              <a:chExt cx="3657600" cy="3272589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211BAF1-D43D-48A5-B14F-F94F15CBE1D8}"/>
                  </a:ext>
                </a:extLst>
              </p:cNvPr>
              <p:cNvSpPr/>
              <p:nvPr/>
            </p:nvSpPr>
            <p:spPr>
              <a:xfrm>
                <a:off x="1405288" y="1193533"/>
                <a:ext cx="3657600" cy="3272589"/>
              </a:xfrm>
              <a:prstGeom prst="rect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B6BADC-F1A0-4017-9BAE-7B557F246DBA}"/>
                  </a:ext>
                </a:extLst>
              </p:cNvPr>
              <p:cNvSpPr txBox="1"/>
              <p:nvPr/>
            </p:nvSpPr>
            <p:spPr>
              <a:xfrm>
                <a:off x="2127182" y="1225435"/>
                <a:ext cx="2213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부평 휴게소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409D4F-B1DC-47E0-AA63-3D6B79BD3BD9}"/>
                  </a:ext>
                </a:extLst>
              </p:cNvPr>
              <p:cNvSpPr txBox="1"/>
              <p:nvPr/>
            </p:nvSpPr>
            <p:spPr>
              <a:xfrm>
                <a:off x="1559290" y="2011680"/>
                <a:ext cx="3349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식사 방법을 선택해주세요</a:t>
                </a: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B5FC174-C64A-4173-BC5E-3618E29CEFCE}"/>
                  </a:ext>
                </a:extLst>
              </p:cNvPr>
              <p:cNvSpPr/>
              <p:nvPr/>
            </p:nvSpPr>
            <p:spPr>
              <a:xfrm>
                <a:off x="1832892" y="2988681"/>
                <a:ext cx="1227942" cy="67854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포장</a:t>
                </a: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68FA9846-0EAA-457A-94AF-2097BF5A3902}"/>
                  </a:ext>
                </a:extLst>
              </p:cNvPr>
              <p:cNvSpPr/>
              <p:nvPr/>
            </p:nvSpPr>
            <p:spPr>
              <a:xfrm>
                <a:off x="3335475" y="3000676"/>
                <a:ext cx="1241013" cy="67854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매장에서 식사</a:t>
                </a:r>
              </a:p>
            </p:txBody>
          </p:sp>
        </p:grpSp>
        <p:sp>
          <p:nvSpPr>
            <p:cNvPr id="24" name="액자 23">
              <a:extLst>
                <a:ext uri="{FF2B5EF4-FFF2-40B4-BE49-F238E27FC236}">
                  <a16:creationId xmlns:a16="http://schemas.microsoft.com/office/drawing/2014/main" id="{27B5EF5E-05C5-4C97-852B-3C49998EEBBA}"/>
                </a:ext>
              </a:extLst>
            </p:cNvPr>
            <p:cNvSpPr/>
            <p:nvPr/>
          </p:nvSpPr>
          <p:spPr>
            <a:xfrm>
              <a:off x="1029475" y="117286"/>
              <a:ext cx="2116016" cy="45208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메인 프레임</a:t>
              </a:r>
            </a:p>
          </p:txBody>
        </p:sp>
        <p:sp>
          <p:nvSpPr>
            <p:cNvPr id="26" name="액자 25">
              <a:extLst>
                <a:ext uri="{FF2B5EF4-FFF2-40B4-BE49-F238E27FC236}">
                  <a16:creationId xmlns:a16="http://schemas.microsoft.com/office/drawing/2014/main" id="{0B9983D0-5726-4402-94E8-981509BC1B15}"/>
                </a:ext>
              </a:extLst>
            </p:cNvPr>
            <p:cNvSpPr/>
            <p:nvPr/>
          </p:nvSpPr>
          <p:spPr>
            <a:xfrm>
              <a:off x="1029475" y="623370"/>
              <a:ext cx="2116016" cy="45208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패널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105163" y="711548"/>
            <a:ext cx="4939044" cy="4991597"/>
            <a:chOff x="4885047" y="-2267373"/>
            <a:chExt cx="4939044" cy="499159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81BB3E7-0B13-44D6-8CDD-739A367BCCF7}"/>
                </a:ext>
              </a:extLst>
            </p:cNvPr>
            <p:cNvSpPr/>
            <p:nvPr/>
          </p:nvSpPr>
          <p:spPr>
            <a:xfrm>
              <a:off x="4885047" y="-1585487"/>
              <a:ext cx="4939044" cy="4309711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6CB20A-7CBB-4809-B9B2-31F91F043A72}"/>
                </a:ext>
              </a:extLst>
            </p:cNvPr>
            <p:cNvSpPr txBox="1"/>
            <p:nvPr/>
          </p:nvSpPr>
          <p:spPr>
            <a:xfrm>
              <a:off x="6298355" y="-1566857"/>
              <a:ext cx="221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부평 휴게소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636A9D5-C342-43BC-B259-9018DFA420EA}"/>
                </a:ext>
              </a:extLst>
            </p:cNvPr>
            <p:cNvGrpSpPr/>
            <p:nvPr/>
          </p:nvGrpSpPr>
          <p:grpSpPr>
            <a:xfrm>
              <a:off x="5048676" y="-1130073"/>
              <a:ext cx="4581735" cy="515497"/>
              <a:chOff x="5188017" y="643727"/>
              <a:chExt cx="4581735" cy="515497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C0F0A7D5-DB43-4765-AE04-B9924919D20B}"/>
                  </a:ext>
                </a:extLst>
              </p:cNvPr>
              <p:cNvSpPr/>
              <p:nvPr/>
            </p:nvSpPr>
            <p:spPr>
              <a:xfrm>
                <a:off x="5961688" y="643727"/>
                <a:ext cx="952016" cy="5113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ysClr val="windowText" lastClr="000000"/>
                    </a:solidFill>
                  </a:rPr>
                  <a:t>분식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28A009FC-713A-48BE-A5DD-FD2FF5D1B7DC}"/>
                  </a:ext>
                </a:extLst>
              </p:cNvPr>
              <p:cNvSpPr/>
              <p:nvPr/>
            </p:nvSpPr>
            <p:spPr>
              <a:xfrm>
                <a:off x="6913704" y="643727"/>
                <a:ext cx="952016" cy="5113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일식</a:t>
                </a: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F4F91814-A58C-44D7-8405-52200D65B869}"/>
                  </a:ext>
                </a:extLst>
              </p:cNvPr>
              <p:cNvSpPr/>
              <p:nvPr/>
            </p:nvSpPr>
            <p:spPr>
              <a:xfrm>
                <a:off x="7866275" y="647919"/>
                <a:ext cx="952016" cy="5113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한식</a:t>
                </a: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9EA89008-FEB9-4688-8E40-B1337A820642}"/>
                  </a:ext>
                </a:extLst>
              </p:cNvPr>
              <p:cNvSpPr/>
              <p:nvPr/>
            </p:nvSpPr>
            <p:spPr>
              <a:xfrm>
                <a:off x="8817736" y="643727"/>
                <a:ext cx="952016" cy="5113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양식</a:t>
                </a: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985C4FC-0949-43DF-B0A6-3B3BFDAD55BA}"/>
                  </a:ext>
                </a:extLst>
              </p:cNvPr>
              <p:cNvSpPr/>
              <p:nvPr/>
            </p:nvSpPr>
            <p:spPr>
              <a:xfrm>
                <a:off x="5188017" y="643727"/>
                <a:ext cx="773116" cy="51130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종류</a:t>
                </a: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8175B45-1E45-4DA8-BA96-BE7694268B4B}"/>
                </a:ext>
              </a:extLst>
            </p:cNvPr>
            <p:cNvSpPr/>
            <p:nvPr/>
          </p:nvSpPr>
          <p:spPr>
            <a:xfrm>
              <a:off x="5048676" y="-618768"/>
              <a:ext cx="4581735" cy="31859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위에서 종류를 선택해주세요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.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액자 24">
              <a:extLst>
                <a:ext uri="{FF2B5EF4-FFF2-40B4-BE49-F238E27FC236}">
                  <a16:creationId xmlns:a16="http://schemas.microsoft.com/office/drawing/2014/main" id="{40EFD6E1-9071-4BE5-929D-0DDC82A2FE7E}"/>
                </a:ext>
              </a:extLst>
            </p:cNvPr>
            <p:cNvSpPr/>
            <p:nvPr/>
          </p:nvSpPr>
          <p:spPr>
            <a:xfrm>
              <a:off x="6281535" y="-2267373"/>
              <a:ext cx="2116016" cy="45208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패널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D19301E-074D-41C9-AD25-7D722203BD2E}"/>
                </a:ext>
              </a:extLst>
            </p:cNvPr>
            <p:cNvGrpSpPr/>
            <p:nvPr/>
          </p:nvGrpSpPr>
          <p:grpSpPr>
            <a:xfrm>
              <a:off x="5048676" y="1392912"/>
              <a:ext cx="4581735" cy="1174282"/>
              <a:chOff x="6151616" y="4295273"/>
              <a:chExt cx="4581735" cy="1174282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3604DEA4-947B-4F15-8ADD-DC2286D8592F}"/>
                  </a:ext>
                </a:extLst>
              </p:cNvPr>
              <p:cNvGrpSpPr/>
              <p:nvPr/>
            </p:nvGrpSpPr>
            <p:grpSpPr>
              <a:xfrm>
                <a:off x="6151616" y="4295273"/>
                <a:ext cx="4581735" cy="1174282"/>
                <a:chOff x="5188017" y="3166712"/>
                <a:chExt cx="4581735" cy="1174282"/>
              </a:xfrm>
            </p:grpSpPr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045E5EC2-5727-4C65-8C79-4AFBE9B667C6}"/>
                    </a:ext>
                  </a:extLst>
                </p:cNvPr>
                <p:cNvSpPr/>
                <p:nvPr/>
              </p:nvSpPr>
              <p:spPr>
                <a:xfrm>
                  <a:off x="5188017" y="3166712"/>
                  <a:ext cx="4581735" cy="11742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사각형: 둥근 모서리 6">
                  <a:extLst>
                    <a:ext uri="{FF2B5EF4-FFF2-40B4-BE49-F238E27FC236}">
                      <a16:creationId xmlns:a16="http://schemas.microsoft.com/office/drawing/2014/main" id="{B866BDCC-A7B2-4D99-B77A-0A1B6A0E2733}"/>
                    </a:ext>
                  </a:extLst>
                </p:cNvPr>
                <p:cNvSpPr/>
                <p:nvPr/>
              </p:nvSpPr>
              <p:spPr>
                <a:xfrm>
                  <a:off x="5188017" y="3532472"/>
                  <a:ext cx="3561347" cy="8085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사각형: 둥근 모서리 7">
                  <a:extLst>
                    <a:ext uri="{FF2B5EF4-FFF2-40B4-BE49-F238E27FC236}">
                      <a16:creationId xmlns:a16="http://schemas.microsoft.com/office/drawing/2014/main" id="{2D29DAA2-4EE3-4028-8EFD-0C721461E36B}"/>
                    </a:ext>
                  </a:extLst>
                </p:cNvPr>
                <p:cNvSpPr/>
                <p:nvPr/>
              </p:nvSpPr>
              <p:spPr>
                <a:xfrm>
                  <a:off x="8749364" y="3532472"/>
                  <a:ext cx="1020388" cy="8085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</a:rPr>
                    <a:t>결제</a:t>
                  </a:r>
                </a:p>
              </p:txBody>
            </p:sp>
          </p:grp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9EDF0FD-7875-4DE4-8C7C-A733004D5BD3}"/>
                  </a:ext>
                </a:extLst>
              </p:cNvPr>
              <p:cNvSpPr/>
              <p:nvPr/>
            </p:nvSpPr>
            <p:spPr>
              <a:xfrm>
                <a:off x="6151616" y="4297679"/>
                <a:ext cx="1616562" cy="36335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선택한 메뉴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031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012176" y="943884"/>
            <a:ext cx="4939044" cy="4970232"/>
            <a:chOff x="6150918" y="884622"/>
            <a:chExt cx="4939044" cy="4970232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AA902A01-42E0-4F3E-97B7-C61A38E50E66}"/>
                </a:ext>
              </a:extLst>
            </p:cNvPr>
            <p:cNvGrpSpPr/>
            <p:nvPr/>
          </p:nvGrpSpPr>
          <p:grpSpPr>
            <a:xfrm>
              <a:off x="6150918" y="1545143"/>
              <a:ext cx="4939044" cy="4309711"/>
              <a:chOff x="5024388" y="188313"/>
              <a:chExt cx="4939044" cy="430971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81BB3E7-0B13-44D6-8CDD-739A367BCCF7}"/>
                  </a:ext>
                </a:extLst>
              </p:cNvPr>
              <p:cNvSpPr/>
              <p:nvPr/>
            </p:nvSpPr>
            <p:spPr>
              <a:xfrm>
                <a:off x="5024388" y="188313"/>
                <a:ext cx="4939044" cy="4309711"/>
              </a:xfrm>
              <a:prstGeom prst="rect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6CB20A-7CBB-4809-B9B2-31F91F043A72}"/>
                  </a:ext>
                </a:extLst>
              </p:cNvPr>
              <p:cNvSpPr txBox="1"/>
              <p:nvPr/>
            </p:nvSpPr>
            <p:spPr>
              <a:xfrm>
                <a:off x="6437696" y="206943"/>
                <a:ext cx="2213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부평 휴게소</a:t>
                </a:r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D145A655-AE29-4E47-A681-B05422F84237}"/>
                  </a:ext>
                </a:extLst>
              </p:cNvPr>
              <p:cNvGrpSpPr/>
              <p:nvPr/>
            </p:nvGrpSpPr>
            <p:grpSpPr>
              <a:xfrm>
                <a:off x="5188017" y="643727"/>
                <a:ext cx="4581735" cy="515497"/>
                <a:chOff x="5188017" y="643727"/>
                <a:chExt cx="4581735" cy="515497"/>
              </a:xfrm>
            </p:grpSpPr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C0F0A7D5-DB43-4765-AE04-B9924919D20B}"/>
                    </a:ext>
                  </a:extLst>
                </p:cNvPr>
                <p:cNvSpPr/>
                <p:nvPr/>
              </p:nvSpPr>
              <p:spPr>
                <a:xfrm>
                  <a:off x="5961688" y="643727"/>
                  <a:ext cx="952016" cy="511305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bg1"/>
                      </a:solidFill>
                    </a:rPr>
                    <a:t>분식</a:t>
                  </a:r>
                </a:p>
              </p:txBody>
            </p:sp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28A009FC-713A-48BE-A5DD-FD2FF5D1B7DC}"/>
                    </a:ext>
                  </a:extLst>
                </p:cNvPr>
                <p:cNvSpPr/>
                <p:nvPr/>
              </p:nvSpPr>
              <p:spPr>
                <a:xfrm>
                  <a:off x="6913704" y="643727"/>
                  <a:ext cx="952016" cy="511305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일식</a:t>
                  </a:r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F4F91814-A58C-44D7-8405-52200D65B869}"/>
                    </a:ext>
                  </a:extLst>
                </p:cNvPr>
                <p:cNvSpPr/>
                <p:nvPr/>
              </p:nvSpPr>
              <p:spPr>
                <a:xfrm>
                  <a:off x="7866275" y="647919"/>
                  <a:ext cx="952016" cy="511305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한식</a:t>
                  </a: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9EA89008-FEB9-4688-8E40-B1337A820642}"/>
                    </a:ext>
                  </a:extLst>
                </p:cNvPr>
                <p:cNvSpPr/>
                <p:nvPr/>
              </p:nvSpPr>
              <p:spPr>
                <a:xfrm>
                  <a:off x="8817736" y="643727"/>
                  <a:ext cx="952016" cy="511305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양식</a:t>
                  </a: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C985C4FC-0949-43DF-B0A6-3B3BFDAD55BA}"/>
                    </a:ext>
                  </a:extLst>
                </p:cNvPr>
                <p:cNvSpPr/>
                <p:nvPr/>
              </p:nvSpPr>
              <p:spPr>
                <a:xfrm>
                  <a:off x="5188017" y="643727"/>
                  <a:ext cx="773116" cy="51130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종류</a:t>
                  </a:r>
                </a:p>
              </p:txBody>
            </p:sp>
          </p:grp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8175B45-1E45-4DA8-BA96-BE7694268B4B}"/>
                  </a:ext>
                </a:extLst>
              </p:cNvPr>
              <p:cNvSpPr/>
              <p:nvPr/>
            </p:nvSpPr>
            <p:spPr>
              <a:xfrm>
                <a:off x="5188017" y="1155032"/>
                <a:ext cx="4581735" cy="31859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06BF94EC-0A4D-4AB2-AA4D-4EC514C59D15}"/>
                  </a:ext>
                </a:extLst>
              </p:cNvPr>
              <p:cNvSpPr/>
              <p:nvPr/>
            </p:nvSpPr>
            <p:spPr>
              <a:xfrm>
                <a:off x="8260135" y="1222484"/>
                <a:ext cx="1340677" cy="946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625228C5-4613-41CE-A939-7B3C541A0C16}"/>
                  </a:ext>
                </a:extLst>
              </p:cNvPr>
              <p:cNvSpPr/>
              <p:nvPr/>
            </p:nvSpPr>
            <p:spPr>
              <a:xfrm>
                <a:off x="5356957" y="2190603"/>
                <a:ext cx="1340677" cy="946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BA99EFC6-FDC3-428A-B231-D30B81C67EF0}"/>
                  </a:ext>
                </a:extLst>
              </p:cNvPr>
              <p:cNvSpPr/>
              <p:nvPr/>
            </p:nvSpPr>
            <p:spPr>
              <a:xfrm>
                <a:off x="6808546" y="2190602"/>
                <a:ext cx="1340677" cy="946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8D1E3A92-AF94-43B5-92F7-9A1E224D27C8}"/>
                  </a:ext>
                </a:extLst>
              </p:cNvPr>
              <p:cNvSpPr/>
              <p:nvPr/>
            </p:nvSpPr>
            <p:spPr>
              <a:xfrm>
                <a:off x="8260135" y="2190601"/>
                <a:ext cx="1340677" cy="946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E35A810B-6F6C-48EF-90CE-962DAEA63716}"/>
                  </a:ext>
                </a:extLst>
              </p:cNvPr>
              <p:cNvGrpSpPr/>
              <p:nvPr/>
            </p:nvGrpSpPr>
            <p:grpSpPr>
              <a:xfrm>
                <a:off x="5188017" y="3166712"/>
                <a:ext cx="4581735" cy="1174282"/>
                <a:chOff x="5188017" y="3166712"/>
                <a:chExt cx="4581735" cy="1174282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C49D44FE-58C0-4916-8717-69823B702D1B}"/>
                    </a:ext>
                  </a:extLst>
                </p:cNvPr>
                <p:cNvSpPr/>
                <p:nvPr/>
              </p:nvSpPr>
              <p:spPr>
                <a:xfrm>
                  <a:off x="5188017" y="3166712"/>
                  <a:ext cx="4581735" cy="11742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8BFC1C7D-ACE2-452B-BE6E-5B0A19B45D74}"/>
                    </a:ext>
                  </a:extLst>
                </p:cNvPr>
                <p:cNvSpPr/>
                <p:nvPr/>
              </p:nvSpPr>
              <p:spPr>
                <a:xfrm>
                  <a:off x="5188017" y="3169118"/>
                  <a:ext cx="1616562" cy="363354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</a:rPr>
                    <a:t>선택한 메뉴</a:t>
                  </a:r>
                </a:p>
              </p:txBody>
            </p: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753BA906-F8E8-470D-A47A-BA3DE20BFFF9}"/>
                    </a:ext>
                  </a:extLst>
                </p:cNvPr>
                <p:cNvSpPr/>
                <p:nvPr/>
              </p:nvSpPr>
              <p:spPr>
                <a:xfrm>
                  <a:off x="5188017" y="3532472"/>
                  <a:ext cx="3561347" cy="8085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84338A02-F327-4BD7-BBD5-9C76F029A94A}"/>
                    </a:ext>
                  </a:extLst>
                </p:cNvPr>
                <p:cNvSpPr/>
                <p:nvPr/>
              </p:nvSpPr>
              <p:spPr>
                <a:xfrm>
                  <a:off x="8749364" y="3532472"/>
                  <a:ext cx="1020388" cy="8085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</a:rPr>
                    <a:t>결제</a:t>
                  </a:r>
                </a:p>
              </p:txBody>
            </p: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88EA31F9-58A1-4912-9B9D-B43812813BAC}"/>
                  </a:ext>
                </a:extLst>
              </p:cNvPr>
              <p:cNvGrpSpPr/>
              <p:nvPr/>
            </p:nvGrpSpPr>
            <p:grpSpPr>
              <a:xfrm>
                <a:off x="5251516" y="1222484"/>
                <a:ext cx="1526282" cy="946923"/>
                <a:chOff x="5251516" y="1222484"/>
                <a:chExt cx="1526282" cy="946923"/>
              </a:xfrm>
            </p:grpSpPr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BB4CF558-44F0-4065-94F8-508754039829}"/>
                    </a:ext>
                  </a:extLst>
                </p:cNvPr>
                <p:cNvSpPr/>
                <p:nvPr/>
              </p:nvSpPr>
              <p:spPr>
                <a:xfrm>
                  <a:off x="5347898" y="1222484"/>
                  <a:ext cx="1340677" cy="94692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EB58C0C4-C985-4776-B53B-EAB735C5D9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20856" y="1229755"/>
                  <a:ext cx="587602" cy="587602"/>
                </a:xfrm>
                <a:prstGeom prst="rect">
                  <a:avLst/>
                </a:prstGeom>
              </p:spPr>
            </p:pic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A92CB8D-5EAE-48FE-8CAB-5C72CF2BC141}"/>
                    </a:ext>
                  </a:extLst>
                </p:cNvPr>
                <p:cNvSpPr txBox="1"/>
                <p:nvPr/>
              </p:nvSpPr>
              <p:spPr>
                <a:xfrm>
                  <a:off x="5251516" y="1824628"/>
                  <a:ext cx="15262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/>
                    <a:t>떡볶이 </a:t>
                  </a:r>
                  <a:r>
                    <a:rPr lang="en-US" altLang="ko-KR" sz="1400" dirty="0"/>
                    <a:t>4000</a:t>
                  </a:r>
                  <a:r>
                    <a:rPr lang="ko-KR" altLang="en-US" sz="1400" dirty="0"/>
                    <a:t>원</a:t>
                  </a:r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00CDD9DD-D648-4A4D-9AE7-D121B605CE5C}"/>
                  </a:ext>
                </a:extLst>
              </p:cNvPr>
              <p:cNvGrpSpPr/>
              <p:nvPr/>
            </p:nvGrpSpPr>
            <p:grpSpPr>
              <a:xfrm>
                <a:off x="6711776" y="1222484"/>
                <a:ext cx="1526282" cy="946923"/>
                <a:chOff x="6711776" y="1222484"/>
                <a:chExt cx="1526282" cy="946923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02CDC4A3-9777-4081-B220-6E58D81A70FB}"/>
                    </a:ext>
                  </a:extLst>
                </p:cNvPr>
                <p:cNvSpPr/>
                <p:nvPr/>
              </p:nvSpPr>
              <p:spPr>
                <a:xfrm>
                  <a:off x="6804579" y="1222484"/>
                  <a:ext cx="1340677" cy="94692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EE4C3A19-B70A-4963-8206-EB13737993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8145" y="1256035"/>
                  <a:ext cx="793909" cy="595432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D594A67-6ACF-493E-ABC2-F19D36CCA411}"/>
                    </a:ext>
                  </a:extLst>
                </p:cNvPr>
                <p:cNvSpPr txBox="1"/>
                <p:nvPr/>
              </p:nvSpPr>
              <p:spPr>
                <a:xfrm>
                  <a:off x="6711776" y="1843129"/>
                  <a:ext cx="15262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/>
                    <a:t>김밥 </a:t>
                  </a:r>
                  <a:r>
                    <a:rPr lang="en-US" altLang="ko-KR" sz="1400" dirty="0"/>
                    <a:t>2500</a:t>
                  </a:r>
                  <a:r>
                    <a:rPr lang="ko-KR" altLang="en-US" sz="1400" dirty="0"/>
                    <a:t>원</a:t>
                  </a:r>
                </a:p>
              </p:txBody>
            </p:sp>
          </p:grpSp>
        </p:grpSp>
        <p:sp>
          <p:nvSpPr>
            <p:cNvPr id="39" name="액자 38">
              <a:extLst>
                <a:ext uri="{FF2B5EF4-FFF2-40B4-BE49-F238E27FC236}">
                  <a16:creationId xmlns:a16="http://schemas.microsoft.com/office/drawing/2014/main" id="{D2BBFF62-B66D-4982-B9BD-9291182F573B}"/>
                </a:ext>
              </a:extLst>
            </p:cNvPr>
            <p:cNvSpPr/>
            <p:nvPr/>
          </p:nvSpPr>
          <p:spPr>
            <a:xfrm>
              <a:off x="7458234" y="884622"/>
              <a:ext cx="2116016" cy="45208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패널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9C534CC-93B0-4F72-82D2-DCA159E979DF}"/>
              </a:ext>
            </a:extLst>
          </p:cNvPr>
          <p:cNvGrpSpPr/>
          <p:nvPr/>
        </p:nvGrpSpPr>
        <p:grpSpPr>
          <a:xfrm>
            <a:off x="6267962" y="943884"/>
            <a:ext cx="4939044" cy="4970232"/>
            <a:chOff x="6096000" y="814284"/>
            <a:chExt cx="4939044" cy="497023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56C245F-DCBA-425E-9E4D-0E2D0C754402}"/>
                </a:ext>
              </a:extLst>
            </p:cNvPr>
            <p:cNvSpPr/>
            <p:nvPr/>
          </p:nvSpPr>
          <p:spPr>
            <a:xfrm>
              <a:off x="6096000" y="1474805"/>
              <a:ext cx="4939044" cy="4309711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533BE1B-E833-4145-8343-46DEACB2F03A}"/>
                </a:ext>
              </a:extLst>
            </p:cNvPr>
            <p:cNvSpPr txBox="1"/>
            <p:nvPr/>
          </p:nvSpPr>
          <p:spPr>
            <a:xfrm>
              <a:off x="7509308" y="1493435"/>
              <a:ext cx="221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부평 휴게소</a:t>
              </a: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4A03BC7-AD92-4B84-BD6A-7ACBE7AFAAB7}"/>
                </a:ext>
              </a:extLst>
            </p:cNvPr>
            <p:cNvGrpSpPr/>
            <p:nvPr/>
          </p:nvGrpSpPr>
          <p:grpSpPr>
            <a:xfrm>
              <a:off x="6259629" y="1930219"/>
              <a:ext cx="4581735" cy="515497"/>
              <a:chOff x="5188017" y="643727"/>
              <a:chExt cx="4581735" cy="515497"/>
            </a:xfrm>
          </p:grpSpPr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CE0F8BFE-40E1-49A2-BF18-15E29C75049E}"/>
                  </a:ext>
                </a:extLst>
              </p:cNvPr>
              <p:cNvSpPr/>
              <p:nvPr/>
            </p:nvSpPr>
            <p:spPr>
              <a:xfrm>
                <a:off x="5961688" y="643727"/>
                <a:ext cx="952016" cy="51130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분식</a:t>
                </a:r>
              </a:p>
            </p:txBody>
          </p:sp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46B1EEC6-E0EF-4A38-8AC9-03BE2D45B3B1}"/>
                  </a:ext>
                </a:extLst>
              </p:cNvPr>
              <p:cNvSpPr/>
              <p:nvPr/>
            </p:nvSpPr>
            <p:spPr>
              <a:xfrm>
                <a:off x="6913704" y="643727"/>
                <a:ext cx="952016" cy="5113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일식</a:t>
                </a:r>
              </a:p>
            </p:txBody>
          </p:sp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4FF8F85A-3F9B-4CA9-A836-B1E51D73482F}"/>
                  </a:ext>
                </a:extLst>
              </p:cNvPr>
              <p:cNvSpPr/>
              <p:nvPr/>
            </p:nvSpPr>
            <p:spPr>
              <a:xfrm>
                <a:off x="7866275" y="647919"/>
                <a:ext cx="952016" cy="5113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한식</a:t>
                </a:r>
              </a:p>
            </p:txBody>
          </p: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B0B8D1B4-5B08-4B31-A526-97DE7A1A90A0}"/>
                  </a:ext>
                </a:extLst>
              </p:cNvPr>
              <p:cNvSpPr/>
              <p:nvPr/>
            </p:nvSpPr>
            <p:spPr>
              <a:xfrm>
                <a:off x="8817736" y="643727"/>
                <a:ext cx="952016" cy="5113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양식</a:t>
                </a: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711BF333-913A-40E8-8583-4650DC173D7C}"/>
                  </a:ext>
                </a:extLst>
              </p:cNvPr>
              <p:cNvSpPr/>
              <p:nvPr/>
            </p:nvSpPr>
            <p:spPr>
              <a:xfrm>
                <a:off x="5188017" y="643727"/>
                <a:ext cx="773116" cy="51130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종류</a:t>
                </a: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3824A0E-C614-41DC-8E24-D32268938186}"/>
                </a:ext>
              </a:extLst>
            </p:cNvPr>
            <p:cNvSpPr/>
            <p:nvPr/>
          </p:nvSpPr>
          <p:spPr>
            <a:xfrm>
              <a:off x="6259629" y="2441524"/>
              <a:ext cx="4581735" cy="31859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10E2DB5F-8104-47F0-A77F-3076A76D6CEA}"/>
                </a:ext>
              </a:extLst>
            </p:cNvPr>
            <p:cNvGrpSpPr/>
            <p:nvPr/>
          </p:nvGrpSpPr>
          <p:grpSpPr>
            <a:xfrm>
              <a:off x="6246767" y="2503054"/>
              <a:ext cx="1526282" cy="946923"/>
              <a:chOff x="5251516" y="1222484"/>
              <a:chExt cx="1526282" cy="946923"/>
            </a:xfrm>
          </p:grpSpPr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F468B746-1276-472A-952A-79632C62A70F}"/>
                  </a:ext>
                </a:extLst>
              </p:cNvPr>
              <p:cNvSpPr/>
              <p:nvPr/>
            </p:nvSpPr>
            <p:spPr>
              <a:xfrm>
                <a:off x="5347898" y="1222484"/>
                <a:ext cx="1340677" cy="946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63AE639C-B954-4A0A-A30F-8A82909B23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0856" y="1229755"/>
                <a:ext cx="587602" cy="587602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123704-A9E8-4936-B496-0EDDE61E8347}"/>
                  </a:ext>
                </a:extLst>
              </p:cNvPr>
              <p:cNvSpPr txBox="1"/>
              <p:nvPr/>
            </p:nvSpPr>
            <p:spPr>
              <a:xfrm>
                <a:off x="5251516" y="1824628"/>
                <a:ext cx="15262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떡볶이 </a:t>
                </a:r>
                <a:r>
                  <a:rPr lang="en-US" altLang="ko-KR" sz="1400" dirty="0"/>
                  <a:t>4000</a:t>
                </a:r>
                <a:r>
                  <a:rPr lang="ko-KR" altLang="en-US" sz="1400" dirty="0"/>
                  <a:t>원</a:t>
                </a:r>
              </a:p>
            </p:txBody>
          </p:sp>
        </p:grpSp>
        <p:sp>
          <p:nvSpPr>
            <p:cNvPr id="48" name="액자 47">
              <a:extLst>
                <a:ext uri="{FF2B5EF4-FFF2-40B4-BE49-F238E27FC236}">
                  <a16:creationId xmlns:a16="http://schemas.microsoft.com/office/drawing/2014/main" id="{D7DF6AC4-6682-4815-9EA1-3809989F6261}"/>
                </a:ext>
              </a:extLst>
            </p:cNvPr>
            <p:cNvSpPr/>
            <p:nvPr/>
          </p:nvSpPr>
          <p:spPr>
            <a:xfrm>
              <a:off x="7403316" y="814284"/>
              <a:ext cx="2116016" cy="45208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패널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F714CA2-9829-4A4B-977C-BEA14452AE14}"/>
                </a:ext>
              </a:extLst>
            </p:cNvPr>
            <p:cNvGrpSpPr/>
            <p:nvPr/>
          </p:nvGrpSpPr>
          <p:grpSpPr>
            <a:xfrm>
              <a:off x="7760187" y="2508976"/>
              <a:ext cx="3062448" cy="1903309"/>
              <a:chOff x="7760187" y="2508976"/>
              <a:chExt cx="3062448" cy="1903309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0C380998-8154-4648-8496-9B6551C1E4E6}"/>
                  </a:ext>
                </a:extLst>
              </p:cNvPr>
              <p:cNvSpPr/>
              <p:nvPr/>
            </p:nvSpPr>
            <p:spPr>
              <a:xfrm>
                <a:off x="7760187" y="2508976"/>
                <a:ext cx="3062448" cy="19033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/>
                  <a:t>옵션</a:t>
                </a:r>
                <a:endParaRPr lang="en-US" altLang="ko-KR" sz="1400" dirty="0"/>
              </a:p>
              <a:p>
                <a:r>
                  <a:rPr lang="en-US" altLang="ko-KR" sz="1400" dirty="0"/>
                  <a:t>1. </a:t>
                </a:r>
                <a:r>
                  <a:rPr lang="ko-KR" altLang="en-US" sz="1400" dirty="0"/>
                  <a:t>종류</a:t>
                </a:r>
                <a:endParaRPr lang="en-US" altLang="ko-KR" sz="14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/>
                  <a:t>일반 떡볶이 </a:t>
                </a:r>
                <a:r>
                  <a:rPr lang="en-US" altLang="ko-KR" sz="1400" dirty="0"/>
                  <a:t>: 4000</a:t>
                </a:r>
                <a:r>
                  <a:rPr lang="ko-KR" altLang="en-US" sz="1400" dirty="0"/>
                  <a:t>원</a:t>
                </a:r>
                <a:endParaRPr lang="en-US" altLang="ko-KR" sz="14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err="1"/>
                  <a:t>로제</a:t>
                </a:r>
                <a:r>
                  <a:rPr lang="ko-KR" altLang="en-US" sz="1400" dirty="0"/>
                  <a:t> 떡볶이 </a:t>
                </a:r>
                <a:r>
                  <a:rPr lang="en-US" altLang="ko-KR" sz="1400" dirty="0"/>
                  <a:t>: 4500</a:t>
                </a:r>
                <a:r>
                  <a:rPr lang="ko-KR" altLang="en-US" sz="1400" dirty="0"/>
                  <a:t>원</a:t>
                </a:r>
                <a:endParaRPr lang="en-US" altLang="ko-KR" sz="14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/>
                  <a:t>궁중 떡볶이 </a:t>
                </a:r>
                <a:r>
                  <a:rPr lang="en-US" altLang="ko-KR" sz="1400" dirty="0"/>
                  <a:t>: 4500</a:t>
                </a:r>
                <a:r>
                  <a:rPr lang="ko-KR" altLang="en-US" sz="1400" dirty="0"/>
                  <a:t>원</a:t>
                </a:r>
                <a:endParaRPr lang="en-US" altLang="ko-KR" sz="1400" dirty="0"/>
              </a:p>
              <a:p>
                <a:r>
                  <a:rPr lang="en-US" altLang="ko-KR" sz="1400" dirty="0"/>
                  <a:t>2. </a:t>
                </a:r>
                <a:r>
                  <a:rPr lang="ko-KR" altLang="en-US" sz="1400" dirty="0"/>
                  <a:t>떡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어묵</a:t>
                </a:r>
                <a:endParaRPr lang="en-US" altLang="ko-KR" sz="14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/>
                  <a:t>떡 많이</a:t>
                </a:r>
                <a:endParaRPr lang="en-US" altLang="ko-KR" sz="14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/>
                  <a:t>어묵 많이</a:t>
                </a:r>
                <a:endParaRPr lang="en-US" altLang="ko-KR" sz="14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/>
                  <a:t>반반</a:t>
                </a:r>
                <a:endParaRPr lang="en-US" altLang="ko-KR" sz="1400" dirty="0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AF3B4153-3407-4CE1-AC6D-A975FD3D8AE3}"/>
                  </a:ext>
                </a:extLst>
              </p:cNvPr>
              <p:cNvSpPr/>
              <p:nvPr/>
            </p:nvSpPr>
            <p:spPr>
              <a:xfrm>
                <a:off x="7818357" y="2932824"/>
                <a:ext cx="189103" cy="1899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56F68011-E6CB-449A-9149-A3C1414970A4}"/>
                  </a:ext>
                </a:extLst>
              </p:cNvPr>
              <p:cNvSpPr/>
              <p:nvPr/>
            </p:nvSpPr>
            <p:spPr>
              <a:xfrm>
                <a:off x="7817836" y="3144493"/>
                <a:ext cx="189103" cy="1899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23661DFF-14B3-4888-9437-38BCA5B8DD90}"/>
                  </a:ext>
                </a:extLst>
              </p:cNvPr>
              <p:cNvSpPr/>
              <p:nvPr/>
            </p:nvSpPr>
            <p:spPr>
              <a:xfrm>
                <a:off x="7817837" y="3354988"/>
                <a:ext cx="189103" cy="1899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2136C6F8-8A77-4DF4-8001-3A03765E05F4}"/>
                  </a:ext>
                </a:extLst>
              </p:cNvPr>
              <p:cNvSpPr/>
              <p:nvPr/>
            </p:nvSpPr>
            <p:spPr>
              <a:xfrm>
                <a:off x="7812368" y="3786417"/>
                <a:ext cx="189103" cy="1899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62284262-F7B1-436C-8CC8-C237BFE4487C}"/>
                  </a:ext>
                </a:extLst>
              </p:cNvPr>
              <p:cNvSpPr/>
              <p:nvPr/>
            </p:nvSpPr>
            <p:spPr>
              <a:xfrm>
                <a:off x="7811847" y="3998086"/>
                <a:ext cx="189103" cy="1899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EB71F9B6-35B2-49D7-A349-8D3D124F14EB}"/>
                  </a:ext>
                </a:extLst>
              </p:cNvPr>
              <p:cNvSpPr/>
              <p:nvPr/>
            </p:nvSpPr>
            <p:spPr>
              <a:xfrm>
                <a:off x="7811848" y="4208581"/>
                <a:ext cx="189103" cy="1899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E1893B16-3B02-451C-B04F-0A1303F2AAB2}"/>
                  </a:ext>
                </a:extLst>
              </p:cNvPr>
              <p:cNvSpPr/>
              <p:nvPr/>
            </p:nvSpPr>
            <p:spPr>
              <a:xfrm>
                <a:off x="7845534" y="2967371"/>
                <a:ext cx="134748" cy="1220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E987A9EE-4D75-40B7-9113-60645394426C}"/>
                  </a:ext>
                </a:extLst>
              </p:cNvPr>
              <p:cNvSpPr/>
              <p:nvPr/>
            </p:nvSpPr>
            <p:spPr>
              <a:xfrm>
                <a:off x="7839024" y="4231464"/>
                <a:ext cx="134748" cy="137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CE9B2983-D8B6-4B1A-8FC6-7E58F8C70DAB}"/>
                </a:ext>
              </a:extLst>
            </p:cNvPr>
            <p:cNvSpPr/>
            <p:nvPr/>
          </p:nvSpPr>
          <p:spPr>
            <a:xfrm>
              <a:off x="9820976" y="4093075"/>
              <a:ext cx="1000105" cy="3197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추가</a:t>
              </a: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167CF27-1F1C-429C-944A-88124D47AB36}"/>
                </a:ext>
              </a:extLst>
            </p:cNvPr>
            <p:cNvGrpSpPr/>
            <p:nvPr/>
          </p:nvGrpSpPr>
          <p:grpSpPr>
            <a:xfrm>
              <a:off x="6259629" y="4453204"/>
              <a:ext cx="4581735" cy="1174282"/>
              <a:chOff x="6259629" y="4453204"/>
              <a:chExt cx="4581735" cy="1174282"/>
            </a:xfrm>
          </p:grpSpPr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D00025A4-93C9-40CD-B221-7C7E5AB24C95}"/>
                  </a:ext>
                </a:extLst>
              </p:cNvPr>
              <p:cNvGrpSpPr/>
              <p:nvPr/>
            </p:nvGrpSpPr>
            <p:grpSpPr>
              <a:xfrm>
                <a:off x="6259629" y="4453204"/>
                <a:ext cx="4581735" cy="1174282"/>
                <a:chOff x="5188017" y="3166712"/>
                <a:chExt cx="4581735" cy="1174282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2E75E723-57F6-46C1-93DE-DF82991A1955}"/>
                    </a:ext>
                  </a:extLst>
                </p:cNvPr>
                <p:cNvSpPr/>
                <p:nvPr/>
              </p:nvSpPr>
              <p:spPr>
                <a:xfrm>
                  <a:off x="5188017" y="3166712"/>
                  <a:ext cx="4581735" cy="11742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0D151CEC-8E45-445C-BBA1-5F4074253583}"/>
                    </a:ext>
                  </a:extLst>
                </p:cNvPr>
                <p:cNvSpPr/>
                <p:nvPr/>
              </p:nvSpPr>
              <p:spPr>
                <a:xfrm>
                  <a:off x="5188017" y="3532472"/>
                  <a:ext cx="3561347" cy="8085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01922235-7E3D-4425-919F-6158652744EA}"/>
                    </a:ext>
                  </a:extLst>
                </p:cNvPr>
                <p:cNvSpPr/>
                <p:nvPr/>
              </p:nvSpPr>
              <p:spPr>
                <a:xfrm>
                  <a:off x="8749364" y="3532472"/>
                  <a:ext cx="1020388" cy="8085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</a:rPr>
                    <a:t>결제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61E02A-0179-4E2B-9BCC-CF093543528A}"/>
                  </a:ext>
                </a:extLst>
              </p:cNvPr>
              <p:cNvSpPr txBox="1"/>
              <p:nvPr/>
            </p:nvSpPr>
            <p:spPr>
              <a:xfrm>
                <a:off x="6277071" y="4870007"/>
                <a:ext cx="31971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1. </a:t>
                </a:r>
                <a:r>
                  <a:rPr lang="ko-KR" altLang="en-US" sz="1200" dirty="0"/>
                  <a:t>떡볶이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일반 떡볶이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반반 </a:t>
                </a:r>
                <a:r>
                  <a:rPr lang="en-US" altLang="ko-KR" sz="1200" dirty="0"/>
                  <a:t>: 4000</a:t>
                </a:r>
                <a:r>
                  <a:rPr lang="ko-KR" altLang="en-US" sz="1200" dirty="0"/>
                  <a:t>원</a:t>
                </a:r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E18280AB-E3B6-47BF-B737-EDC326D0E041}"/>
                  </a:ext>
                </a:extLst>
              </p:cNvPr>
              <p:cNvSpPr/>
              <p:nvPr/>
            </p:nvSpPr>
            <p:spPr>
              <a:xfrm>
                <a:off x="6259629" y="4455610"/>
                <a:ext cx="1616562" cy="36335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선택한 메뉴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921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66456" y="1041867"/>
            <a:ext cx="4939044" cy="4970232"/>
            <a:chOff x="6096000" y="814284"/>
            <a:chExt cx="4939044" cy="497023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81BB3E7-0B13-44D6-8CDD-739A367BCCF7}"/>
                </a:ext>
              </a:extLst>
            </p:cNvPr>
            <p:cNvSpPr/>
            <p:nvPr/>
          </p:nvSpPr>
          <p:spPr>
            <a:xfrm>
              <a:off x="6096000" y="1474805"/>
              <a:ext cx="4939044" cy="4309711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6CB20A-7CBB-4809-B9B2-31F91F043A72}"/>
                </a:ext>
              </a:extLst>
            </p:cNvPr>
            <p:cNvSpPr txBox="1"/>
            <p:nvPr/>
          </p:nvSpPr>
          <p:spPr>
            <a:xfrm>
              <a:off x="7509308" y="1493435"/>
              <a:ext cx="221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부평 휴게소</a:t>
              </a:r>
            </a:p>
          </p:txBody>
        </p:sp>
        <p:sp>
          <p:nvSpPr>
            <p:cNvPr id="39" name="액자 38">
              <a:extLst>
                <a:ext uri="{FF2B5EF4-FFF2-40B4-BE49-F238E27FC236}">
                  <a16:creationId xmlns:a16="http://schemas.microsoft.com/office/drawing/2014/main" id="{D2BBFF62-B66D-4982-B9BD-9291182F573B}"/>
                </a:ext>
              </a:extLst>
            </p:cNvPr>
            <p:cNvSpPr/>
            <p:nvPr/>
          </p:nvSpPr>
          <p:spPr>
            <a:xfrm>
              <a:off x="7403316" y="814284"/>
              <a:ext cx="2116016" cy="45208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패널 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411851-97DC-4F34-A6F3-0382C6546BDE}"/>
                </a:ext>
              </a:extLst>
            </p:cNvPr>
            <p:cNvSpPr/>
            <p:nvPr/>
          </p:nvSpPr>
          <p:spPr>
            <a:xfrm>
              <a:off x="6388100" y="1993367"/>
              <a:ext cx="4356100" cy="35819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37BAD932-234C-4150-9748-364E2A89F831}"/>
                </a:ext>
              </a:extLst>
            </p:cNvPr>
            <p:cNvGrpSpPr/>
            <p:nvPr/>
          </p:nvGrpSpPr>
          <p:grpSpPr>
            <a:xfrm>
              <a:off x="6388100" y="1993366"/>
              <a:ext cx="4356100" cy="1187479"/>
              <a:chOff x="6259629" y="4453204"/>
              <a:chExt cx="3561347" cy="1174282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27C5A741-0EBF-4D74-9C38-70C1C1F6CC8F}"/>
                  </a:ext>
                </a:extLst>
              </p:cNvPr>
              <p:cNvGrpSpPr/>
              <p:nvPr/>
            </p:nvGrpSpPr>
            <p:grpSpPr>
              <a:xfrm>
                <a:off x="6259629" y="4453204"/>
                <a:ext cx="3561347" cy="1174282"/>
                <a:chOff x="5188017" y="3166712"/>
                <a:chExt cx="3561347" cy="1174282"/>
              </a:xfrm>
            </p:grpSpPr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B56D7051-DA13-47B2-890C-A8242B5D538B}"/>
                    </a:ext>
                  </a:extLst>
                </p:cNvPr>
                <p:cNvSpPr/>
                <p:nvPr/>
              </p:nvSpPr>
              <p:spPr>
                <a:xfrm>
                  <a:off x="5188017" y="3166712"/>
                  <a:ext cx="3561347" cy="11742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9" name="사각형: 둥근 모서리 58">
                  <a:extLst>
                    <a:ext uri="{FF2B5EF4-FFF2-40B4-BE49-F238E27FC236}">
                      <a16:creationId xmlns:a16="http://schemas.microsoft.com/office/drawing/2014/main" id="{ECD8AD50-A198-4985-BC41-0344041031A7}"/>
                    </a:ext>
                  </a:extLst>
                </p:cNvPr>
                <p:cNvSpPr/>
                <p:nvPr/>
              </p:nvSpPr>
              <p:spPr>
                <a:xfrm>
                  <a:off x="5188018" y="3169118"/>
                  <a:ext cx="1344590" cy="363354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</a:rPr>
                    <a:t>선택한 메뉴</a:t>
                  </a:r>
                </a:p>
              </p:txBody>
            </p:sp>
            <p:sp>
              <p:nvSpPr>
                <p:cNvPr id="60" name="사각형: 둥근 모서리 59">
                  <a:extLst>
                    <a:ext uri="{FF2B5EF4-FFF2-40B4-BE49-F238E27FC236}">
                      <a16:creationId xmlns:a16="http://schemas.microsoft.com/office/drawing/2014/main" id="{1B7D3155-EC60-4965-BA95-AD562EAA7DEF}"/>
                    </a:ext>
                  </a:extLst>
                </p:cNvPr>
                <p:cNvSpPr/>
                <p:nvPr/>
              </p:nvSpPr>
              <p:spPr>
                <a:xfrm>
                  <a:off x="5188017" y="3532472"/>
                  <a:ext cx="3561347" cy="8085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B7AFE43-E88B-4F58-97F0-CFF90C0F67B3}"/>
                  </a:ext>
                </a:extLst>
              </p:cNvPr>
              <p:cNvSpPr txBox="1"/>
              <p:nvPr/>
            </p:nvSpPr>
            <p:spPr>
              <a:xfrm>
                <a:off x="6277071" y="4870007"/>
                <a:ext cx="31971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1. </a:t>
                </a:r>
                <a:r>
                  <a:rPr lang="ko-KR" altLang="en-US" sz="1200" dirty="0"/>
                  <a:t>떡볶이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일반 떡볶이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반반 </a:t>
                </a:r>
                <a:r>
                  <a:rPr lang="en-US" altLang="ko-KR" sz="1200" dirty="0"/>
                  <a:t>: 4000</a:t>
                </a:r>
                <a:r>
                  <a:rPr lang="ko-KR" altLang="en-US" sz="1200" dirty="0"/>
                  <a:t>원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202BC95-F8FB-4BAB-AD35-925F0C1F0A32}"/>
                </a:ext>
              </a:extLst>
            </p:cNvPr>
            <p:cNvGrpSpPr/>
            <p:nvPr/>
          </p:nvGrpSpPr>
          <p:grpSpPr>
            <a:xfrm>
              <a:off x="6409434" y="3204617"/>
              <a:ext cx="4022360" cy="2178578"/>
              <a:chOff x="6409434" y="3204617"/>
              <a:chExt cx="4022360" cy="2178578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FB8252-09B6-46BD-B8AE-7750DB83E44E}"/>
                  </a:ext>
                </a:extLst>
              </p:cNvPr>
              <p:cNvSpPr txBox="1"/>
              <p:nvPr/>
            </p:nvSpPr>
            <p:spPr>
              <a:xfrm>
                <a:off x="6409434" y="3204617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결제 방법</a:t>
                </a: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55CB0ED-11BB-4978-B357-B482A6C624E1}"/>
                  </a:ext>
                </a:extLst>
              </p:cNvPr>
              <p:cNvSpPr/>
              <p:nvPr/>
            </p:nvSpPr>
            <p:spPr>
              <a:xfrm>
                <a:off x="6457950" y="3629660"/>
                <a:ext cx="1276350" cy="5295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신용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체크카드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945E0C8-FF53-4CA7-ACA6-01A4E3E4C2AD}"/>
                  </a:ext>
                </a:extLst>
              </p:cNvPr>
              <p:cNvSpPr/>
              <p:nvPr/>
            </p:nvSpPr>
            <p:spPr>
              <a:xfrm>
                <a:off x="7804150" y="3629660"/>
                <a:ext cx="1276350" cy="5295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삼성페이</a:t>
                </a: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E6AA44DA-D813-4B51-8E39-5FC10FADA9F5}"/>
                  </a:ext>
                </a:extLst>
              </p:cNvPr>
              <p:cNvSpPr/>
              <p:nvPr/>
            </p:nvSpPr>
            <p:spPr>
              <a:xfrm>
                <a:off x="9155444" y="3637915"/>
                <a:ext cx="1276350" cy="5295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애플페이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588DC55D-748F-4088-B336-996052C342D1}"/>
                  </a:ext>
                </a:extLst>
              </p:cNvPr>
              <p:cNvSpPr/>
              <p:nvPr/>
            </p:nvSpPr>
            <p:spPr>
              <a:xfrm>
                <a:off x="6457950" y="4248616"/>
                <a:ext cx="1276350" cy="5295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현금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73663D01-48BA-47C8-BE70-7D48EC02D2AC}"/>
                  </a:ext>
                </a:extLst>
              </p:cNvPr>
              <p:cNvSpPr/>
              <p:nvPr/>
            </p:nvSpPr>
            <p:spPr>
              <a:xfrm>
                <a:off x="7804150" y="4248616"/>
                <a:ext cx="1276350" cy="5295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휴게소 </a:t>
                </a:r>
                <a:endParaRPr lang="en-US" altLang="ko-KR" dirty="0"/>
              </a:p>
              <a:p>
                <a:pPr algn="ctr"/>
                <a:r>
                  <a:rPr lang="ko-KR" altLang="en-US" dirty="0" err="1"/>
                  <a:t>멤버쉽</a:t>
                </a:r>
                <a:endParaRPr lang="ko-KR" altLang="en-US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531C060-3C2E-4F21-9127-CA1FADB13261}"/>
                  </a:ext>
                </a:extLst>
              </p:cNvPr>
              <p:cNvSpPr/>
              <p:nvPr/>
            </p:nvSpPr>
            <p:spPr>
              <a:xfrm>
                <a:off x="9155444" y="4248616"/>
                <a:ext cx="1276350" cy="5295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네이버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페이</a:t>
                </a: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9B493066-7CE3-4220-BF6C-0C7867113BEB}"/>
                  </a:ext>
                </a:extLst>
              </p:cNvPr>
              <p:cNvSpPr/>
              <p:nvPr/>
            </p:nvSpPr>
            <p:spPr>
              <a:xfrm>
                <a:off x="6457950" y="4853605"/>
                <a:ext cx="1276350" cy="5295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인천</a:t>
                </a:r>
                <a:r>
                  <a:rPr lang="en-US" altLang="ko-KR" dirty="0"/>
                  <a:t>e</a:t>
                </a:r>
                <a:r>
                  <a:rPr lang="ko-KR" altLang="en-US" dirty="0"/>
                  <a:t>음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카드</a:t>
                </a:r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8C31C2C-B3F2-4D8B-883A-21837EF0F849}"/>
              </a:ext>
            </a:extLst>
          </p:cNvPr>
          <p:cNvGrpSpPr/>
          <p:nvPr/>
        </p:nvGrpSpPr>
        <p:grpSpPr>
          <a:xfrm>
            <a:off x="6356094" y="1041867"/>
            <a:ext cx="4939044" cy="4970232"/>
            <a:chOff x="5934580" y="402893"/>
            <a:chExt cx="4939044" cy="497023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1C3A16F-727A-4FEF-91F4-03B434E0FABD}"/>
                </a:ext>
              </a:extLst>
            </p:cNvPr>
            <p:cNvSpPr/>
            <p:nvPr/>
          </p:nvSpPr>
          <p:spPr>
            <a:xfrm>
              <a:off x="5934580" y="1063414"/>
              <a:ext cx="4939044" cy="4309711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8778A6F-E033-4184-88DA-57F7ACD76D09}"/>
                </a:ext>
              </a:extLst>
            </p:cNvPr>
            <p:cNvSpPr txBox="1"/>
            <p:nvPr/>
          </p:nvSpPr>
          <p:spPr>
            <a:xfrm>
              <a:off x="7347888" y="1082044"/>
              <a:ext cx="221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부평 휴게소</a:t>
              </a:r>
            </a:p>
          </p:txBody>
        </p:sp>
        <p:sp>
          <p:nvSpPr>
            <p:cNvPr id="33" name="액자 32">
              <a:extLst>
                <a:ext uri="{FF2B5EF4-FFF2-40B4-BE49-F238E27FC236}">
                  <a16:creationId xmlns:a16="http://schemas.microsoft.com/office/drawing/2014/main" id="{00EA2D70-AD21-4F23-8BF2-6B53F5C78379}"/>
                </a:ext>
              </a:extLst>
            </p:cNvPr>
            <p:cNvSpPr/>
            <p:nvPr/>
          </p:nvSpPr>
          <p:spPr>
            <a:xfrm>
              <a:off x="7241896" y="402893"/>
              <a:ext cx="2116016" cy="45208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패널 </a:t>
              </a:r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0179D0A-8586-4FFD-9475-A8ADAC1F507E}"/>
                </a:ext>
              </a:extLst>
            </p:cNvPr>
            <p:cNvSpPr/>
            <p:nvPr/>
          </p:nvSpPr>
          <p:spPr>
            <a:xfrm>
              <a:off x="6432550" y="1822450"/>
              <a:ext cx="3835400" cy="3067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6E5081-F53A-4E69-AA0B-97BD201799D0}"/>
                </a:ext>
              </a:extLst>
            </p:cNvPr>
            <p:cNvSpPr txBox="1"/>
            <p:nvPr/>
          </p:nvSpPr>
          <p:spPr>
            <a:xfrm>
              <a:off x="7156796" y="1892056"/>
              <a:ext cx="2494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신용</a:t>
              </a:r>
              <a:r>
                <a:rPr lang="en-US" altLang="ko-KR" dirty="0"/>
                <a:t>/</a:t>
              </a:r>
              <a:r>
                <a:rPr lang="ko-KR" altLang="en-US" dirty="0"/>
                <a:t>체크카드 결제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22456CD-3422-4E89-902F-31995740C721}"/>
                </a:ext>
              </a:extLst>
            </p:cNvPr>
            <p:cNvSpPr/>
            <p:nvPr/>
          </p:nvSpPr>
          <p:spPr>
            <a:xfrm>
              <a:off x="6794949" y="2469826"/>
              <a:ext cx="3079750" cy="473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총 </a:t>
              </a:r>
              <a:r>
                <a:rPr lang="en-US" altLang="ko-KR" dirty="0"/>
                <a:t>4000</a:t>
              </a:r>
              <a:r>
                <a:rPr lang="ko-KR" altLang="en-US" dirty="0"/>
                <a:t>원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E2DD7644-0B37-48C1-B00B-CA71C48DB8DB}"/>
                </a:ext>
              </a:extLst>
            </p:cNvPr>
            <p:cNvSpPr/>
            <p:nvPr/>
          </p:nvSpPr>
          <p:spPr>
            <a:xfrm>
              <a:off x="6794949" y="3355975"/>
              <a:ext cx="1365250" cy="62865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결제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0250B89E-0049-4D46-8136-D9ECE2DFF247}"/>
                </a:ext>
              </a:extLst>
            </p:cNvPr>
            <p:cNvSpPr/>
            <p:nvPr/>
          </p:nvSpPr>
          <p:spPr>
            <a:xfrm>
              <a:off x="8522598" y="3355975"/>
              <a:ext cx="1365250" cy="62865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취소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432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42F5119-3C34-412C-97DE-E999D09A13E0}"/>
              </a:ext>
            </a:extLst>
          </p:cNvPr>
          <p:cNvGrpSpPr/>
          <p:nvPr/>
        </p:nvGrpSpPr>
        <p:grpSpPr>
          <a:xfrm>
            <a:off x="683020" y="437072"/>
            <a:ext cx="5219159" cy="6126875"/>
            <a:chOff x="683020" y="437072"/>
            <a:chExt cx="5219159" cy="6126875"/>
          </a:xfrm>
        </p:grpSpPr>
        <p:grpSp>
          <p:nvGrpSpPr>
            <p:cNvPr id="3" name="그룹 2"/>
            <p:cNvGrpSpPr/>
            <p:nvPr/>
          </p:nvGrpSpPr>
          <p:grpSpPr>
            <a:xfrm>
              <a:off x="683020" y="437072"/>
              <a:ext cx="5219159" cy="2991928"/>
              <a:chOff x="5934580" y="1040669"/>
              <a:chExt cx="7168963" cy="4332456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4AF6C240-C023-4EEC-8B7B-7024A43DA3AE}"/>
                  </a:ext>
                </a:extLst>
              </p:cNvPr>
              <p:cNvSpPr/>
              <p:nvPr/>
            </p:nvSpPr>
            <p:spPr>
              <a:xfrm>
                <a:off x="5934580" y="1063414"/>
                <a:ext cx="4939044" cy="4309711"/>
              </a:xfrm>
              <a:prstGeom prst="rect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639938-C8D3-4615-8E07-56025B6B19E2}"/>
                  </a:ext>
                </a:extLst>
              </p:cNvPr>
              <p:cNvSpPr txBox="1"/>
              <p:nvPr/>
            </p:nvSpPr>
            <p:spPr>
              <a:xfrm>
                <a:off x="7347888" y="1082044"/>
                <a:ext cx="2213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부평 휴게소</a:t>
                </a:r>
              </a:p>
            </p:txBody>
          </p:sp>
          <p:sp>
            <p:nvSpPr>
              <p:cNvPr id="31" name="액자 30">
                <a:extLst>
                  <a:ext uri="{FF2B5EF4-FFF2-40B4-BE49-F238E27FC236}">
                    <a16:creationId xmlns:a16="http://schemas.microsoft.com/office/drawing/2014/main" id="{CBCAF3B7-8F7F-4615-BEEB-A36A4133BE13}"/>
                  </a:ext>
                </a:extLst>
              </p:cNvPr>
              <p:cNvSpPr/>
              <p:nvPr/>
            </p:nvSpPr>
            <p:spPr>
              <a:xfrm>
                <a:off x="10987527" y="1040669"/>
                <a:ext cx="2116016" cy="452083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패널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5-1?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45FD8314-6D97-42E0-AA27-106A638C94A5}"/>
                  </a:ext>
                </a:extLst>
              </p:cNvPr>
              <p:cNvGrpSpPr/>
              <p:nvPr/>
            </p:nvGrpSpPr>
            <p:grpSpPr>
              <a:xfrm>
                <a:off x="6432550" y="1822450"/>
                <a:ext cx="3835400" cy="3067050"/>
                <a:chOff x="6432550" y="1822450"/>
                <a:chExt cx="3835400" cy="3067050"/>
              </a:xfrm>
            </p:grpSpPr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D33C3CCC-36A2-41D2-9AF4-C95C74333E7F}"/>
                    </a:ext>
                  </a:extLst>
                </p:cNvPr>
                <p:cNvSpPr/>
                <p:nvPr/>
              </p:nvSpPr>
              <p:spPr>
                <a:xfrm>
                  <a:off x="6432550" y="1822450"/>
                  <a:ext cx="3835400" cy="30670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57ED200-E7A3-4A8B-B5ED-8F784947E334}"/>
                    </a:ext>
                  </a:extLst>
                </p:cNvPr>
                <p:cNvSpPr txBox="1"/>
                <p:nvPr/>
              </p:nvSpPr>
              <p:spPr>
                <a:xfrm>
                  <a:off x="6676903" y="1951848"/>
                  <a:ext cx="3454400" cy="6685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결제를 진행합니다</a:t>
                  </a:r>
                  <a:r>
                    <a:rPr lang="en-US" altLang="ko-KR" sz="1200" dirty="0"/>
                    <a:t>.</a:t>
                  </a:r>
                </a:p>
                <a:p>
                  <a:pPr algn="ctr"/>
                  <a:r>
                    <a:rPr lang="ko-KR" altLang="en-US" sz="1200" dirty="0"/>
                    <a:t>카드를 키오스크에 넣어주세요</a:t>
                  </a:r>
                  <a:r>
                    <a:rPr lang="en-US" altLang="ko-KR" sz="1200" dirty="0"/>
                    <a:t>.</a:t>
                  </a:r>
                  <a:endParaRPr lang="ko-KR" altLang="en-US" sz="1200" dirty="0"/>
                </a:p>
              </p:txBody>
            </p:sp>
            <p:grpSp>
              <p:nvGrpSpPr>
                <p:cNvPr id="28" name="그룹 27">
                  <a:extLst>
                    <a:ext uri="{FF2B5EF4-FFF2-40B4-BE49-F238E27FC236}">
                      <a16:creationId xmlns:a16="http://schemas.microsoft.com/office/drawing/2014/main" id="{4604F3B3-B28C-4C4A-AE5E-DC31EEA64053}"/>
                    </a:ext>
                  </a:extLst>
                </p:cNvPr>
                <p:cNvGrpSpPr/>
                <p:nvPr/>
              </p:nvGrpSpPr>
              <p:grpSpPr>
                <a:xfrm>
                  <a:off x="7147625" y="2627479"/>
                  <a:ext cx="2405249" cy="1991639"/>
                  <a:chOff x="7156450" y="2450576"/>
                  <a:chExt cx="2405249" cy="1991639"/>
                </a:xfrm>
              </p:grpSpPr>
              <p:sp>
                <p:nvSpPr>
                  <p:cNvPr id="6" name="직사각형 5">
                    <a:extLst>
                      <a:ext uri="{FF2B5EF4-FFF2-40B4-BE49-F238E27FC236}">
                        <a16:creationId xmlns:a16="http://schemas.microsoft.com/office/drawing/2014/main" id="{14EE3680-164F-4937-A231-48588A22A3C5}"/>
                      </a:ext>
                    </a:extLst>
                  </p:cNvPr>
                  <p:cNvSpPr/>
                  <p:nvPr/>
                </p:nvSpPr>
                <p:spPr>
                  <a:xfrm>
                    <a:off x="7156450" y="2450576"/>
                    <a:ext cx="2405249" cy="199163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6" name="그룹 25">
                    <a:extLst>
                      <a:ext uri="{FF2B5EF4-FFF2-40B4-BE49-F238E27FC236}">
                        <a16:creationId xmlns:a16="http://schemas.microsoft.com/office/drawing/2014/main" id="{054207BE-EFD9-4A15-B259-6342ECCFE537}"/>
                      </a:ext>
                    </a:extLst>
                  </p:cNvPr>
                  <p:cNvGrpSpPr/>
                  <p:nvPr/>
                </p:nvGrpSpPr>
                <p:grpSpPr>
                  <a:xfrm>
                    <a:off x="7739280" y="2769455"/>
                    <a:ext cx="1121248" cy="1387911"/>
                    <a:chOff x="7739280" y="2769455"/>
                    <a:chExt cx="1121248" cy="1387911"/>
                  </a:xfrm>
                </p:grpSpPr>
                <p:grpSp>
                  <p:nvGrpSpPr>
                    <p:cNvPr id="25" name="그룹 24">
                      <a:extLst>
                        <a:ext uri="{FF2B5EF4-FFF2-40B4-BE49-F238E27FC236}">
                          <a16:creationId xmlns:a16="http://schemas.microsoft.com/office/drawing/2014/main" id="{62E76CC4-0D4E-407E-BA3A-65F1DCA8E2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39280" y="2769455"/>
                      <a:ext cx="1121248" cy="1387911"/>
                      <a:chOff x="7770019" y="2919413"/>
                      <a:chExt cx="1121248" cy="1387911"/>
                    </a:xfrm>
                  </p:grpSpPr>
                  <p:sp>
                    <p:nvSpPr>
                      <p:cNvPr id="21" name="정육면체 20">
                        <a:extLst>
                          <a:ext uri="{FF2B5EF4-FFF2-40B4-BE49-F238E27FC236}">
                            <a16:creationId xmlns:a16="http://schemas.microsoft.com/office/drawing/2014/main" id="{7BCD193F-A333-43AA-B8CD-7DE14B2F0C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70019" y="2919413"/>
                        <a:ext cx="1121248" cy="1387911"/>
                      </a:xfrm>
                      <a:prstGeom prst="cube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7" name="정육면체 46">
                        <a:extLst>
                          <a:ext uri="{FF2B5EF4-FFF2-40B4-BE49-F238E27FC236}">
                            <a16:creationId xmlns:a16="http://schemas.microsoft.com/office/drawing/2014/main" id="{5CC4E420-5230-46AB-881A-0184D5968E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13492" y="3594342"/>
                        <a:ext cx="549928" cy="146350"/>
                      </a:xfrm>
                      <a:prstGeom prst="cube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4" name="그룹 13">
                      <a:extLst>
                        <a:ext uri="{FF2B5EF4-FFF2-40B4-BE49-F238E27FC236}">
                          <a16:creationId xmlns:a16="http://schemas.microsoft.com/office/drawing/2014/main" id="{32D10426-ACF6-47CE-8661-A45BF0C3E4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5614" y="3517559"/>
                      <a:ext cx="342900" cy="326935"/>
                      <a:chOff x="8359074" y="3372943"/>
                      <a:chExt cx="342900" cy="326935"/>
                    </a:xfrm>
                  </p:grpSpPr>
                  <p:sp>
                    <p:nvSpPr>
                      <p:cNvPr id="10" name="평행 사변형 9">
                        <a:extLst>
                          <a:ext uri="{FF2B5EF4-FFF2-40B4-BE49-F238E27FC236}">
                            <a16:creationId xmlns:a16="http://schemas.microsoft.com/office/drawing/2014/main" id="{A6957C41-9D64-401C-B6F9-1927AFA28D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59074" y="3372943"/>
                        <a:ext cx="342900" cy="326935"/>
                      </a:xfrm>
                      <a:prstGeom prst="parallelogram">
                        <a:avLst/>
                      </a:prstGeom>
                      <a:solidFill>
                        <a:schemeClr val="accent5">
                          <a:lumMod val="7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4" name="평행 사변형 33">
                        <a:extLst>
                          <a:ext uri="{FF2B5EF4-FFF2-40B4-BE49-F238E27FC236}">
                            <a16:creationId xmlns:a16="http://schemas.microsoft.com/office/drawing/2014/main" id="{40C753B5-4B4E-42C4-967B-3C92223EF9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30524" y="3430856"/>
                        <a:ext cx="118176" cy="104418"/>
                      </a:xfrm>
                      <a:prstGeom prst="parallelogram">
                        <a:avLst/>
                      </a:prstGeom>
                      <a:solidFill>
                        <a:schemeClr val="accent4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7" name="화살표: 오른쪽 26">
                    <a:extLst>
                      <a:ext uri="{FF2B5EF4-FFF2-40B4-BE49-F238E27FC236}">
                        <a16:creationId xmlns:a16="http://schemas.microsoft.com/office/drawing/2014/main" id="{038F1C2C-386B-41C5-BAE2-3BDF4E932A13}"/>
                      </a:ext>
                    </a:extLst>
                  </p:cNvPr>
                  <p:cNvSpPr/>
                  <p:nvPr/>
                </p:nvSpPr>
                <p:spPr>
                  <a:xfrm rot="17618505">
                    <a:off x="7432793" y="3512531"/>
                    <a:ext cx="427975" cy="230301"/>
                  </a:xfrm>
                  <a:prstGeom prst="rightArrow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161F54B-71F2-4A17-A1EF-A696181D951D}"/>
                </a:ext>
              </a:extLst>
            </p:cNvPr>
            <p:cNvGrpSpPr/>
            <p:nvPr/>
          </p:nvGrpSpPr>
          <p:grpSpPr>
            <a:xfrm>
              <a:off x="683020" y="3572019"/>
              <a:ext cx="5219159" cy="2991928"/>
              <a:chOff x="583948" y="1516861"/>
              <a:chExt cx="7168963" cy="433245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3563CDE-D169-44AE-8312-9F7499D49951}"/>
                  </a:ext>
                </a:extLst>
              </p:cNvPr>
              <p:cNvSpPr/>
              <p:nvPr/>
            </p:nvSpPr>
            <p:spPr>
              <a:xfrm>
                <a:off x="583948" y="1539606"/>
                <a:ext cx="4939044" cy="4309711"/>
              </a:xfrm>
              <a:prstGeom prst="rect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D6C3D44-73B5-4F73-BF18-C213C4EF8AB0}"/>
                  </a:ext>
                </a:extLst>
              </p:cNvPr>
              <p:cNvSpPr txBox="1"/>
              <p:nvPr/>
            </p:nvSpPr>
            <p:spPr>
              <a:xfrm>
                <a:off x="1997256" y="1558236"/>
                <a:ext cx="2213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부평 휴게소</a:t>
                </a:r>
              </a:p>
            </p:txBody>
          </p:sp>
          <p:sp>
            <p:nvSpPr>
              <p:cNvPr id="41" name="액자 40">
                <a:extLst>
                  <a:ext uri="{FF2B5EF4-FFF2-40B4-BE49-F238E27FC236}">
                    <a16:creationId xmlns:a16="http://schemas.microsoft.com/office/drawing/2014/main" id="{604018C7-E217-421D-85CE-5ACDA6C9FE15}"/>
                  </a:ext>
                </a:extLst>
              </p:cNvPr>
              <p:cNvSpPr/>
              <p:nvPr/>
            </p:nvSpPr>
            <p:spPr>
              <a:xfrm>
                <a:off x="5636895" y="1516861"/>
                <a:ext cx="2116016" cy="452083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패널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5-2?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7B40D668-F449-4DAD-8A8C-8CC5829A561C}"/>
                  </a:ext>
                </a:extLst>
              </p:cNvPr>
              <p:cNvGrpSpPr/>
              <p:nvPr/>
            </p:nvGrpSpPr>
            <p:grpSpPr>
              <a:xfrm>
                <a:off x="1081917" y="2298642"/>
                <a:ext cx="3835401" cy="3067050"/>
                <a:chOff x="6432549" y="1822450"/>
                <a:chExt cx="3835401" cy="3067050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56125DA0-ACF6-4519-92EB-9CB5F6ED5F24}"/>
                    </a:ext>
                  </a:extLst>
                </p:cNvPr>
                <p:cNvSpPr/>
                <p:nvPr/>
              </p:nvSpPr>
              <p:spPr>
                <a:xfrm>
                  <a:off x="6432550" y="1822450"/>
                  <a:ext cx="3835400" cy="30670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2745976-CF9E-459B-9605-11138298A78A}"/>
                    </a:ext>
                  </a:extLst>
                </p:cNvPr>
                <p:cNvSpPr txBox="1"/>
                <p:nvPr/>
              </p:nvSpPr>
              <p:spPr>
                <a:xfrm>
                  <a:off x="6432549" y="1951848"/>
                  <a:ext cx="3835400" cy="6685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결제가 완료되었습니다</a:t>
                  </a:r>
                  <a:r>
                    <a:rPr lang="en-US" altLang="ko-KR" sz="1200" dirty="0"/>
                    <a:t>.</a:t>
                  </a:r>
                </a:p>
                <a:p>
                  <a:pPr algn="ctr"/>
                  <a:r>
                    <a:rPr lang="ko-KR" altLang="en-US" sz="1200" dirty="0"/>
                    <a:t>카드를 키오스크에서 제거해주세요</a:t>
                  </a:r>
                  <a:r>
                    <a:rPr lang="en-US" altLang="ko-KR" sz="1200" dirty="0"/>
                    <a:t>.</a:t>
                  </a:r>
                  <a:endParaRPr lang="ko-KR" altLang="en-US" sz="1200" dirty="0"/>
                </a:p>
              </p:txBody>
            </p:sp>
            <p:grpSp>
              <p:nvGrpSpPr>
                <p:cNvPr id="49" name="그룹 48">
                  <a:extLst>
                    <a:ext uri="{FF2B5EF4-FFF2-40B4-BE49-F238E27FC236}">
                      <a16:creationId xmlns:a16="http://schemas.microsoft.com/office/drawing/2014/main" id="{62BCF6DF-C511-49A1-96C4-C2F90D431485}"/>
                    </a:ext>
                  </a:extLst>
                </p:cNvPr>
                <p:cNvGrpSpPr/>
                <p:nvPr/>
              </p:nvGrpSpPr>
              <p:grpSpPr>
                <a:xfrm>
                  <a:off x="7147625" y="2627479"/>
                  <a:ext cx="2405249" cy="1991639"/>
                  <a:chOff x="7156450" y="2450576"/>
                  <a:chExt cx="2405249" cy="1991639"/>
                </a:xfrm>
              </p:grpSpPr>
              <p:sp>
                <p:nvSpPr>
                  <p:cNvPr id="50" name="직사각형 49">
                    <a:extLst>
                      <a:ext uri="{FF2B5EF4-FFF2-40B4-BE49-F238E27FC236}">
                        <a16:creationId xmlns:a16="http://schemas.microsoft.com/office/drawing/2014/main" id="{3E0A527F-6AB6-481A-A26C-2FCD4FD58556}"/>
                      </a:ext>
                    </a:extLst>
                  </p:cNvPr>
                  <p:cNvSpPr/>
                  <p:nvPr/>
                </p:nvSpPr>
                <p:spPr>
                  <a:xfrm>
                    <a:off x="7156450" y="2450576"/>
                    <a:ext cx="2405249" cy="199163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51" name="그룹 50">
                    <a:extLst>
                      <a:ext uri="{FF2B5EF4-FFF2-40B4-BE49-F238E27FC236}">
                        <a16:creationId xmlns:a16="http://schemas.microsoft.com/office/drawing/2014/main" id="{787670BD-1212-4C7F-B377-41A56DB43833}"/>
                      </a:ext>
                    </a:extLst>
                  </p:cNvPr>
                  <p:cNvGrpSpPr/>
                  <p:nvPr/>
                </p:nvGrpSpPr>
                <p:grpSpPr>
                  <a:xfrm>
                    <a:off x="7739280" y="2769455"/>
                    <a:ext cx="1121248" cy="1387911"/>
                    <a:chOff x="7739280" y="2769455"/>
                    <a:chExt cx="1121248" cy="1387911"/>
                  </a:xfrm>
                </p:grpSpPr>
                <p:grpSp>
                  <p:nvGrpSpPr>
                    <p:cNvPr id="53" name="그룹 52">
                      <a:extLst>
                        <a:ext uri="{FF2B5EF4-FFF2-40B4-BE49-F238E27FC236}">
                          <a16:creationId xmlns:a16="http://schemas.microsoft.com/office/drawing/2014/main" id="{D5614366-2538-4ED4-B6B1-22CC747245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39280" y="2769455"/>
                      <a:ext cx="1121248" cy="1387911"/>
                      <a:chOff x="7770019" y="2919413"/>
                      <a:chExt cx="1121248" cy="1387911"/>
                    </a:xfrm>
                  </p:grpSpPr>
                  <p:sp>
                    <p:nvSpPr>
                      <p:cNvPr id="57" name="정육면체 56">
                        <a:extLst>
                          <a:ext uri="{FF2B5EF4-FFF2-40B4-BE49-F238E27FC236}">
                            <a16:creationId xmlns:a16="http://schemas.microsoft.com/office/drawing/2014/main" id="{5B04423B-7DE1-438E-8042-1171FCAD87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70019" y="2919413"/>
                        <a:ext cx="1121248" cy="1387911"/>
                      </a:xfrm>
                      <a:prstGeom prst="cube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1" name="정육면체 60">
                        <a:extLst>
                          <a:ext uri="{FF2B5EF4-FFF2-40B4-BE49-F238E27FC236}">
                            <a16:creationId xmlns:a16="http://schemas.microsoft.com/office/drawing/2014/main" id="{F37A1A2B-20B9-4B94-BFD9-9B6CB765BA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13492" y="3594342"/>
                        <a:ext cx="549928" cy="146350"/>
                      </a:xfrm>
                      <a:prstGeom prst="cube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54" name="그룹 53">
                      <a:extLst>
                        <a:ext uri="{FF2B5EF4-FFF2-40B4-BE49-F238E27FC236}">
                          <a16:creationId xmlns:a16="http://schemas.microsoft.com/office/drawing/2014/main" id="{B8AA43A1-E78C-493E-9379-8F6C929617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5614" y="3517559"/>
                      <a:ext cx="342900" cy="326935"/>
                      <a:chOff x="8359074" y="3372943"/>
                      <a:chExt cx="342900" cy="326935"/>
                    </a:xfrm>
                  </p:grpSpPr>
                  <p:sp>
                    <p:nvSpPr>
                      <p:cNvPr id="55" name="평행 사변형 54">
                        <a:extLst>
                          <a:ext uri="{FF2B5EF4-FFF2-40B4-BE49-F238E27FC236}">
                            <a16:creationId xmlns:a16="http://schemas.microsoft.com/office/drawing/2014/main" id="{4DE071C0-7B47-4D46-A71E-31B3892281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59074" y="3372943"/>
                        <a:ext cx="342900" cy="326935"/>
                      </a:xfrm>
                      <a:prstGeom prst="parallelogram">
                        <a:avLst/>
                      </a:prstGeom>
                      <a:solidFill>
                        <a:schemeClr val="accent5">
                          <a:lumMod val="7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6" name="평행 사변형 55">
                        <a:extLst>
                          <a:ext uri="{FF2B5EF4-FFF2-40B4-BE49-F238E27FC236}">
                            <a16:creationId xmlns:a16="http://schemas.microsoft.com/office/drawing/2014/main" id="{243EA923-CDB3-4E90-AE40-C96CF2F962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30524" y="3430856"/>
                        <a:ext cx="118176" cy="104418"/>
                      </a:xfrm>
                      <a:prstGeom prst="parallelogram">
                        <a:avLst/>
                      </a:prstGeom>
                      <a:solidFill>
                        <a:schemeClr val="accent4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52" name="화살표: 오른쪽 51">
                    <a:extLst>
                      <a:ext uri="{FF2B5EF4-FFF2-40B4-BE49-F238E27FC236}">
                        <a16:creationId xmlns:a16="http://schemas.microsoft.com/office/drawing/2014/main" id="{9197030C-E26D-4926-8899-FABC554361AA}"/>
                      </a:ext>
                    </a:extLst>
                  </p:cNvPr>
                  <p:cNvSpPr/>
                  <p:nvPr/>
                </p:nvSpPr>
                <p:spPr>
                  <a:xfrm rot="6483903">
                    <a:off x="7432793" y="3512531"/>
                    <a:ext cx="427975" cy="230301"/>
                  </a:xfrm>
                  <a:prstGeom prst="rightArrow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4B9C104-8064-421E-9F5C-902F10F3BC84}"/>
              </a:ext>
            </a:extLst>
          </p:cNvPr>
          <p:cNvGrpSpPr/>
          <p:nvPr/>
        </p:nvGrpSpPr>
        <p:grpSpPr>
          <a:xfrm>
            <a:off x="6151164" y="943884"/>
            <a:ext cx="4939044" cy="4970232"/>
            <a:chOff x="5934580" y="402893"/>
            <a:chExt cx="4939044" cy="4970232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5FF0D16-EED5-4FFB-BFC4-D5D8C7548D23}"/>
                </a:ext>
              </a:extLst>
            </p:cNvPr>
            <p:cNvSpPr/>
            <p:nvPr/>
          </p:nvSpPr>
          <p:spPr>
            <a:xfrm>
              <a:off x="5934580" y="1063414"/>
              <a:ext cx="4939044" cy="4309711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77393CF-AB2D-4CBB-8870-E0B1F0DB4856}"/>
                </a:ext>
              </a:extLst>
            </p:cNvPr>
            <p:cNvSpPr txBox="1"/>
            <p:nvPr/>
          </p:nvSpPr>
          <p:spPr>
            <a:xfrm>
              <a:off x="7347888" y="1082044"/>
              <a:ext cx="221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부평 휴게소</a:t>
              </a:r>
            </a:p>
          </p:txBody>
        </p:sp>
        <p:sp>
          <p:nvSpPr>
            <p:cNvPr id="71" name="액자 70">
              <a:extLst>
                <a:ext uri="{FF2B5EF4-FFF2-40B4-BE49-F238E27FC236}">
                  <a16:creationId xmlns:a16="http://schemas.microsoft.com/office/drawing/2014/main" id="{51E9D6CC-98D8-4D2D-A8E9-9A5C5ED62734}"/>
                </a:ext>
              </a:extLst>
            </p:cNvPr>
            <p:cNvSpPr/>
            <p:nvPr/>
          </p:nvSpPr>
          <p:spPr>
            <a:xfrm>
              <a:off x="7241896" y="402893"/>
              <a:ext cx="2116016" cy="45208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패널 </a:t>
              </a:r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3DDC8D38-95AF-4EC9-9ED6-0DA3EE3F18E8}"/>
                </a:ext>
              </a:extLst>
            </p:cNvPr>
            <p:cNvGrpSpPr/>
            <p:nvPr/>
          </p:nvGrpSpPr>
          <p:grpSpPr>
            <a:xfrm>
              <a:off x="6432550" y="1822450"/>
              <a:ext cx="3835400" cy="3067050"/>
              <a:chOff x="6432550" y="1822450"/>
              <a:chExt cx="3835400" cy="3067050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D81202C9-459E-423E-894F-21ABB21D41E5}"/>
                  </a:ext>
                </a:extLst>
              </p:cNvPr>
              <p:cNvSpPr/>
              <p:nvPr/>
            </p:nvSpPr>
            <p:spPr>
              <a:xfrm>
                <a:off x="6432550" y="1822450"/>
                <a:ext cx="3835400" cy="30670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E12DF5B-6022-4647-8B44-B732F8820531}"/>
                  </a:ext>
                </a:extLst>
              </p:cNvPr>
              <p:cNvSpPr txBox="1"/>
              <p:nvPr/>
            </p:nvSpPr>
            <p:spPr>
              <a:xfrm>
                <a:off x="6676902" y="1951847"/>
                <a:ext cx="345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결제가 완료되었습니다</a:t>
                </a:r>
                <a:r>
                  <a:rPr lang="en-US" altLang="ko-KR" dirty="0"/>
                  <a:t>. </a:t>
                </a:r>
              </a:p>
              <a:p>
                <a:pPr algn="ctr"/>
                <a:r>
                  <a:rPr lang="ko-KR" altLang="en-US" dirty="0"/>
                  <a:t>주문 번호표를 확인해주세요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78E15D84-24FA-4FB0-86E5-A84A5AB39E18}"/>
                  </a:ext>
                </a:extLst>
              </p:cNvPr>
              <p:cNvSpPr/>
              <p:nvPr/>
            </p:nvSpPr>
            <p:spPr>
              <a:xfrm>
                <a:off x="7154269" y="2898865"/>
                <a:ext cx="2391962" cy="11684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주문 번호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101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번</a:t>
                </a:r>
              </a:p>
            </p:txBody>
          </p: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48E9FB49-A8D0-432A-92D4-773FD1A24E77}"/>
                  </a:ext>
                </a:extLst>
              </p:cNvPr>
              <p:cNvSpPr/>
              <p:nvPr/>
            </p:nvSpPr>
            <p:spPr>
              <a:xfrm>
                <a:off x="6843692" y="4354262"/>
                <a:ext cx="3120820" cy="334138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r>
                  <a:rPr lang="ko-KR" altLang="en-US" dirty="0"/>
                  <a:t>초 뒤에 홈으로 돌아가기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7940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1" y="285192"/>
            <a:ext cx="8665614" cy="639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72D490-9AFA-465B-A1D1-D650B70F41D7}"/>
              </a:ext>
            </a:extLst>
          </p:cNvPr>
          <p:cNvSpPr/>
          <p:nvPr/>
        </p:nvSpPr>
        <p:spPr>
          <a:xfrm>
            <a:off x="662940" y="603742"/>
            <a:ext cx="1026474" cy="647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0DA275-1228-42C0-8F05-2CA5DE769018}"/>
              </a:ext>
            </a:extLst>
          </p:cNvPr>
          <p:cNvSpPr/>
          <p:nvPr/>
        </p:nvSpPr>
        <p:spPr>
          <a:xfrm>
            <a:off x="7186950" y="3012000"/>
            <a:ext cx="1695236" cy="833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BasketList</a:t>
            </a:r>
            <a:endParaRPr lang="en-US" altLang="ko-KR" dirty="0"/>
          </a:p>
          <a:p>
            <a:pPr algn="ctr"/>
            <a:r>
              <a:rPr lang="en-US" altLang="ko-KR" dirty="0" err="1"/>
              <a:t>Bucketlist</a:t>
            </a:r>
            <a:endParaRPr lang="en-US" altLang="ko-KR" dirty="0"/>
          </a:p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998005A-713A-496A-90F6-3C354CB10453}"/>
              </a:ext>
            </a:extLst>
          </p:cNvPr>
          <p:cNvGrpSpPr/>
          <p:nvPr/>
        </p:nvGrpSpPr>
        <p:grpSpPr>
          <a:xfrm>
            <a:off x="4647520" y="280106"/>
            <a:ext cx="4592198" cy="2541951"/>
            <a:chOff x="2837382" y="-274787"/>
            <a:chExt cx="4592198" cy="254195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4A82AC0-4ED3-4FB7-9102-14A7BDDA36F0}"/>
                </a:ext>
              </a:extLst>
            </p:cNvPr>
            <p:cNvSpPr/>
            <p:nvPr/>
          </p:nvSpPr>
          <p:spPr>
            <a:xfrm>
              <a:off x="2837382" y="1619892"/>
              <a:ext cx="1695236" cy="647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MenuGUI</a:t>
              </a:r>
              <a:endParaRPr lang="ko-KR" altLang="en-US" dirty="0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2627C6D4-10A5-487A-A4C4-C554065F8E74}"/>
                </a:ext>
              </a:extLst>
            </p:cNvPr>
            <p:cNvGrpSpPr/>
            <p:nvPr/>
          </p:nvGrpSpPr>
          <p:grpSpPr>
            <a:xfrm>
              <a:off x="5734344" y="-274787"/>
              <a:ext cx="1695236" cy="2541142"/>
              <a:chOff x="5734344" y="-274787"/>
              <a:chExt cx="1695236" cy="254114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C946017-A6A5-49C4-B4CD-29FE4D92DDCD}"/>
                  </a:ext>
                </a:extLst>
              </p:cNvPr>
              <p:cNvSpPr/>
              <p:nvPr/>
            </p:nvSpPr>
            <p:spPr>
              <a:xfrm>
                <a:off x="5734344" y="-274787"/>
                <a:ext cx="1695236" cy="647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MenuPanel</a:t>
                </a:r>
                <a:r>
                  <a:rPr lang="en-US" altLang="ko-KR" dirty="0"/>
                  <a:t> 1</a:t>
                </a:r>
                <a:endParaRPr lang="ko-KR" altLang="en-US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FBF4E58-260D-4902-867E-14DEB8047BDF}"/>
                  </a:ext>
                </a:extLst>
              </p:cNvPr>
              <p:cNvSpPr/>
              <p:nvPr/>
            </p:nvSpPr>
            <p:spPr>
              <a:xfrm>
                <a:off x="5734344" y="372485"/>
                <a:ext cx="1695236" cy="647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MenuPanel</a:t>
                </a:r>
                <a:r>
                  <a:rPr lang="en-US" altLang="ko-KR" dirty="0"/>
                  <a:t> 2</a:t>
                </a:r>
                <a:endParaRPr lang="ko-KR" altLang="en-US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5B1D717-E269-4E10-A51A-7E9B79EA9A84}"/>
                  </a:ext>
                </a:extLst>
              </p:cNvPr>
              <p:cNvSpPr/>
              <p:nvPr/>
            </p:nvSpPr>
            <p:spPr>
              <a:xfrm>
                <a:off x="5734344" y="971811"/>
                <a:ext cx="1695236" cy="647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MenuPanel</a:t>
                </a:r>
                <a:r>
                  <a:rPr lang="en-US" altLang="ko-KR" dirty="0"/>
                  <a:t> 3</a:t>
                </a:r>
                <a:endParaRPr lang="ko-KR" altLang="en-US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F26AECC-0983-45F1-9D46-73808664C8AD}"/>
                  </a:ext>
                </a:extLst>
              </p:cNvPr>
              <p:cNvSpPr/>
              <p:nvPr/>
            </p:nvSpPr>
            <p:spPr>
              <a:xfrm>
                <a:off x="5734344" y="1619083"/>
                <a:ext cx="1695236" cy="647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MenuPanel</a:t>
                </a:r>
                <a:r>
                  <a:rPr lang="en-US" altLang="ko-KR" dirty="0"/>
                  <a:t> 4</a:t>
                </a:r>
                <a:endParaRPr lang="ko-KR" altLang="en-US" dirty="0"/>
              </a:p>
            </p:txBody>
          </p:sp>
        </p:grp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9F0D31B-5B8C-4D8E-899E-40022ED3188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89414" y="927378"/>
            <a:ext cx="4542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F3173AC-7428-4A33-9786-A68CCEDA8415}"/>
              </a:ext>
            </a:extLst>
          </p:cNvPr>
          <p:cNvGrpSpPr/>
          <p:nvPr/>
        </p:nvGrpSpPr>
        <p:grpSpPr>
          <a:xfrm>
            <a:off x="2143704" y="603742"/>
            <a:ext cx="4202474" cy="1294544"/>
            <a:chOff x="2869575" y="179797"/>
            <a:chExt cx="4202474" cy="129454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A7170A7-D0A8-460B-BBC2-160502D6528E}"/>
                </a:ext>
              </a:extLst>
            </p:cNvPr>
            <p:cNvSpPr/>
            <p:nvPr/>
          </p:nvSpPr>
          <p:spPr>
            <a:xfrm>
              <a:off x="2869575" y="179797"/>
              <a:ext cx="1273138" cy="647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MainGUI</a:t>
              </a:r>
              <a:endParaRPr lang="ko-KR" altLang="en-US" dirty="0"/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5EA76A61-B716-43F2-8C3E-6FE4080F1436}"/>
                </a:ext>
              </a:extLst>
            </p:cNvPr>
            <p:cNvGrpSpPr/>
            <p:nvPr/>
          </p:nvGrpSpPr>
          <p:grpSpPr>
            <a:xfrm>
              <a:off x="5376813" y="179798"/>
              <a:ext cx="1695236" cy="1294543"/>
              <a:chOff x="5376813" y="179798"/>
              <a:chExt cx="1695236" cy="1294543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FA36C97-7280-409B-AB5A-EFA7DAE39EC3}"/>
                  </a:ext>
                </a:extLst>
              </p:cNvPr>
              <p:cNvSpPr/>
              <p:nvPr/>
            </p:nvSpPr>
            <p:spPr>
              <a:xfrm>
                <a:off x="5376813" y="179798"/>
                <a:ext cx="1695236" cy="647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WelcomPanel</a:t>
                </a:r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93C7666-CC39-439B-9188-B33A4DF902CE}"/>
                  </a:ext>
                </a:extLst>
              </p:cNvPr>
              <p:cNvSpPr/>
              <p:nvPr/>
            </p:nvSpPr>
            <p:spPr>
              <a:xfrm>
                <a:off x="5376813" y="827069"/>
                <a:ext cx="1695236" cy="647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TakeOrEat</a:t>
                </a:r>
                <a:endParaRPr lang="ko-KR" altLang="en-US" dirty="0"/>
              </a:p>
            </p:txBody>
          </p:sp>
        </p:grp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EAF0F3D-CF6D-47A6-B833-910C54588B76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4142713" y="503433"/>
              <a:ext cx="1234100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A6531D26-631F-49D1-A957-9F0E9959312D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>
              <a:off x="4142713" y="503433"/>
              <a:ext cx="1234100" cy="647272"/>
            </a:xfrm>
            <a:prstGeom prst="bent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81C5C968-4AE8-4940-BEF1-1902FF320C65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342756" y="603742"/>
            <a:ext cx="1201726" cy="1894679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3532143E-A380-4B4B-9496-065DFF9E98FC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6342756" y="2497612"/>
            <a:ext cx="1201726" cy="809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C0D845AE-73A7-43B3-8959-F0BF05BEE363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6342756" y="1251014"/>
            <a:ext cx="1201726" cy="1247407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1972DC4-D0FF-4AFD-B72D-8E33730ED4F0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 flipV="1">
            <a:off x="6342756" y="1850340"/>
            <a:ext cx="1201726" cy="648081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7163E9A-0212-4EB8-9734-A55F8577D5FA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6342756" y="4396654"/>
            <a:ext cx="84419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F60AB8B2-70D5-42FA-B6D5-863D0DFD13F7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>
            <a:off x="8882187" y="4396654"/>
            <a:ext cx="844193" cy="647272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72238A01-0A19-407A-BF7F-7E5F71FB2F91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8882187" y="4396654"/>
            <a:ext cx="844193" cy="12700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7E01F46-08DA-4BE6-9594-086FA13769FC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8882187" y="3797328"/>
            <a:ext cx="844193" cy="599326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9652FDD2-0728-4396-9626-5FFF394CE942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8882187" y="3150056"/>
            <a:ext cx="844193" cy="1246598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ED90326-80CB-405C-BA3F-2B6AE6CEA29D}"/>
              </a:ext>
            </a:extLst>
          </p:cNvPr>
          <p:cNvSpPr/>
          <p:nvPr/>
        </p:nvSpPr>
        <p:spPr>
          <a:xfrm>
            <a:off x="4647519" y="5019956"/>
            <a:ext cx="1695236" cy="64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Food_Data</a:t>
            </a:r>
            <a:endParaRPr lang="ko-KR" altLang="en-US" dirty="0"/>
          </a:p>
        </p:txBody>
      </p: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425B5C1E-34B5-4556-BD8C-02963DA135D3}"/>
              </a:ext>
            </a:extLst>
          </p:cNvPr>
          <p:cNvCxnSpPr>
            <a:cxnSpLocks/>
            <a:stCxn id="12" idx="3"/>
            <a:endCxn id="71" idx="3"/>
          </p:cNvCxnSpPr>
          <p:nvPr/>
        </p:nvCxnSpPr>
        <p:spPr>
          <a:xfrm flipH="1">
            <a:off x="6342755" y="3429000"/>
            <a:ext cx="2539431" cy="1914589"/>
          </a:xfrm>
          <a:prstGeom prst="bentConnector3">
            <a:avLst>
              <a:gd name="adj1" fmla="val -9002"/>
            </a:avLst>
          </a:prstGeom>
          <a:ln w="28575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702A7A6C-B562-4173-BDAC-45041EB1A9BE}"/>
              </a:ext>
            </a:extLst>
          </p:cNvPr>
          <p:cNvCxnSpPr>
            <a:stCxn id="71" idx="2"/>
            <a:endCxn id="13" idx="2"/>
          </p:cNvCxnSpPr>
          <p:nvPr/>
        </p:nvCxnSpPr>
        <p:spPr>
          <a:xfrm rot="5400000" flipH="1" flipV="1">
            <a:off x="6291387" y="3924040"/>
            <a:ext cx="946932" cy="2539432"/>
          </a:xfrm>
          <a:prstGeom prst="bentConnector3">
            <a:avLst>
              <a:gd name="adj1" fmla="val -24141"/>
            </a:avLst>
          </a:prstGeom>
          <a:ln w="28575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72125BB1-D920-41E1-91E4-A363667A989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416842" y="927378"/>
            <a:ext cx="1230678" cy="1571043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1424BF4-492A-4799-9CA6-CC89561EA67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416842" y="927378"/>
            <a:ext cx="1230678" cy="3469276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C0272A55-2B13-42F3-9EC6-D10D3659BBEC}"/>
              </a:ext>
            </a:extLst>
          </p:cNvPr>
          <p:cNvCxnSpPr>
            <a:cxnSpLocks/>
            <a:stCxn id="5" idx="3"/>
            <a:endCxn id="71" idx="1"/>
          </p:cNvCxnSpPr>
          <p:nvPr/>
        </p:nvCxnSpPr>
        <p:spPr>
          <a:xfrm>
            <a:off x="3416842" y="927378"/>
            <a:ext cx="1230677" cy="4416211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D27FB514-E7A6-415E-9557-CC839F9230CA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6342756" y="2498421"/>
            <a:ext cx="844194" cy="930579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BB24A1DD-C54C-44B3-B287-12CD613C3DFF}"/>
              </a:ext>
            </a:extLst>
          </p:cNvPr>
          <p:cNvGrpSpPr/>
          <p:nvPr/>
        </p:nvGrpSpPr>
        <p:grpSpPr>
          <a:xfrm>
            <a:off x="4647520" y="2826420"/>
            <a:ext cx="6774096" cy="3745105"/>
            <a:chOff x="4868500" y="2445420"/>
            <a:chExt cx="6774096" cy="374510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BFAB996-D1C6-46D2-A297-6DA86D108E23}"/>
                </a:ext>
              </a:extLst>
            </p:cNvPr>
            <p:cNvSpPr/>
            <p:nvPr/>
          </p:nvSpPr>
          <p:spPr>
            <a:xfrm>
              <a:off x="4868500" y="3692018"/>
              <a:ext cx="1695236" cy="647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CreditGUI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839026B-F256-452F-A370-AD23F3C0CBA3}"/>
                </a:ext>
              </a:extLst>
            </p:cNvPr>
            <p:cNvSpPr/>
            <p:nvPr/>
          </p:nvSpPr>
          <p:spPr>
            <a:xfrm>
              <a:off x="7407931" y="3692018"/>
              <a:ext cx="1695236" cy="647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CreditPanel</a:t>
              </a:r>
              <a:endParaRPr lang="ko-KR" altLang="en-US" dirty="0"/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BF1AB796-2686-44F9-AFB1-0EDD565AB1AA}"/>
                </a:ext>
              </a:extLst>
            </p:cNvPr>
            <p:cNvGrpSpPr/>
            <p:nvPr/>
          </p:nvGrpSpPr>
          <p:grpSpPr>
            <a:xfrm>
              <a:off x="9947360" y="2445420"/>
              <a:ext cx="1695236" cy="3745105"/>
              <a:chOff x="9947362" y="3138881"/>
              <a:chExt cx="1695236" cy="3745105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7E83C698-55C4-445F-9075-004C1743ECFB}"/>
                  </a:ext>
                </a:extLst>
              </p:cNvPr>
              <p:cNvGrpSpPr/>
              <p:nvPr/>
            </p:nvGrpSpPr>
            <p:grpSpPr>
              <a:xfrm>
                <a:off x="9947362" y="3138881"/>
                <a:ext cx="1695236" cy="2541142"/>
                <a:chOff x="7916244" y="3205492"/>
                <a:chExt cx="1695236" cy="2541142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DFF5CB77-B168-4134-93F6-F4C7384815F6}"/>
                    </a:ext>
                  </a:extLst>
                </p:cNvPr>
                <p:cNvSpPr/>
                <p:nvPr/>
              </p:nvSpPr>
              <p:spPr>
                <a:xfrm>
                  <a:off x="7916244" y="3205492"/>
                  <a:ext cx="1695236" cy="6472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/>
                    <a:t>CreditPanel</a:t>
                  </a:r>
                  <a:r>
                    <a:rPr lang="en-US" altLang="ko-KR" dirty="0"/>
                    <a:t> 1</a:t>
                  </a:r>
                  <a:endParaRPr lang="ko-KR" altLang="en-US" dirty="0"/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9A48CA43-5068-4DCE-9505-03B843341130}"/>
                    </a:ext>
                  </a:extLst>
                </p:cNvPr>
                <p:cNvSpPr/>
                <p:nvPr/>
              </p:nvSpPr>
              <p:spPr>
                <a:xfrm>
                  <a:off x="7916244" y="3852764"/>
                  <a:ext cx="1695236" cy="6472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/>
                    <a:t>CreditPanel</a:t>
                  </a:r>
                  <a:r>
                    <a:rPr lang="en-US" altLang="ko-KR" dirty="0"/>
                    <a:t> 2</a:t>
                  </a:r>
                  <a:endParaRPr lang="ko-KR" altLang="en-US" dirty="0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92646A98-E106-4CCE-A454-719B22384DC5}"/>
                    </a:ext>
                  </a:extLst>
                </p:cNvPr>
                <p:cNvSpPr/>
                <p:nvPr/>
              </p:nvSpPr>
              <p:spPr>
                <a:xfrm>
                  <a:off x="7916244" y="4452090"/>
                  <a:ext cx="1695236" cy="6472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/>
                    <a:t>CreditPanel</a:t>
                  </a:r>
                  <a:r>
                    <a:rPr lang="en-US" altLang="ko-KR" dirty="0"/>
                    <a:t> 3</a:t>
                  </a:r>
                  <a:endParaRPr lang="ko-KR" altLang="en-US" dirty="0"/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FD51928C-AC99-4D69-962F-B4FC7527F499}"/>
                    </a:ext>
                  </a:extLst>
                </p:cNvPr>
                <p:cNvSpPr/>
                <p:nvPr/>
              </p:nvSpPr>
              <p:spPr>
                <a:xfrm>
                  <a:off x="7916244" y="5099362"/>
                  <a:ext cx="1695236" cy="6472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/>
                    <a:t>CreditPanel</a:t>
                  </a:r>
                  <a:r>
                    <a:rPr lang="en-US" altLang="ko-KR" dirty="0"/>
                    <a:t> 4</a:t>
                  </a:r>
                  <a:endParaRPr lang="ko-KR" altLang="en-US" dirty="0"/>
                </a:p>
              </p:txBody>
            </p:sp>
          </p:grp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C934744-B5C6-40A8-86BE-DD88887A0BDC}"/>
                  </a:ext>
                </a:extLst>
              </p:cNvPr>
              <p:cNvSpPr/>
              <p:nvPr/>
            </p:nvSpPr>
            <p:spPr>
              <a:xfrm>
                <a:off x="9947362" y="6236714"/>
                <a:ext cx="1695236" cy="647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OrderEndGUI</a:t>
                </a:r>
                <a:endParaRPr lang="ko-KR" altLang="en-US" dirty="0"/>
              </a:p>
            </p:txBody>
          </p:sp>
        </p:grpSp>
      </p:grp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EA516E99-AE93-4B08-AA9C-DC1C4F66A6E7}"/>
              </a:ext>
            </a:extLst>
          </p:cNvPr>
          <p:cNvCxnSpPr>
            <a:stCxn id="13" idx="3"/>
            <a:endCxn id="72" idx="1"/>
          </p:cNvCxnSpPr>
          <p:nvPr/>
        </p:nvCxnSpPr>
        <p:spPr>
          <a:xfrm>
            <a:off x="8882187" y="4396654"/>
            <a:ext cx="844193" cy="185123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7D0269EE-B372-49A9-A506-3297179EB22B}"/>
              </a:ext>
            </a:extLst>
          </p:cNvPr>
          <p:cNvCxnSpPr>
            <a:cxnSpLocks/>
            <a:stCxn id="71" idx="2"/>
            <a:endCxn id="12" idx="3"/>
          </p:cNvCxnSpPr>
          <p:nvPr/>
        </p:nvCxnSpPr>
        <p:spPr>
          <a:xfrm rot="5400000" flipH="1" flipV="1">
            <a:off x="6069550" y="2854586"/>
            <a:ext cx="2238222" cy="3387049"/>
          </a:xfrm>
          <a:prstGeom prst="bentConnector4">
            <a:avLst>
              <a:gd name="adj1" fmla="val -10213"/>
              <a:gd name="adj2" fmla="val 106749"/>
            </a:avLst>
          </a:prstGeom>
          <a:ln w="28575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424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AC49FB2D-2DEA-4F3C-B490-55534E43A48C}"/>
              </a:ext>
            </a:extLst>
          </p:cNvPr>
          <p:cNvGrpSpPr/>
          <p:nvPr/>
        </p:nvGrpSpPr>
        <p:grpSpPr>
          <a:xfrm>
            <a:off x="0" y="1663002"/>
            <a:ext cx="12192000" cy="2353900"/>
            <a:chOff x="0" y="445654"/>
            <a:chExt cx="12192000" cy="2353900"/>
          </a:xfrm>
        </p:grpSpPr>
        <p:sp>
          <p:nvSpPr>
            <p:cNvPr id="165" name="화살표: 오른쪽 164">
              <a:extLst>
                <a:ext uri="{FF2B5EF4-FFF2-40B4-BE49-F238E27FC236}">
                  <a16:creationId xmlns:a16="http://schemas.microsoft.com/office/drawing/2014/main" id="{DE783F4D-E263-42B2-BF37-DE8892EC9703}"/>
                </a:ext>
              </a:extLst>
            </p:cNvPr>
            <p:cNvSpPr/>
            <p:nvPr/>
          </p:nvSpPr>
          <p:spPr>
            <a:xfrm>
              <a:off x="0" y="1070302"/>
              <a:ext cx="12192000" cy="1488726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00E362C3-DCF2-4353-99DE-AF7CAEED2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1895" y="445858"/>
              <a:ext cx="2347963" cy="2353696"/>
            </a:xfrm>
            <a:prstGeom prst="rect">
              <a:avLst/>
            </a:prstGeom>
          </p:spPr>
        </p:pic>
        <p:pic>
          <p:nvPicPr>
            <p:cNvPr id="182" name="그림 181">
              <a:extLst>
                <a:ext uri="{FF2B5EF4-FFF2-40B4-BE49-F238E27FC236}">
                  <a16:creationId xmlns:a16="http://schemas.microsoft.com/office/drawing/2014/main" id="{146CD872-EFF1-4F1B-B4EF-62648903F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5947" y="445654"/>
              <a:ext cx="2347963" cy="2353696"/>
            </a:xfrm>
            <a:prstGeom prst="rect">
              <a:avLst/>
            </a:prstGeom>
          </p:spPr>
        </p:pic>
        <p:pic>
          <p:nvPicPr>
            <p:cNvPr id="192" name="그림 191">
              <a:extLst>
                <a:ext uri="{FF2B5EF4-FFF2-40B4-BE49-F238E27FC236}">
                  <a16:creationId xmlns:a16="http://schemas.microsoft.com/office/drawing/2014/main" id="{B7FD6FE4-0527-4DD8-B8F8-6E8D223ED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20" y="474501"/>
              <a:ext cx="1960988" cy="2324849"/>
            </a:xfrm>
            <a:prstGeom prst="rect">
              <a:avLst/>
            </a:prstGeom>
          </p:spPr>
        </p:pic>
        <p:pic>
          <p:nvPicPr>
            <p:cNvPr id="194" name="그림 193">
              <a:extLst>
                <a:ext uri="{FF2B5EF4-FFF2-40B4-BE49-F238E27FC236}">
                  <a16:creationId xmlns:a16="http://schemas.microsoft.com/office/drawing/2014/main" id="{97D8D90A-F73E-4BDD-8065-6EF4E7AFA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2071" y="488986"/>
              <a:ext cx="2293561" cy="2310364"/>
            </a:xfrm>
            <a:prstGeom prst="rect">
              <a:avLst/>
            </a:prstGeom>
          </p:spPr>
        </p:pic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5311F93B-BD86-42C7-A2D9-A320E4A802F4}"/>
              </a:ext>
            </a:extLst>
          </p:cNvPr>
          <p:cNvGrpSpPr/>
          <p:nvPr/>
        </p:nvGrpSpPr>
        <p:grpSpPr>
          <a:xfrm>
            <a:off x="0" y="4298973"/>
            <a:ext cx="12192000" cy="2565192"/>
            <a:chOff x="0" y="3837323"/>
            <a:chExt cx="12192000" cy="2565192"/>
          </a:xfrm>
        </p:grpSpPr>
        <p:sp>
          <p:nvSpPr>
            <p:cNvPr id="178" name="화살표: 오른쪽 177">
              <a:extLst>
                <a:ext uri="{FF2B5EF4-FFF2-40B4-BE49-F238E27FC236}">
                  <a16:creationId xmlns:a16="http://schemas.microsoft.com/office/drawing/2014/main" id="{428833C6-C88E-4683-A91F-52DE1F1AB514}"/>
                </a:ext>
              </a:extLst>
            </p:cNvPr>
            <p:cNvSpPr/>
            <p:nvPr/>
          </p:nvSpPr>
          <p:spPr>
            <a:xfrm>
              <a:off x="0" y="4521204"/>
              <a:ext cx="12192000" cy="1488726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4" name="그림 183">
              <a:extLst>
                <a:ext uri="{FF2B5EF4-FFF2-40B4-BE49-F238E27FC236}">
                  <a16:creationId xmlns:a16="http://schemas.microsoft.com/office/drawing/2014/main" id="{5E992AFF-95D8-46DF-A6D6-FFF6C7331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854" y="3957062"/>
              <a:ext cx="2311054" cy="2316698"/>
            </a:xfrm>
            <a:prstGeom prst="rect">
              <a:avLst/>
            </a:prstGeom>
          </p:spPr>
        </p:pic>
        <p:pic>
          <p:nvPicPr>
            <p:cNvPr id="186" name="그림 185">
              <a:extLst>
                <a:ext uri="{FF2B5EF4-FFF2-40B4-BE49-F238E27FC236}">
                  <a16:creationId xmlns:a16="http://schemas.microsoft.com/office/drawing/2014/main" id="{9BF57413-4F0F-45EE-A1FF-B23A1997D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6329" y="3965830"/>
              <a:ext cx="2293561" cy="2299162"/>
            </a:xfrm>
            <a:prstGeom prst="rect">
              <a:avLst/>
            </a:prstGeom>
          </p:spPr>
        </p:pic>
        <p:pic>
          <p:nvPicPr>
            <p:cNvPr id="188" name="그림 187">
              <a:extLst>
                <a:ext uri="{FF2B5EF4-FFF2-40B4-BE49-F238E27FC236}">
                  <a16:creationId xmlns:a16="http://schemas.microsoft.com/office/drawing/2014/main" id="{130D9903-94A7-4E58-94BD-5F0A1B5AD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398" y="3837323"/>
              <a:ext cx="2167449" cy="2565192"/>
            </a:xfrm>
            <a:prstGeom prst="rect">
              <a:avLst/>
            </a:prstGeom>
          </p:spPr>
        </p:pic>
        <p:pic>
          <p:nvPicPr>
            <p:cNvPr id="190" name="그림 189">
              <a:extLst>
                <a:ext uri="{FF2B5EF4-FFF2-40B4-BE49-F238E27FC236}">
                  <a16:creationId xmlns:a16="http://schemas.microsoft.com/office/drawing/2014/main" id="{BB9712CE-95CA-4FD1-AD75-B2209EACE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1156" y="3837323"/>
              <a:ext cx="2347962" cy="2353696"/>
            </a:xfrm>
            <a:prstGeom prst="rect">
              <a:avLst/>
            </a:prstGeom>
          </p:spPr>
        </p:pic>
        <p:sp>
          <p:nvSpPr>
            <p:cNvPr id="199" name="화살표: 오른쪽 198">
              <a:extLst>
                <a:ext uri="{FF2B5EF4-FFF2-40B4-BE49-F238E27FC236}">
                  <a16:creationId xmlns:a16="http://schemas.microsoft.com/office/drawing/2014/main" id="{A1E0DCD5-4588-4733-8670-D1589B943411}"/>
                </a:ext>
              </a:extLst>
            </p:cNvPr>
            <p:cNvSpPr/>
            <p:nvPr/>
          </p:nvSpPr>
          <p:spPr>
            <a:xfrm>
              <a:off x="0" y="4521204"/>
              <a:ext cx="826966" cy="1488726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475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222</Words>
  <Application>Microsoft Office PowerPoint</Application>
  <PresentationFormat>와이드스크린</PresentationFormat>
  <Paragraphs>104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시은</dc:creator>
  <cp:lastModifiedBy>안 시은</cp:lastModifiedBy>
  <cp:revision>15</cp:revision>
  <dcterms:created xsi:type="dcterms:W3CDTF">2023-11-14T07:53:09Z</dcterms:created>
  <dcterms:modified xsi:type="dcterms:W3CDTF">2023-11-21T07:58:54Z</dcterms:modified>
</cp:coreProperties>
</file>