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60" r:id="rId4"/>
    <p:sldId id="261" r:id="rId5"/>
    <p:sldId id="262" r:id="rId6"/>
    <p:sldId id="263" r:id="rId7"/>
    <p:sldId id="264" r:id="rId8"/>
    <p:sldId id="266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21" autoAdjust="0"/>
    <p:restoredTop sz="94660"/>
  </p:normalViewPr>
  <p:slideViewPr>
    <p:cSldViewPr snapToGrid="0">
      <p:cViewPr>
        <p:scale>
          <a:sx n="75" d="100"/>
          <a:sy n="75" d="100"/>
        </p:scale>
        <p:origin x="108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8C773D-1C11-4F09-9A89-A1C30E2D8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88D1E7-E8D4-422D-9476-FB64A8A3F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27BF15-4191-4DF3-B242-990E9EF46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C621-72C5-4BC8-A3FE-4B6BFD0E0D4C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A800C4-F967-40F7-B4A2-D275131E3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03BACF-E478-4A8F-B0E9-36BE527CE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A02B-BAE6-4E23-B50D-90509D37E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62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9435F3-47DB-4B1B-AB13-32C483948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7AF7EB-D3B6-48F8-B8FA-789D48D49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9DADD0-A183-4394-AE58-903DE4C77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C621-72C5-4BC8-A3FE-4B6BFD0E0D4C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B57AC4-EEA9-4667-B245-734778FDC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99053-0E4B-40E0-9B15-814745EC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A02B-BAE6-4E23-B50D-90509D37E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77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D4EC54-85C3-484B-A82C-250DE2498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957A23-1DF5-4DB4-B298-DD070C0BB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140716-CDFA-473B-BD44-656F26E41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C621-72C5-4BC8-A3FE-4B6BFD0E0D4C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B1B418-842D-415F-AC1F-889706965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9D37AF-BB1F-4016-913A-5C377EEBF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A02B-BAE6-4E23-B50D-90509D37E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98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018ABE-C3CB-46FB-A2D6-8E2B0DDE1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25BD94-424E-41DD-AEAB-CD562B14D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121739-96DE-48DA-ABE1-5B4432446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C621-72C5-4BC8-A3FE-4B6BFD0E0D4C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0C3FBD-D601-41A6-A6B8-19C42E967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131D38-321A-437C-B828-0A4535EE4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A02B-BAE6-4E23-B50D-90509D37E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115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94528-9CD6-453F-A3A7-EAB7AEC35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E9FF33-F849-4939-BE99-0FBE52554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0A3EEE-C18D-41E8-8287-4238DAA8D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C621-72C5-4BC8-A3FE-4B6BFD0E0D4C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74C86E-2BB2-4319-B9A2-C21B74A56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0EE164-8770-4CE7-A8B4-592E55974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A02B-BAE6-4E23-B50D-90509D37E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92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3CCC9-26E3-437A-BF5B-A7EA19B92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F90AC6-5E92-49C2-8D1E-4A6BE0FB6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1CB661-2FCC-4FA3-ADC7-CDE7479A5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FCB6DB-6FF1-4EB1-A12E-51A2F2621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C621-72C5-4BC8-A3FE-4B6BFD0E0D4C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751D11-9B11-4B74-9524-EDA13C5E2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47A617-2677-4C81-82E5-483524F2D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A02B-BAE6-4E23-B50D-90509D37E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971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A6813D-64DB-4F76-B345-54345A25B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19A043-4ED4-46CB-A517-8D680A44D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03B650-6356-4483-9132-0993F0A17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C684DF-B47F-4C32-B408-523CFE2600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7EDF28-472C-4AB9-8C14-1E38185830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0CDC11-D691-4A8C-987D-08EF8EB34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C621-72C5-4BC8-A3FE-4B6BFD0E0D4C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F84637-660B-4939-93B1-678F4AB12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AB75C3-903A-4605-9A61-E9D12CE74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A02B-BAE6-4E23-B50D-90509D37E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560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944EC-2B25-40F5-83D3-CE5D023C4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CE99F4-A6E8-4C5B-9921-E8BF39189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C621-72C5-4BC8-A3FE-4B6BFD0E0D4C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24FC7E-00DC-4024-95F5-73775CB06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9A2251-B051-4ADD-9A55-12C62AD1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A02B-BAE6-4E23-B50D-90509D37E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390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962E05-EE5F-4EDE-8D77-7EEF3993A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C621-72C5-4BC8-A3FE-4B6BFD0E0D4C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D5F9F1-F6A4-4E0D-8099-86C3C54E4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E1500F-78CF-4F63-90CC-3E744662B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A02B-BAE6-4E23-B50D-90509D37E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94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4A5ECB-6CA7-4E08-9691-D20D3CEBA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09532C-7C5F-4D6D-A929-7DDE5357C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98F94C-ABB2-4F7D-B05B-7A5C19680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5189B7-7386-40DB-9AC1-5F43ED991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C621-72C5-4BC8-A3FE-4B6BFD0E0D4C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95AA75-8EC2-4949-BB19-E772D142B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6C302E-5C64-49B9-B2EA-C4B9F0D20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A02B-BAE6-4E23-B50D-90509D37E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339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C677D-BC77-4446-AFAE-D896AB0C8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05CB08-2E22-4E30-8C3F-AE47039A1D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C2D368-F6A3-418B-A463-48FCDD02B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A795C0-C4EA-47FE-9E51-14061342E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C621-72C5-4BC8-A3FE-4B6BFD0E0D4C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CE1F2A-3DD6-463D-801C-102D1B57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17361B-17DF-482F-A1C6-14F1247A5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A02B-BAE6-4E23-B50D-90509D37E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459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FDD170-7D9A-460E-B0B4-E53EC3FD1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D6AB62-9ED1-4C4C-A963-6258876A1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BF1DE4-EEFF-4EF6-BC8E-1C32B63096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9C621-72C5-4BC8-A3FE-4B6BFD0E0D4C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2F724F-D550-481E-BEBA-E5380B5013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97585B-9B71-43FF-A00F-599D13249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AA02B-BAE6-4E23-B50D-90509D37E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63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3888514" y="-7636039"/>
            <a:ext cx="3657600" cy="4360984"/>
            <a:chOff x="258685" y="117286"/>
            <a:chExt cx="3657600" cy="4360984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4498EACC-D2D9-4525-8F36-641AF3BC1B1F}"/>
                </a:ext>
              </a:extLst>
            </p:cNvPr>
            <p:cNvGrpSpPr/>
            <p:nvPr/>
          </p:nvGrpSpPr>
          <p:grpSpPr>
            <a:xfrm>
              <a:off x="258685" y="1205681"/>
              <a:ext cx="3657600" cy="3272589"/>
              <a:chOff x="1405288" y="1193533"/>
              <a:chExt cx="3657600" cy="3272589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1211BAF1-D43D-48A5-B14F-F94F15CBE1D8}"/>
                  </a:ext>
                </a:extLst>
              </p:cNvPr>
              <p:cNvSpPr/>
              <p:nvPr/>
            </p:nvSpPr>
            <p:spPr>
              <a:xfrm>
                <a:off x="1405288" y="1193533"/>
                <a:ext cx="3657600" cy="3272589"/>
              </a:xfrm>
              <a:prstGeom prst="rect">
                <a:avLst/>
              </a:prstGeom>
              <a:noFill/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B6BADC-F1A0-4017-9BAE-7B557F246DBA}"/>
                  </a:ext>
                </a:extLst>
              </p:cNvPr>
              <p:cNvSpPr txBox="1"/>
              <p:nvPr/>
            </p:nvSpPr>
            <p:spPr>
              <a:xfrm>
                <a:off x="2127182" y="1225435"/>
                <a:ext cx="22138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부평 휴게소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409D4F-B1DC-47E0-AA63-3D6B79BD3BD9}"/>
                  </a:ext>
                </a:extLst>
              </p:cNvPr>
              <p:cNvSpPr txBox="1"/>
              <p:nvPr/>
            </p:nvSpPr>
            <p:spPr>
              <a:xfrm>
                <a:off x="1559290" y="2011680"/>
                <a:ext cx="33495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식사 방법을 선택해주세요</a:t>
                </a:r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CB5FC174-C64A-4173-BC5E-3618E29CEFCE}"/>
                  </a:ext>
                </a:extLst>
              </p:cNvPr>
              <p:cNvSpPr/>
              <p:nvPr/>
            </p:nvSpPr>
            <p:spPr>
              <a:xfrm>
                <a:off x="1832892" y="2988681"/>
                <a:ext cx="1227942" cy="678543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</a:rPr>
                  <a:t>포장</a:t>
                </a:r>
              </a:p>
            </p:txBody>
          </p: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68FA9846-0EAA-457A-94AF-2097BF5A3902}"/>
                  </a:ext>
                </a:extLst>
              </p:cNvPr>
              <p:cNvSpPr/>
              <p:nvPr/>
            </p:nvSpPr>
            <p:spPr>
              <a:xfrm>
                <a:off x="3335475" y="3000676"/>
                <a:ext cx="1241013" cy="678543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</a:rPr>
                  <a:t>매장에서 식사</a:t>
                </a:r>
              </a:p>
            </p:txBody>
          </p:sp>
        </p:grpSp>
        <p:sp>
          <p:nvSpPr>
            <p:cNvPr id="24" name="액자 23">
              <a:extLst>
                <a:ext uri="{FF2B5EF4-FFF2-40B4-BE49-F238E27FC236}">
                  <a16:creationId xmlns:a16="http://schemas.microsoft.com/office/drawing/2014/main" id="{27B5EF5E-05C5-4C97-852B-3C49998EEBBA}"/>
                </a:ext>
              </a:extLst>
            </p:cNvPr>
            <p:cNvSpPr/>
            <p:nvPr/>
          </p:nvSpPr>
          <p:spPr>
            <a:xfrm>
              <a:off x="1029475" y="117286"/>
              <a:ext cx="2116016" cy="452083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메인 프레임</a:t>
              </a:r>
            </a:p>
          </p:txBody>
        </p:sp>
        <p:sp>
          <p:nvSpPr>
            <p:cNvPr id="26" name="액자 25">
              <a:extLst>
                <a:ext uri="{FF2B5EF4-FFF2-40B4-BE49-F238E27FC236}">
                  <a16:creationId xmlns:a16="http://schemas.microsoft.com/office/drawing/2014/main" id="{0B9983D0-5726-4402-94E8-981509BC1B15}"/>
                </a:ext>
              </a:extLst>
            </p:cNvPr>
            <p:cNvSpPr/>
            <p:nvPr/>
          </p:nvSpPr>
          <p:spPr>
            <a:xfrm>
              <a:off x="1029475" y="623370"/>
              <a:ext cx="2116016" cy="452083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패널 </a:t>
              </a: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-2947000" y="-6511081"/>
            <a:ext cx="4939044" cy="4991597"/>
            <a:chOff x="4885047" y="-2267373"/>
            <a:chExt cx="4939044" cy="499159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81BB3E7-0B13-44D6-8CDD-739A367BCCF7}"/>
                </a:ext>
              </a:extLst>
            </p:cNvPr>
            <p:cNvSpPr/>
            <p:nvPr/>
          </p:nvSpPr>
          <p:spPr>
            <a:xfrm>
              <a:off x="4885047" y="-1585487"/>
              <a:ext cx="4939044" cy="4309711"/>
            </a:xfrm>
            <a:prstGeom prst="rect">
              <a:avLst/>
            </a:prstGeom>
            <a:noFill/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6CB20A-7CBB-4809-B9B2-31F91F043A72}"/>
                </a:ext>
              </a:extLst>
            </p:cNvPr>
            <p:cNvSpPr txBox="1"/>
            <p:nvPr/>
          </p:nvSpPr>
          <p:spPr>
            <a:xfrm>
              <a:off x="6298355" y="-1566857"/>
              <a:ext cx="22138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부평 휴게소</a:t>
              </a: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F636A9D5-C342-43BC-B259-9018DFA420EA}"/>
                </a:ext>
              </a:extLst>
            </p:cNvPr>
            <p:cNvGrpSpPr/>
            <p:nvPr/>
          </p:nvGrpSpPr>
          <p:grpSpPr>
            <a:xfrm>
              <a:off x="5048676" y="-1130073"/>
              <a:ext cx="4581735" cy="515497"/>
              <a:chOff x="5188017" y="643727"/>
              <a:chExt cx="4581735" cy="515497"/>
            </a:xfrm>
          </p:grpSpPr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C0F0A7D5-DB43-4765-AE04-B9924919D20B}"/>
                  </a:ext>
                </a:extLst>
              </p:cNvPr>
              <p:cNvSpPr/>
              <p:nvPr/>
            </p:nvSpPr>
            <p:spPr>
              <a:xfrm>
                <a:off x="5961688" y="643727"/>
                <a:ext cx="952016" cy="51130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ysClr val="windowText" lastClr="000000"/>
                    </a:solidFill>
                  </a:rPr>
                  <a:t>분식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28A009FC-713A-48BE-A5DD-FD2FF5D1B7DC}"/>
                  </a:ext>
                </a:extLst>
              </p:cNvPr>
              <p:cNvSpPr/>
              <p:nvPr/>
            </p:nvSpPr>
            <p:spPr>
              <a:xfrm>
                <a:off x="6913704" y="643727"/>
                <a:ext cx="952016" cy="51130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</a:rPr>
                  <a:t>일식</a:t>
                </a:r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F4F91814-A58C-44D7-8405-52200D65B869}"/>
                  </a:ext>
                </a:extLst>
              </p:cNvPr>
              <p:cNvSpPr/>
              <p:nvPr/>
            </p:nvSpPr>
            <p:spPr>
              <a:xfrm>
                <a:off x="7866275" y="647919"/>
                <a:ext cx="952016" cy="51130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</a:rPr>
                  <a:t>한식</a:t>
                </a:r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9EA89008-FEB9-4688-8E40-B1337A820642}"/>
                  </a:ext>
                </a:extLst>
              </p:cNvPr>
              <p:cNvSpPr/>
              <p:nvPr/>
            </p:nvSpPr>
            <p:spPr>
              <a:xfrm>
                <a:off x="8817736" y="643727"/>
                <a:ext cx="952016" cy="51130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</a:rPr>
                  <a:t>양식</a:t>
                </a: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985C4FC-0949-43DF-B0A6-3B3BFDAD55BA}"/>
                  </a:ext>
                </a:extLst>
              </p:cNvPr>
              <p:cNvSpPr/>
              <p:nvPr/>
            </p:nvSpPr>
            <p:spPr>
              <a:xfrm>
                <a:off x="5188017" y="643727"/>
                <a:ext cx="773116" cy="51130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</a:rPr>
                  <a:t>종류</a:t>
                </a:r>
              </a:p>
            </p:txBody>
          </p:sp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8175B45-1E45-4DA8-BA96-BE7694268B4B}"/>
                </a:ext>
              </a:extLst>
            </p:cNvPr>
            <p:cNvSpPr/>
            <p:nvPr/>
          </p:nvSpPr>
          <p:spPr>
            <a:xfrm>
              <a:off x="5048676" y="-618768"/>
              <a:ext cx="4581735" cy="31859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위에서 종류를 선택해주세요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.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액자 24">
              <a:extLst>
                <a:ext uri="{FF2B5EF4-FFF2-40B4-BE49-F238E27FC236}">
                  <a16:creationId xmlns:a16="http://schemas.microsoft.com/office/drawing/2014/main" id="{40EFD6E1-9071-4BE5-929D-0DDC82A2FE7E}"/>
                </a:ext>
              </a:extLst>
            </p:cNvPr>
            <p:cNvSpPr/>
            <p:nvPr/>
          </p:nvSpPr>
          <p:spPr>
            <a:xfrm>
              <a:off x="6281535" y="-2267373"/>
              <a:ext cx="2116016" cy="452083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패널 </a:t>
              </a: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D19301E-074D-41C9-AD25-7D722203BD2E}"/>
                </a:ext>
              </a:extLst>
            </p:cNvPr>
            <p:cNvGrpSpPr/>
            <p:nvPr/>
          </p:nvGrpSpPr>
          <p:grpSpPr>
            <a:xfrm>
              <a:off x="5048676" y="1392912"/>
              <a:ext cx="4581735" cy="1174282"/>
              <a:chOff x="6151616" y="4295273"/>
              <a:chExt cx="4581735" cy="1174282"/>
            </a:xfrm>
          </p:grpSpPr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3604DEA4-947B-4F15-8ADD-DC2286D8592F}"/>
                  </a:ext>
                </a:extLst>
              </p:cNvPr>
              <p:cNvGrpSpPr/>
              <p:nvPr/>
            </p:nvGrpSpPr>
            <p:grpSpPr>
              <a:xfrm>
                <a:off x="6151616" y="4295273"/>
                <a:ext cx="4581735" cy="1174282"/>
                <a:chOff x="5188017" y="3166712"/>
                <a:chExt cx="4581735" cy="1174282"/>
              </a:xfrm>
            </p:grpSpPr>
            <p:sp>
              <p:nvSpPr>
                <p:cNvPr id="2" name="직사각형 1">
                  <a:extLst>
                    <a:ext uri="{FF2B5EF4-FFF2-40B4-BE49-F238E27FC236}">
                      <a16:creationId xmlns:a16="http://schemas.microsoft.com/office/drawing/2014/main" id="{045E5EC2-5727-4C65-8C79-4AFBE9B667C6}"/>
                    </a:ext>
                  </a:extLst>
                </p:cNvPr>
                <p:cNvSpPr/>
                <p:nvPr/>
              </p:nvSpPr>
              <p:spPr>
                <a:xfrm>
                  <a:off x="5188017" y="3166712"/>
                  <a:ext cx="4581735" cy="11742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사각형: 둥근 모서리 6">
                  <a:extLst>
                    <a:ext uri="{FF2B5EF4-FFF2-40B4-BE49-F238E27FC236}">
                      <a16:creationId xmlns:a16="http://schemas.microsoft.com/office/drawing/2014/main" id="{B866BDCC-A7B2-4D99-B77A-0A1B6A0E2733}"/>
                    </a:ext>
                  </a:extLst>
                </p:cNvPr>
                <p:cNvSpPr/>
                <p:nvPr/>
              </p:nvSpPr>
              <p:spPr>
                <a:xfrm>
                  <a:off x="5188017" y="3532472"/>
                  <a:ext cx="3561347" cy="808522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사각형: 둥근 모서리 7">
                  <a:extLst>
                    <a:ext uri="{FF2B5EF4-FFF2-40B4-BE49-F238E27FC236}">
                      <a16:creationId xmlns:a16="http://schemas.microsoft.com/office/drawing/2014/main" id="{2D29DAA2-4EE3-4028-8EFD-0C721461E36B}"/>
                    </a:ext>
                  </a:extLst>
                </p:cNvPr>
                <p:cNvSpPr/>
                <p:nvPr/>
              </p:nvSpPr>
              <p:spPr>
                <a:xfrm>
                  <a:off x="8749364" y="3532472"/>
                  <a:ext cx="1020388" cy="808522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chemeClr val="tx1"/>
                      </a:solidFill>
                    </a:rPr>
                    <a:t>결제</a:t>
                  </a:r>
                </a:p>
              </p:txBody>
            </p:sp>
          </p:grpSp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19EDF0FD-7875-4DE4-8C7C-A733004D5BD3}"/>
                  </a:ext>
                </a:extLst>
              </p:cNvPr>
              <p:cNvSpPr/>
              <p:nvPr/>
            </p:nvSpPr>
            <p:spPr>
              <a:xfrm>
                <a:off x="6151616" y="4297679"/>
                <a:ext cx="1616562" cy="36335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선택한 메뉴</a:t>
                </a:r>
              </a:p>
            </p:txBody>
          </p:sp>
        </p:grpSp>
      </p:grpSp>
      <p:grpSp>
        <p:nvGrpSpPr>
          <p:cNvPr id="29" name="그룹 28"/>
          <p:cNvGrpSpPr/>
          <p:nvPr/>
        </p:nvGrpSpPr>
        <p:grpSpPr>
          <a:xfrm>
            <a:off x="-2971504" y="-715098"/>
            <a:ext cx="4939044" cy="4970232"/>
            <a:chOff x="6150918" y="884622"/>
            <a:chExt cx="4939044" cy="4970232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AA902A01-42E0-4F3E-97B7-C61A38E50E66}"/>
                </a:ext>
              </a:extLst>
            </p:cNvPr>
            <p:cNvGrpSpPr/>
            <p:nvPr/>
          </p:nvGrpSpPr>
          <p:grpSpPr>
            <a:xfrm>
              <a:off x="6150918" y="1545143"/>
              <a:ext cx="4939044" cy="4309711"/>
              <a:chOff x="5024388" y="188313"/>
              <a:chExt cx="4939044" cy="4309711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381BB3E7-0B13-44D6-8CDD-739A367BCCF7}"/>
                  </a:ext>
                </a:extLst>
              </p:cNvPr>
              <p:cNvSpPr/>
              <p:nvPr/>
            </p:nvSpPr>
            <p:spPr>
              <a:xfrm>
                <a:off x="5024388" y="188313"/>
                <a:ext cx="4939044" cy="4309711"/>
              </a:xfrm>
              <a:prstGeom prst="rect">
                <a:avLst/>
              </a:prstGeom>
              <a:noFill/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A6CB20A-7CBB-4809-B9B2-31F91F043A72}"/>
                  </a:ext>
                </a:extLst>
              </p:cNvPr>
              <p:cNvSpPr txBox="1"/>
              <p:nvPr/>
            </p:nvSpPr>
            <p:spPr>
              <a:xfrm>
                <a:off x="6437696" y="206943"/>
                <a:ext cx="22138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부평 휴게소</a:t>
                </a: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D145A655-AE29-4E47-A681-B05422F84237}"/>
                  </a:ext>
                </a:extLst>
              </p:cNvPr>
              <p:cNvGrpSpPr/>
              <p:nvPr/>
            </p:nvGrpSpPr>
            <p:grpSpPr>
              <a:xfrm>
                <a:off x="5188017" y="643727"/>
                <a:ext cx="4581735" cy="515497"/>
                <a:chOff x="5188017" y="643727"/>
                <a:chExt cx="4581735" cy="515497"/>
              </a:xfrm>
            </p:grpSpPr>
            <p:sp>
              <p:nvSpPr>
                <p:cNvPr id="53" name="사각형: 둥근 모서리 13">
                  <a:extLst>
                    <a:ext uri="{FF2B5EF4-FFF2-40B4-BE49-F238E27FC236}">
                      <a16:creationId xmlns:a16="http://schemas.microsoft.com/office/drawing/2014/main" id="{C0F0A7D5-DB43-4765-AE04-B9924919D20B}"/>
                    </a:ext>
                  </a:extLst>
                </p:cNvPr>
                <p:cNvSpPr/>
                <p:nvPr/>
              </p:nvSpPr>
              <p:spPr>
                <a:xfrm>
                  <a:off x="5961688" y="643727"/>
                  <a:ext cx="952016" cy="511305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chemeClr val="bg1"/>
                      </a:solidFill>
                    </a:rPr>
                    <a:t>분식</a:t>
                  </a:r>
                </a:p>
              </p:txBody>
            </p:sp>
            <p:sp>
              <p:nvSpPr>
                <p:cNvPr id="54" name="사각형: 둥근 모서리 16">
                  <a:extLst>
                    <a:ext uri="{FF2B5EF4-FFF2-40B4-BE49-F238E27FC236}">
                      <a16:creationId xmlns:a16="http://schemas.microsoft.com/office/drawing/2014/main" id="{28A009FC-713A-48BE-A5DD-FD2FF5D1B7DC}"/>
                    </a:ext>
                  </a:extLst>
                </p:cNvPr>
                <p:cNvSpPr/>
                <p:nvPr/>
              </p:nvSpPr>
              <p:spPr>
                <a:xfrm>
                  <a:off x="6913704" y="643727"/>
                  <a:ext cx="952016" cy="511305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일식</a:t>
                  </a:r>
                </a:p>
              </p:txBody>
            </p:sp>
            <p:sp>
              <p:nvSpPr>
                <p:cNvPr id="55" name="사각형: 둥근 모서리 17">
                  <a:extLst>
                    <a:ext uri="{FF2B5EF4-FFF2-40B4-BE49-F238E27FC236}">
                      <a16:creationId xmlns:a16="http://schemas.microsoft.com/office/drawing/2014/main" id="{F4F91814-A58C-44D7-8405-52200D65B869}"/>
                    </a:ext>
                  </a:extLst>
                </p:cNvPr>
                <p:cNvSpPr/>
                <p:nvPr/>
              </p:nvSpPr>
              <p:spPr>
                <a:xfrm>
                  <a:off x="7866275" y="647919"/>
                  <a:ext cx="952016" cy="511305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한식</a:t>
                  </a:r>
                </a:p>
              </p:txBody>
            </p:sp>
            <p:sp>
              <p:nvSpPr>
                <p:cNvPr id="56" name="사각형: 둥근 모서리 18">
                  <a:extLst>
                    <a:ext uri="{FF2B5EF4-FFF2-40B4-BE49-F238E27FC236}">
                      <a16:creationId xmlns:a16="http://schemas.microsoft.com/office/drawing/2014/main" id="{9EA89008-FEB9-4688-8E40-B1337A820642}"/>
                    </a:ext>
                  </a:extLst>
                </p:cNvPr>
                <p:cNvSpPr/>
                <p:nvPr/>
              </p:nvSpPr>
              <p:spPr>
                <a:xfrm>
                  <a:off x="8817736" y="643727"/>
                  <a:ext cx="952016" cy="511305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양식</a:t>
                  </a:r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C985C4FC-0949-43DF-B0A6-3B3BFDAD55BA}"/>
                    </a:ext>
                  </a:extLst>
                </p:cNvPr>
                <p:cNvSpPr/>
                <p:nvPr/>
              </p:nvSpPr>
              <p:spPr>
                <a:xfrm>
                  <a:off x="5188017" y="643727"/>
                  <a:ext cx="773116" cy="51130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종류</a:t>
                  </a:r>
                </a:p>
              </p:txBody>
            </p:sp>
          </p:grp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18175B45-1E45-4DA8-BA96-BE7694268B4B}"/>
                  </a:ext>
                </a:extLst>
              </p:cNvPr>
              <p:cNvSpPr/>
              <p:nvPr/>
            </p:nvSpPr>
            <p:spPr>
              <a:xfrm>
                <a:off x="5188017" y="1155032"/>
                <a:ext cx="4581735" cy="318596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" name="사각형: 둥근 모서리 22">
                <a:extLst>
                  <a:ext uri="{FF2B5EF4-FFF2-40B4-BE49-F238E27FC236}">
                    <a16:creationId xmlns:a16="http://schemas.microsoft.com/office/drawing/2014/main" id="{06BF94EC-0A4D-4AB2-AA4D-4EC514C59D15}"/>
                  </a:ext>
                </a:extLst>
              </p:cNvPr>
              <p:cNvSpPr/>
              <p:nvPr/>
            </p:nvSpPr>
            <p:spPr>
              <a:xfrm>
                <a:off x="8260135" y="1222484"/>
                <a:ext cx="1340677" cy="9469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사각형: 둥근 모서리 23">
                <a:extLst>
                  <a:ext uri="{FF2B5EF4-FFF2-40B4-BE49-F238E27FC236}">
                    <a16:creationId xmlns:a16="http://schemas.microsoft.com/office/drawing/2014/main" id="{625228C5-4613-41CE-A939-7B3C541A0C16}"/>
                  </a:ext>
                </a:extLst>
              </p:cNvPr>
              <p:cNvSpPr/>
              <p:nvPr/>
            </p:nvSpPr>
            <p:spPr>
              <a:xfrm>
                <a:off x="5356957" y="2190603"/>
                <a:ext cx="1340677" cy="9469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사각형: 둥근 모서리 24">
                <a:extLst>
                  <a:ext uri="{FF2B5EF4-FFF2-40B4-BE49-F238E27FC236}">
                    <a16:creationId xmlns:a16="http://schemas.microsoft.com/office/drawing/2014/main" id="{BA99EFC6-FDC3-428A-B231-D30B81C67EF0}"/>
                  </a:ext>
                </a:extLst>
              </p:cNvPr>
              <p:cNvSpPr/>
              <p:nvPr/>
            </p:nvSpPr>
            <p:spPr>
              <a:xfrm>
                <a:off x="6808546" y="2190602"/>
                <a:ext cx="1340677" cy="9469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사각형: 둥근 모서리 25">
                <a:extLst>
                  <a:ext uri="{FF2B5EF4-FFF2-40B4-BE49-F238E27FC236}">
                    <a16:creationId xmlns:a16="http://schemas.microsoft.com/office/drawing/2014/main" id="{8D1E3A92-AF94-43B5-92F7-9A1E224D27C8}"/>
                  </a:ext>
                </a:extLst>
              </p:cNvPr>
              <p:cNvSpPr/>
              <p:nvPr/>
            </p:nvSpPr>
            <p:spPr>
              <a:xfrm>
                <a:off x="8260135" y="2190601"/>
                <a:ext cx="1340677" cy="9469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E35A810B-6F6C-48EF-90CE-962DAEA63716}"/>
                  </a:ext>
                </a:extLst>
              </p:cNvPr>
              <p:cNvGrpSpPr/>
              <p:nvPr/>
            </p:nvGrpSpPr>
            <p:grpSpPr>
              <a:xfrm>
                <a:off x="5188017" y="3166712"/>
                <a:ext cx="4581735" cy="1174282"/>
                <a:chOff x="5188017" y="3166712"/>
                <a:chExt cx="4581735" cy="1174282"/>
              </a:xfrm>
            </p:grpSpPr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C49D44FE-58C0-4916-8717-69823B702D1B}"/>
                    </a:ext>
                  </a:extLst>
                </p:cNvPr>
                <p:cNvSpPr/>
                <p:nvPr/>
              </p:nvSpPr>
              <p:spPr>
                <a:xfrm>
                  <a:off x="5188017" y="3166712"/>
                  <a:ext cx="4581735" cy="11742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사각형: 둥근 모서리 28">
                  <a:extLst>
                    <a:ext uri="{FF2B5EF4-FFF2-40B4-BE49-F238E27FC236}">
                      <a16:creationId xmlns:a16="http://schemas.microsoft.com/office/drawing/2014/main" id="{8BFC1C7D-ACE2-452B-BE6E-5B0A19B45D74}"/>
                    </a:ext>
                  </a:extLst>
                </p:cNvPr>
                <p:cNvSpPr/>
                <p:nvPr/>
              </p:nvSpPr>
              <p:spPr>
                <a:xfrm>
                  <a:off x="5188017" y="3169118"/>
                  <a:ext cx="1616562" cy="363354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chemeClr val="tx1"/>
                      </a:solidFill>
                    </a:rPr>
                    <a:t>선택한 메뉴</a:t>
                  </a:r>
                </a:p>
              </p:txBody>
            </p:sp>
            <p:sp>
              <p:nvSpPr>
                <p:cNvPr id="51" name="사각형: 둥근 모서리 29">
                  <a:extLst>
                    <a:ext uri="{FF2B5EF4-FFF2-40B4-BE49-F238E27FC236}">
                      <a16:creationId xmlns:a16="http://schemas.microsoft.com/office/drawing/2014/main" id="{753BA906-F8E8-470D-A47A-BA3DE20BFFF9}"/>
                    </a:ext>
                  </a:extLst>
                </p:cNvPr>
                <p:cNvSpPr/>
                <p:nvPr/>
              </p:nvSpPr>
              <p:spPr>
                <a:xfrm>
                  <a:off x="5188017" y="3532472"/>
                  <a:ext cx="3561347" cy="808522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사각형: 둥근 모서리 30">
                  <a:extLst>
                    <a:ext uri="{FF2B5EF4-FFF2-40B4-BE49-F238E27FC236}">
                      <a16:creationId xmlns:a16="http://schemas.microsoft.com/office/drawing/2014/main" id="{84338A02-F327-4BD7-BBD5-9C76F029A94A}"/>
                    </a:ext>
                  </a:extLst>
                </p:cNvPr>
                <p:cNvSpPr/>
                <p:nvPr/>
              </p:nvSpPr>
              <p:spPr>
                <a:xfrm>
                  <a:off x="8749364" y="3532472"/>
                  <a:ext cx="1020388" cy="808522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chemeClr val="tx1"/>
                      </a:solidFill>
                    </a:rPr>
                    <a:t>결제</a:t>
                  </a:r>
                </a:p>
              </p:txBody>
            </p:sp>
          </p:grp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88EA31F9-58A1-4912-9B9D-B43812813BAC}"/>
                  </a:ext>
                </a:extLst>
              </p:cNvPr>
              <p:cNvGrpSpPr/>
              <p:nvPr/>
            </p:nvGrpSpPr>
            <p:grpSpPr>
              <a:xfrm>
                <a:off x="5251516" y="1222484"/>
                <a:ext cx="1526282" cy="946923"/>
                <a:chOff x="5251516" y="1222484"/>
                <a:chExt cx="1526282" cy="946923"/>
              </a:xfrm>
            </p:grpSpPr>
            <p:sp>
              <p:nvSpPr>
                <p:cNvPr id="46" name="사각형: 둥근 모서리 1">
                  <a:extLst>
                    <a:ext uri="{FF2B5EF4-FFF2-40B4-BE49-F238E27FC236}">
                      <a16:creationId xmlns:a16="http://schemas.microsoft.com/office/drawing/2014/main" id="{BB4CF558-44F0-4065-94F8-508754039829}"/>
                    </a:ext>
                  </a:extLst>
                </p:cNvPr>
                <p:cNvSpPr/>
                <p:nvPr/>
              </p:nvSpPr>
              <p:spPr>
                <a:xfrm>
                  <a:off x="5347898" y="1222484"/>
                  <a:ext cx="1340677" cy="94692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pic>
              <p:nvPicPr>
                <p:cNvPr id="47" name="그림 46">
                  <a:extLst>
                    <a:ext uri="{FF2B5EF4-FFF2-40B4-BE49-F238E27FC236}">
                      <a16:creationId xmlns:a16="http://schemas.microsoft.com/office/drawing/2014/main" id="{EB58C0C4-C985-4776-B53B-EAB735C5D9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20856" y="1229755"/>
                  <a:ext cx="587602" cy="587602"/>
                </a:xfrm>
                <a:prstGeom prst="rect">
                  <a:avLst/>
                </a:prstGeom>
              </p:spPr>
            </p:pic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1A92CB8D-5EAE-48FE-8CAB-5C72CF2BC141}"/>
                    </a:ext>
                  </a:extLst>
                </p:cNvPr>
                <p:cNvSpPr txBox="1"/>
                <p:nvPr/>
              </p:nvSpPr>
              <p:spPr>
                <a:xfrm>
                  <a:off x="5251516" y="1824628"/>
                  <a:ext cx="152628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400" dirty="0"/>
                    <a:t>떡볶이 </a:t>
                  </a:r>
                  <a:r>
                    <a:rPr lang="en-US" altLang="ko-KR" sz="1400" dirty="0"/>
                    <a:t>4000</a:t>
                  </a:r>
                  <a:r>
                    <a:rPr lang="ko-KR" altLang="en-US" sz="1400" dirty="0"/>
                    <a:t>원</a:t>
                  </a: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00CDD9DD-D648-4A4D-9AE7-D121B605CE5C}"/>
                  </a:ext>
                </a:extLst>
              </p:cNvPr>
              <p:cNvGrpSpPr/>
              <p:nvPr/>
            </p:nvGrpSpPr>
            <p:grpSpPr>
              <a:xfrm>
                <a:off x="6711776" y="1222484"/>
                <a:ext cx="1526282" cy="946923"/>
                <a:chOff x="6711776" y="1222484"/>
                <a:chExt cx="1526282" cy="946923"/>
              </a:xfrm>
            </p:grpSpPr>
            <p:sp>
              <p:nvSpPr>
                <p:cNvPr id="43" name="사각형: 둥근 모서리 21">
                  <a:extLst>
                    <a:ext uri="{FF2B5EF4-FFF2-40B4-BE49-F238E27FC236}">
                      <a16:creationId xmlns:a16="http://schemas.microsoft.com/office/drawing/2014/main" id="{02CDC4A3-9777-4081-B220-6E58D81A70FB}"/>
                    </a:ext>
                  </a:extLst>
                </p:cNvPr>
                <p:cNvSpPr/>
                <p:nvPr/>
              </p:nvSpPr>
              <p:spPr>
                <a:xfrm>
                  <a:off x="6804579" y="1222484"/>
                  <a:ext cx="1340677" cy="94692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44" name="그림 43">
                  <a:extLst>
                    <a:ext uri="{FF2B5EF4-FFF2-40B4-BE49-F238E27FC236}">
                      <a16:creationId xmlns:a16="http://schemas.microsoft.com/office/drawing/2014/main" id="{EE4C3A19-B70A-4963-8206-EB13737993A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78145" y="1256035"/>
                  <a:ext cx="793909" cy="595432"/>
                </a:xfrm>
                <a:prstGeom prst="rect">
                  <a:avLst/>
                </a:prstGeom>
              </p:spPr>
            </p:pic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5D594A67-6ACF-493E-ABC2-F19D36CCA411}"/>
                    </a:ext>
                  </a:extLst>
                </p:cNvPr>
                <p:cNvSpPr txBox="1"/>
                <p:nvPr/>
              </p:nvSpPr>
              <p:spPr>
                <a:xfrm>
                  <a:off x="6711776" y="1843129"/>
                  <a:ext cx="152628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400"/>
                    <a:t>김밥 </a:t>
                  </a:r>
                  <a:r>
                    <a:rPr lang="en-US" altLang="ko-KR" sz="1400" dirty="0"/>
                    <a:t>2500</a:t>
                  </a:r>
                  <a:r>
                    <a:rPr lang="ko-KR" altLang="en-US" sz="1400" dirty="0"/>
                    <a:t>원</a:t>
                  </a:r>
                </a:p>
              </p:txBody>
            </p:sp>
          </p:grpSp>
        </p:grpSp>
        <p:sp>
          <p:nvSpPr>
            <p:cNvPr id="31" name="액자 30">
              <a:extLst>
                <a:ext uri="{FF2B5EF4-FFF2-40B4-BE49-F238E27FC236}">
                  <a16:creationId xmlns:a16="http://schemas.microsoft.com/office/drawing/2014/main" id="{D2BBFF62-B66D-4982-B9BD-9291182F573B}"/>
                </a:ext>
              </a:extLst>
            </p:cNvPr>
            <p:cNvSpPr/>
            <p:nvPr/>
          </p:nvSpPr>
          <p:spPr>
            <a:xfrm>
              <a:off x="7458234" y="884622"/>
              <a:ext cx="2116016" cy="452083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패널 </a:t>
              </a: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4427828" y="5181154"/>
            <a:ext cx="4939044" cy="4970232"/>
            <a:chOff x="6096000" y="814284"/>
            <a:chExt cx="4939044" cy="497023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81BB3E7-0B13-44D6-8CDD-739A367BCCF7}"/>
                </a:ext>
              </a:extLst>
            </p:cNvPr>
            <p:cNvSpPr/>
            <p:nvPr/>
          </p:nvSpPr>
          <p:spPr>
            <a:xfrm>
              <a:off x="6096000" y="1474805"/>
              <a:ext cx="4939044" cy="4309711"/>
            </a:xfrm>
            <a:prstGeom prst="rect">
              <a:avLst/>
            </a:prstGeom>
            <a:noFill/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A6CB20A-7CBB-4809-B9B2-31F91F043A72}"/>
                </a:ext>
              </a:extLst>
            </p:cNvPr>
            <p:cNvSpPr txBox="1"/>
            <p:nvPr/>
          </p:nvSpPr>
          <p:spPr>
            <a:xfrm>
              <a:off x="7509308" y="1493435"/>
              <a:ext cx="22138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부평 휴게소</a:t>
              </a:r>
            </a:p>
          </p:txBody>
        </p:sp>
        <p:sp>
          <p:nvSpPr>
            <p:cNvPr id="61" name="액자 60">
              <a:extLst>
                <a:ext uri="{FF2B5EF4-FFF2-40B4-BE49-F238E27FC236}">
                  <a16:creationId xmlns:a16="http://schemas.microsoft.com/office/drawing/2014/main" id="{D2BBFF62-B66D-4982-B9BD-9291182F573B}"/>
                </a:ext>
              </a:extLst>
            </p:cNvPr>
            <p:cNvSpPr/>
            <p:nvPr/>
          </p:nvSpPr>
          <p:spPr>
            <a:xfrm>
              <a:off x="7403316" y="814284"/>
              <a:ext cx="2116016" cy="452083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패널 </a:t>
              </a:r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F411851-97DC-4F34-A6F3-0382C6546BDE}"/>
                </a:ext>
              </a:extLst>
            </p:cNvPr>
            <p:cNvSpPr/>
            <p:nvPr/>
          </p:nvSpPr>
          <p:spPr>
            <a:xfrm>
              <a:off x="6388100" y="1993367"/>
              <a:ext cx="4356100" cy="35819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37BAD932-234C-4150-9748-364E2A89F831}"/>
                </a:ext>
              </a:extLst>
            </p:cNvPr>
            <p:cNvGrpSpPr/>
            <p:nvPr/>
          </p:nvGrpSpPr>
          <p:grpSpPr>
            <a:xfrm>
              <a:off x="6388100" y="1993366"/>
              <a:ext cx="4356100" cy="1187479"/>
              <a:chOff x="6259629" y="4453204"/>
              <a:chExt cx="3561347" cy="1174282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27C5A741-0EBF-4D74-9C38-70C1C1F6CC8F}"/>
                  </a:ext>
                </a:extLst>
              </p:cNvPr>
              <p:cNvGrpSpPr/>
              <p:nvPr/>
            </p:nvGrpSpPr>
            <p:grpSpPr>
              <a:xfrm>
                <a:off x="6259629" y="4453204"/>
                <a:ext cx="3561347" cy="1174282"/>
                <a:chOff x="5188017" y="3166712"/>
                <a:chExt cx="3561347" cy="1174282"/>
              </a:xfrm>
            </p:grpSpPr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B56D7051-DA13-47B2-890C-A8242B5D538B}"/>
                    </a:ext>
                  </a:extLst>
                </p:cNvPr>
                <p:cNvSpPr/>
                <p:nvPr/>
              </p:nvSpPr>
              <p:spPr>
                <a:xfrm>
                  <a:off x="5188017" y="3166712"/>
                  <a:ext cx="3561347" cy="11742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6" name="사각형: 둥근 모서리 58">
                  <a:extLst>
                    <a:ext uri="{FF2B5EF4-FFF2-40B4-BE49-F238E27FC236}">
                      <a16:creationId xmlns:a16="http://schemas.microsoft.com/office/drawing/2014/main" id="{ECD8AD50-A198-4985-BC41-0344041031A7}"/>
                    </a:ext>
                  </a:extLst>
                </p:cNvPr>
                <p:cNvSpPr/>
                <p:nvPr/>
              </p:nvSpPr>
              <p:spPr>
                <a:xfrm>
                  <a:off x="5188018" y="3169118"/>
                  <a:ext cx="1344590" cy="363354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chemeClr val="tx1"/>
                      </a:solidFill>
                    </a:rPr>
                    <a:t>선택한 메뉴</a:t>
                  </a:r>
                </a:p>
              </p:txBody>
            </p:sp>
            <p:sp>
              <p:nvSpPr>
                <p:cNvPr id="77" name="사각형: 둥근 모서리 59">
                  <a:extLst>
                    <a:ext uri="{FF2B5EF4-FFF2-40B4-BE49-F238E27FC236}">
                      <a16:creationId xmlns:a16="http://schemas.microsoft.com/office/drawing/2014/main" id="{1B7D3155-EC60-4965-BA95-AD562EAA7DEF}"/>
                    </a:ext>
                  </a:extLst>
                </p:cNvPr>
                <p:cNvSpPr/>
                <p:nvPr/>
              </p:nvSpPr>
              <p:spPr>
                <a:xfrm>
                  <a:off x="5188017" y="3532472"/>
                  <a:ext cx="3561347" cy="808522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B7AFE43-E88B-4F58-97F0-CFF90C0F67B3}"/>
                  </a:ext>
                </a:extLst>
              </p:cNvPr>
              <p:cNvSpPr txBox="1"/>
              <p:nvPr/>
            </p:nvSpPr>
            <p:spPr>
              <a:xfrm>
                <a:off x="6277071" y="4870007"/>
                <a:ext cx="31971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1. </a:t>
                </a:r>
                <a:r>
                  <a:rPr lang="ko-KR" altLang="en-US" sz="1200" dirty="0"/>
                  <a:t>떡볶이</a:t>
                </a:r>
                <a:r>
                  <a:rPr lang="en-US" altLang="ko-KR" sz="1200" dirty="0"/>
                  <a:t>, </a:t>
                </a:r>
                <a:r>
                  <a:rPr lang="ko-KR" altLang="en-US" sz="1200" dirty="0"/>
                  <a:t>일반 떡볶이</a:t>
                </a:r>
                <a:r>
                  <a:rPr lang="en-US" altLang="ko-KR" sz="1200" dirty="0"/>
                  <a:t>, </a:t>
                </a:r>
                <a:r>
                  <a:rPr lang="ko-KR" altLang="en-US" sz="1200" dirty="0"/>
                  <a:t>반반 </a:t>
                </a:r>
                <a:r>
                  <a:rPr lang="en-US" altLang="ko-KR" sz="1200" dirty="0"/>
                  <a:t>: 4000</a:t>
                </a:r>
                <a:r>
                  <a:rPr lang="ko-KR" altLang="en-US" sz="1200" dirty="0"/>
                  <a:t>원</a:t>
                </a: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D202BC95-F8FB-4BAB-AD35-925F0C1F0A32}"/>
                </a:ext>
              </a:extLst>
            </p:cNvPr>
            <p:cNvGrpSpPr/>
            <p:nvPr/>
          </p:nvGrpSpPr>
          <p:grpSpPr>
            <a:xfrm>
              <a:off x="6409434" y="3204617"/>
              <a:ext cx="4022360" cy="2178578"/>
              <a:chOff x="6409434" y="3204617"/>
              <a:chExt cx="4022360" cy="2178578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7FB8252-09B6-46BD-B8AE-7750DB83E44E}"/>
                  </a:ext>
                </a:extLst>
              </p:cNvPr>
              <p:cNvSpPr txBox="1"/>
              <p:nvPr/>
            </p:nvSpPr>
            <p:spPr>
              <a:xfrm>
                <a:off x="6409434" y="3204617"/>
                <a:ext cx="152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결제 방법</a:t>
                </a: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355CB0ED-11BB-4978-B357-B482A6C624E1}"/>
                  </a:ext>
                </a:extLst>
              </p:cNvPr>
              <p:cNvSpPr/>
              <p:nvPr/>
            </p:nvSpPr>
            <p:spPr>
              <a:xfrm>
                <a:off x="6457950" y="3629660"/>
                <a:ext cx="1276350" cy="5295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신용</a:t>
                </a:r>
                <a:r>
                  <a:rPr lang="en-US" altLang="ko-KR" dirty="0"/>
                  <a:t>/</a:t>
                </a:r>
                <a:r>
                  <a:rPr lang="ko-KR" altLang="en-US" dirty="0"/>
                  <a:t>체크카드</a:t>
                </a: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7945E0C8-FF53-4CA7-ACA6-01A4E3E4C2AD}"/>
                  </a:ext>
                </a:extLst>
              </p:cNvPr>
              <p:cNvSpPr/>
              <p:nvPr/>
            </p:nvSpPr>
            <p:spPr>
              <a:xfrm>
                <a:off x="7804150" y="3629660"/>
                <a:ext cx="1276350" cy="5295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삼성페이</a:t>
                </a: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E6AA44DA-D813-4B51-8E39-5FC10FADA9F5}"/>
                  </a:ext>
                </a:extLst>
              </p:cNvPr>
              <p:cNvSpPr/>
              <p:nvPr/>
            </p:nvSpPr>
            <p:spPr>
              <a:xfrm>
                <a:off x="9155444" y="3637915"/>
                <a:ext cx="1276350" cy="5295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애플페이</a:t>
                </a: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588DC55D-748F-4088-B336-996052C342D1}"/>
                  </a:ext>
                </a:extLst>
              </p:cNvPr>
              <p:cNvSpPr/>
              <p:nvPr/>
            </p:nvSpPr>
            <p:spPr>
              <a:xfrm>
                <a:off x="6457950" y="4248616"/>
                <a:ext cx="1276350" cy="5295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현금</a:t>
                </a: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73663D01-48BA-47C8-BE70-7D48EC02D2AC}"/>
                  </a:ext>
                </a:extLst>
              </p:cNvPr>
              <p:cNvSpPr/>
              <p:nvPr/>
            </p:nvSpPr>
            <p:spPr>
              <a:xfrm>
                <a:off x="7804150" y="4248616"/>
                <a:ext cx="1276350" cy="5295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휴게소 </a:t>
                </a:r>
                <a:endParaRPr lang="en-US" altLang="ko-KR" dirty="0"/>
              </a:p>
              <a:p>
                <a:pPr algn="ctr"/>
                <a:r>
                  <a:rPr lang="ko-KR" altLang="en-US" dirty="0" err="1"/>
                  <a:t>멤버쉽</a:t>
                </a:r>
                <a:endParaRPr lang="ko-KR" altLang="en-US" dirty="0"/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F531C060-3C2E-4F21-9127-CA1FADB13261}"/>
                  </a:ext>
                </a:extLst>
              </p:cNvPr>
              <p:cNvSpPr/>
              <p:nvPr/>
            </p:nvSpPr>
            <p:spPr>
              <a:xfrm>
                <a:off x="9155444" y="4248616"/>
                <a:ext cx="1276350" cy="5295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네이버</a:t>
                </a:r>
                <a:endParaRPr lang="en-US" altLang="ko-KR" dirty="0"/>
              </a:p>
              <a:p>
                <a:pPr algn="ctr"/>
                <a:r>
                  <a:rPr lang="ko-KR" altLang="en-US" dirty="0"/>
                  <a:t>페이</a:t>
                </a: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9B493066-7CE3-4220-BF6C-0C7867113BEB}"/>
                  </a:ext>
                </a:extLst>
              </p:cNvPr>
              <p:cNvSpPr/>
              <p:nvPr/>
            </p:nvSpPr>
            <p:spPr>
              <a:xfrm>
                <a:off x="6457950" y="4853605"/>
                <a:ext cx="1276350" cy="5295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인천</a:t>
                </a:r>
                <a:r>
                  <a:rPr lang="en-US" altLang="ko-KR" dirty="0"/>
                  <a:t>e</a:t>
                </a:r>
                <a:r>
                  <a:rPr lang="ko-KR" altLang="en-US" dirty="0"/>
                  <a:t>음</a:t>
                </a:r>
                <a:endParaRPr lang="en-US" altLang="ko-KR" dirty="0"/>
              </a:p>
              <a:p>
                <a:pPr algn="ctr"/>
                <a:r>
                  <a:rPr lang="ko-KR" altLang="en-US" dirty="0"/>
                  <a:t>카드</a:t>
                </a:r>
              </a:p>
            </p:txBody>
          </p:sp>
        </p:grpSp>
      </p:grpSp>
      <p:grpSp>
        <p:nvGrpSpPr>
          <p:cNvPr id="78" name="그룹 77"/>
          <p:cNvGrpSpPr/>
          <p:nvPr/>
        </p:nvGrpSpPr>
        <p:grpSpPr>
          <a:xfrm>
            <a:off x="11136021" y="5372124"/>
            <a:ext cx="4939044" cy="4970232"/>
            <a:chOff x="5934580" y="402893"/>
            <a:chExt cx="4939044" cy="4970232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4AF6C240-C023-4EEC-8B7B-7024A43DA3AE}"/>
                </a:ext>
              </a:extLst>
            </p:cNvPr>
            <p:cNvSpPr/>
            <p:nvPr/>
          </p:nvSpPr>
          <p:spPr>
            <a:xfrm>
              <a:off x="5934580" y="1063414"/>
              <a:ext cx="4939044" cy="4309711"/>
            </a:xfrm>
            <a:prstGeom prst="rect">
              <a:avLst/>
            </a:prstGeom>
            <a:noFill/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A639938-C8D3-4615-8E07-56025B6B19E2}"/>
                </a:ext>
              </a:extLst>
            </p:cNvPr>
            <p:cNvSpPr txBox="1"/>
            <p:nvPr/>
          </p:nvSpPr>
          <p:spPr>
            <a:xfrm>
              <a:off x="7347888" y="1082044"/>
              <a:ext cx="22138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부평 휴게소</a:t>
              </a:r>
            </a:p>
          </p:txBody>
        </p:sp>
        <p:sp>
          <p:nvSpPr>
            <p:cNvPr id="81" name="액자 80">
              <a:extLst>
                <a:ext uri="{FF2B5EF4-FFF2-40B4-BE49-F238E27FC236}">
                  <a16:creationId xmlns:a16="http://schemas.microsoft.com/office/drawing/2014/main" id="{CBCAF3B7-8F7F-4615-BEEB-A36A4133BE13}"/>
                </a:ext>
              </a:extLst>
            </p:cNvPr>
            <p:cNvSpPr/>
            <p:nvPr/>
          </p:nvSpPr>
          <p:spPr>
            <a:xfrm>
              <a:off x="7241896" y="402893"/>
              <a:ext cx="2116016" cy="452083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패널 </a:t>
              </a:r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D33C3CCC-36A2-41D2-9AF4-C95C74333E7F}"/>
                </a:ext>
              </a:extLst>
            </p:cNvPr>
            <p:cNvSpPr/>
            <p:nvPr/>
          </p:nvSpPr>
          <p:spPr>
            <a:xfrm>
              <a:off x="6432550" y="1822450"/>
              <a:ext cx="3835400" cy="30670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FC10BE3-092B-435E-9889-6744EE42D298}"/>
                </a:ext>
              </a:extLst>
            </p:cNvPr>
            <p:cNvSpPr txBox="1"/>
            <p:nvPr/>
          </p:nvSpPr>
          <p:spPr>
            <a:xfrm>
              <a:off x="7156796" y="1892056"/>
              <a:ext cx="2494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신용</a:t>
              </a:r>
              <a:r>
                <a:rPr lang="en-US" altLang="ko-KR" dirty="0"/>
                <a:t>/</a:t>
              </a:r>
              <a:r>
                <a:rPr lang="ko-KR" altLang="en-US" dirty="0"/>
                <a:t>체크카드 결제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2B414281-136A-4B5A-A886-4A3E1AA988A1}"/>
                </a:ext>
              </a:extLst>
            </p:cNvPr>
            <p:cNvSpPr/>
            <p:nvPr/>
          </p:nvSpPr>
          <p:spPr>
            <a:xfrm>
              <a:off x="6794949" y="2469826"/>
              <a:ext cx="3079750" cy="473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총 </a:t>
              </a:r>
              <a:r>
                <a:rPr lang="en-US" altLang="ko-KR" dirty="0"/>
                <a:t>4000</a:t>
              </a:r>
              <a:r>
                <a:rPr lang="ko-KR" altLang="en-US" dirty="0"/>
                <a:t>원</a:t>
              </a:r>
            </a:p>
          </p:txBody>
        </p:sp>
        <p:sp>
          <p:nvSpPr>
            <p:cNvPr id="85" name="사각형: 둥근 모서리 12">
              <a:extLst>
                <a:ext uri="{FF2B5EF4-FFF2-40B4-BE49-F238E27FC236}">
                  <a16:creationId xmlns:a16="http://schemas.microsoft.com/office/drawing/2014/main" id="{CACFB6B0-E59D-4031-99E1-414AB0969169}"/>
                </a:ext>
              </a:extLst>
            </p:cNvPr>
            <p:cNvSpPr/>
            <p:nvPr/>
          </p:nvSpPr>
          <p:spPr>
            <a:xfrm>
              <a:off x="6794949" y="3355975"/>
              <a:ext cx="1365250" cy="62865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결제</a:t>
              </a:r>
            </a:p>
          </p:txBody>
        </p:sp>
        <p:sp>
          <p:nvSpPr>
            <p:cNvPr id="86" name="사각형: 둥근 모서리 53">
              <a:extLst>
                <a:ext uri="{FF2B5EF4-FFF2-40B4-BE49-F238E27FC236}">
                  <a16:creationId xmlns:a16="http://schemas.microsoft.com/office/drawing/2014/main" id="{8629C979-1574-47E8-B72C-C3EA526097A4}"/>
                </a:ext>
              </a:extLst>
            </p:cNvPr>
            <p:cNvSpPr/>
            <p:nvPr/>
          </p:nvSpPr>
          <p:spPr>
            <a:xfrm>
              <a:off x="8522598" y="3355975"/>
              <a:ext cx="1365250" cy="62865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취소</a:t>
              </a: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4916099" y="-1862327"/>
            <a:ext cx="4939044" cy="4970232"/>
            <a:chOff x="5934580" y="402893"/>
            <a:chExt cx="4939044" cy="4970232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4AF6C240-C023-4EEC-8B7B-7024A43DA3AE}"/>
                </a:ext>
              </a:extLst>
            </p:cNvPr>
            <p:cNvSpPr/>
            <p:nvPr/>
          </p:nvSpPr>
          <p:spPr>
            <a:xfrm>
              <a:off x="5934580" y="1063414"/>
              <a:ext cx="4939044" cy="4309711"/>
            </a:xfrm>
            <a:prstGeom prst="rect">
              <a:avLst/>
            </a:prstGeom>
            <a:noFill/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A639938-C8D3-4615-8E07-56025B6B19E2}"/>
                </a:ext>
              </a:extLst>
            </p:cNvPr>
            <p:cNvSpPr txBox="1"/>
            <p:nvPr/>
          </p:nvSpPr>
          <p:spPr>
            <a:xfrm>
              <a:off x="7347888" y="1082044"/>
              <a:ext cx="22138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부평 휴게소</a:t>
              </a:r>
            </a:p>
          </p:txBody>
        </p:sp>
        <p:sp>
          <p:nvSpPr>
            <p:cNvPr id="90" name="액자 89">
              <a:extLst>
                <a:ext uri="{FF2B5EF4-FFF2-40B4-BE49-F238E27FC236}">
                  <a16:creationId xmlns:a16="http://schemas.microsoft.com/office/drawing/2014/main" id="{CBCAF3B7-8F7F-4615-BEEB-A36A4133BE13}"/>
                </a:ext>
              </a:extLst>
            </p:cNvPr>
            <p:cNvSpPr/>
            <p:nvPr/>
          </p:nvSpPr>
          <p:spPr>
            <a:xfrm>
              <a:off x="7241896" y="402893"/>
              <a:ext cx="2116016" cy="452083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패널 </a:t>
              </a:r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21EB3353-E0DC-4B16-BF61-FA4A0E1A96AD}"/>
                </a:ext>
              </a:extLst>
            </p:cNvPr>
            <p:cNvGrpSpPr/>
            <p:nvPr/>
          </p:nvGrpSpPr>
          <p:grpSpPr>
            <a:xfrm>
              <a:off x="6432550" y="1822450"/>
              <a:ext cx="3835400" cy="3067050"/>
              <a:chOff x="6432550" y="1822450"/>
              <a:chExt cx="3835400" cy="3067050"/>
            </a:xfrm>
          </p:grpSpPr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D33C3CCC-36A2-41D2-9AF4-C95C74333E7F}"/>
                  </a:ext>
                </a:extLst>
              </p:cNvPr>
              <p:cNvSpPr/>
              <p:nvPr/>
            </p:nvSpPr>
            <p:spPr>
              <a:xfrm>
                <a:off x="6432550" y="1822450"/>
                <a:ext cx="3835400" cy="30670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57ED200-E7A3-4A8B-B5ED-8F784947E334}"/>
                  </a:ext>
                </a:extLst>
              </p:cNvPr>
              <p:cNvSpPr txBox="1"/>
              <p:nvPr/>
            </p:nvSpPr>
            <p:spPr>
              <a:xfrm>
                <a:off x="6676902" y="1951847"/>
                <a:ext cx="3454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결제가 완료되었습니다</a:t>
                </a:r>
                <a:r>
                  <a:rPr lang="en-US" altLang="ko-KR" dirty="0"/>
                  <a:t>. </a:t>
                </a:r>
              </a:p>
              <a:p>
                <a:pPr algn="ctr"/>
                <a:r>
                  <a:rPr lang="ko-KR" altLang="en-US" dirty="0"/>
                  <a:t>주문 번호표를 확인해주세요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  <p:sp>
            <p:nvSpPr>
              <p:cNvPr id="94" name="사각형: 둥근 모서리 4">
                <a:extLst>
                  <a:ext uri="{FF2B5EF4-FFF2-40B4-BE49-F238E27FC236}">
                    <a16:creationId xmlns:a16="http://schemas.microsoft.com/office/drawing/2014/main" id="{8760E7C7-5609-439D-9680-8A0D78EE0E0D}"/>
                  </a:ext>
                </a:extLst>
              </p:cNvPr>
              <p:cNvSpPr/>
              <p:nvPr/>
            </p:nvSpPr>
            <p:spPr>
              <a:xfrm>
                <a:off x="7154269" y="2898865"/>
                <a:ext cx="2391962" cy="11684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주문 번호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101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번</a:t>
                </a:r>
              </a:p>
            </p:txBody>
          </p:sp>
          <p:sp>
            <p:nvSpPr>
              <p:cNvPr id="95" name="사각형: 둥근 모서리 2">
                <a:extLst>
                  <a:ext uri="{FF2B5EF4-FFF2-40B4-BE49-F238E27FC236}">
                    <a16:creationId xmlns:a16="http://schemas.microsoft.com/office/drawing/2014/main" id="{0B0E2FDC-6204-40EB-9B83-4728FC4C3493}"/>
                  </a:ext>
                </a:extLst>
              </p:cNvPr>
              <p:cNvSpPr/>
              <p:nvPr/>
            </p:nvSpPr>
            <p:spPr>
              <a:xfrm>
                <a:off x="6843692" y="4354262"/>
                <a:ext cx="3120820" cy="334138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5</a:t>
                </a:r>
                <a:r>
                  <a:rPr lang="ko-KR" altLang="en-US" dirty="0"/>
                  <a:t>초 뒤에 홈으로 돌아가기</a:t>
                </a:r>
              </a:p>
            </p:txBody>
          </p:sp>
        </p:grpSp>
      </p:grpSp>
      <p:grpSp>
        <p:nvGrpSpPr>
          <p:cNvPr id="96" name="그룹 95"/>
          <p:cNvGrpSpPr/>
          <p:nvPr/>
        </p:nvGrpSpPr>
        <p:grpSpPr>
          <a:xfrm>
            <a:off x="11182116" y="-701882"/>
            <a:ext cx="4939044" cy="4970232"/>
            <a:chOff x="5934580" y="402893"/>
            <a:chExt cx="4939044" cy="4970232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4AF6C240-C023-4EEC-8B7B-7024A43DA3AE}"/>
                </a:ext>
              </a:extLst>
            </p:cNvPr>
            <p:cNvSpPr/>
            <p:nvPr/>
          </p:nvSpPr>
          <p:spPr>
            <a:xfrm>
              <a:off x="5934580" y="1063414"/>
              <a:ext cx="4939044" cy="4309711"/>
            </a:xfrm>
            <a:prstGeom prst="rect">
              <a:avLst/>
            </a:prstGeom>
            <a:noFill/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A639938-C8D3-4615-8E07-56025B6B19E2}"/>
                </a:ext>
              </a:extLst>
            </p:cNvPr>
            <p:cNvSpPr txBox="1"/>
            <p:nvPr/>
          </p:nvSpPr>
          <p:spPr>
            <a:xfrm>
              <a:off x="7347888" y="1082044"/>
              <a:ext cx="22138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부평 휴게소</a:t>
              </a:r>
            </a:p>
          </p:txBody>
        </p:sp>
        <p:sp>
          <p:nvSpPr>
            <p:cNvPr id="99" name="액자 98">
              <a:extLst>
                <a:ext uri="{FF2B5EF4-FFF2-40B4-BE49-F238E27FC236}">
                  <a16:creationId xmlns:a16="http://schemas.microsoft.com/office/drawing/2014/main" id="{CBCAF3B7-8F7F-4615-BEEB-A36A4133BE13}"/>
                </a:ext>
              </a:extLst>
            </p:cNvPr>
            <p:cNvSpPr/>
            <p:nvPr/>
          </p:nvSpPr>
          <p:spPr>
            <a:xfrm>
              <a:off x="7241896" y="402893"/>
              <a:ext cx="2116016" cy="452083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패널 </a:t>
              </a:r>
              <a:r>
                <a:rPr lang="en-US" altLang="ko-KR" dirty="0">
                  <a:solidFill>
                    <a:schemeClr val="tx1"/>
                  </a:solidFill>
                </a:rPr>
                <a:t>5-1?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45FD8314-6D97-42E0-AA27-106A638C94A5}"/>
                </a:ext>
              </a:extLst>
            </p:cNvPr>
            <p:cNvGrpSpPr/>
            <p:nvPr/>
          </p:nvGrpSpPr>
          <p:grpSpPr>
            <a:xfrm>
              <a:off x="6432550" y="1822450"/>
              <a:ext cx="3835400" cy="3067050"/>
              <a:chOff x="6432550" y="1822450"/>
              <a:chExt cx="3835400" cy="3067050"/>
            </a:xfrm>
          </p:grpSpPr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D33C3CCC-36A2-41D2-9AF4-C95C74333E7F}"/>
                  </a:ext>
                </a:extLst>
              </p:cNvPr>
              <p:cNvSpPr/>
              <p:nvPr/>
            </p:nvSpPr>
            <p:spPr>
              <a:xfrm>
                <a:off x="6432550" y="1822450"/>
                <a:ext cx="3835400" cy="30670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757ED200-E7A3-4A8B-B5ED-8F784947E334}"/>
                  </a:ext>
                </a:extLst>
              </p:cNvPr>
              <p:cNvSpPr txBox="1"/>
              <p:nvPr/>
            </p:nvSpPr>
            <p:spPr>
              <a:xfrm>
                <a:off x="6676902" y="1951847"/>
                <a:ext cx="3454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결제를 진행합니다</a:t>
                </a:r>
                <a:r>
                  <a:rPr lang="en-US" altLang="ko-KR" dirty="0"/>
                  <a:t>.</a:t>
                </a:r>
              </a:p>
              <a:p>
                <a:pPr algn="ctr"/>
                <a:r>
                  <a:rPr lang="ko-KR" altLang="en-US" dirty="0"/>
                  <a:t>카드를 키오스크에 넣어주세요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  <p:grpSp>
            <p:nvGrpSpPr>
              <p:cNvPr id="103" name="그룹 102">
                <a:extLst>
                  <a:ext uri="{FF2B5EF4-FFF2-40B4-BE49-F238E27FC236}">
                    <a16:creationId xmlns:a16="http://schemas.microsoft.com/office/drawing/2014/main" id="{4604F3B3-B28C-4C4A-AE5E-DC31EEA64053}"/>
                  </a:ext>
                </a:extLst>
              </p:cNvPr>
              <p:cNvGrpSpPr/>
              <p:nvPr/>
            </p:nvGrpSpPr>
            <p:grpSpPr>
              <a:xfrm>
                <a:off x="7147625" y="2627479"/>
                <a:ext cx="2405249" cy="1991639"/>
                <a:chOff x="7156450" y="2450576"/>
                <a:chExt cx="2405249" cy="1991639"/>
              </a:xfrm>
            </p:grpSpPr>
            <p:sp>
              <p:nvSpPr>
                <p:cNvPr id="104" name="직사각형 103">
                  <a:extLst>
                    <a:ext uri="{FF2B5EF4-FFF2-40B4-BE49-F238E27FC236}">
                      <a16:creationId xmlns:a16="http://schemas.microsoft.com/office/drawing/2014/main" id="{14EE3680-164F-4937-A231-48588A22A3C5}"/>
                    </a:ext>
                  </a:extLst>
                </p:cNvPr>
                <p:cNvSpPr/>
                <p:nvPr/>
              </p:nvSpPr>
              <p:spPr>
                <a:xfrm>
                  <a:off x="7156450" y="2450576"/>
                  <a:ext cx="2405249" cy="19916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5" name="그룹 104">
                  <a:extLst>
                    <a:ext uri="{FF2B5EF4-FFF2-40B4-BE49-F238E27FC236}">
                      <a16:creationId xmlns:a16="http://schemas.microsoft.com/office/drawing/2014/main" id="{054207BE-EFD9-4A15-B259-6342ECCFE537}"/>
                    </a:ext>
                  </a:extLst>
                </p:cNvPr>
                <p:cNvGrpSpPr/>
                <p:nvPr/>
              </p:nvGrpSpPr>
              <p:grpSpPr>
                <a:xfrm>
                  <a:off x="7739280" y="2769455"/>
                  <a:ext cx="1121248" cy="1387911"/>
                  <a:chOff x="7739280" y="2769455"/>
                  <a:chExt cx="1121248" cy="1387911"/>
                </a:xfrm>
              </p:grpSpPr>
              <p:grpSp>
                <p:nvGrpSpPr>
                  <p:cNvPr id="107" name="그룹 106">
                    <a:extLst>
                      <a:ext uri="{FF2B5EF4-FFF2-40B4-BE49-F238E27FC236}">
                        <a16:creationId xmlns:a16="http://schemas.microsoft.com/office/drawing/2014/main" id="{62E76CC4-0D4E-407E-BA3A-65F1DCA8E220}"/>
                      </a:ext>
                    </a:extLst>
                  </p:cNvPr>
                  <p:cNvGrpSpPr/>
                  <p:nvPr/>
                </p:nvGrpSpPr>
                <p:grpSpPr>
                  <a:xfrm>
                    <a:off x="7739280" y="2769455"/>
                    <a:ext cx="1121248" cy="1387911"/>
                    <a:chOff x="7770019" y="2919413"/>
                    <a:chExt cx="1121248" cy="1387911"/>
                  </a:xfrm>
                </p:grpSpPr>
                <p:sp>
                  <p:nvSpPr>
                    <p:cNvPr id="111" name="정육면체 110">
                      <a:extLst>
                        <a:ext uri="{FF2B5EF4-FFF2-40B4-BE49-F238E27FC236}">
                          <a16:creationId xmlns:a16="http://schemas.microsoft.com/office/drawing/2014/main" id="{7BCD193F-A333-43AA-B8CD-7DE14B2F0C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0019" y="2919413"/>
                      <a:ext cx="1121248" cy="1387911"/>
                    </a:xfrm>
                    <a:prstGeom prst="cub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12" name="정육면체 111">
                      <a:extLst>
                        <a:ext uri="{FF2B5EF4-FFF2-40B4-BE49-F238E27FC236}">
                          <a16:creationId xmlns:a16="http://schemas.microsoft.com/office/drawing/2014/main" id="{5CC4E420-5230-46AB-881A-0184D5968E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13492" y="3594342"/>
                      <a:ext cx="549928" cy="146350"/>
                    </a:xfrm>
                    <a:prstGeom prst="cub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08" name="그룹 107">
                    <a:extLst>
                      <a:ext uri="{FF2B5EF4-FFF2-40B4-BE49-F238E27FC236}">
                        <a16:creationId xmlns:a16="http://schemas.microsoft.com/office/drawing/2014/main" id="{32D10426-ACF6-47CE-8661-A45BF0C3E4E9}"/>
                      </a:ext>
                    </a:extLst>
                  </p:cNvPr>
                  <p:cNvGrpSpPr/>
                  <p:nvPr/>
                </p:nvGrpSpPr>
                <p:grpSpPr>
                  <a:xfrm>
                    <a:off x="7915614" y="3517559"/>
                    <a:ext cx="342900" cy="326935"/>
                    <a:chOff x="8359074" y="3372943"/>
                    <a:chExt cx="342900" cy="326935"/>
                  </a:xfrm>
                </p:grpSpPr>
                <p:sp>
                  <p:nvSpPr>
                    <p:cNvPr id="109" name="평행 사변형 108">
                      <a:extLst>
                        <a:ext uri="{FF2B5EF4-FFF2-40B4-BE49-F238E27FC236}">
                          <a16:creationId xmlns:a16="http://schemas.microsoft.com/office/drawing/2014/main" id="{A6957C41-9D64-401C-B6F9-1927AFA28D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59074" y="3372943"/>
                      <a:ext cx="342900" cy="326935"/>
                    </a:xfrm>
                    <a:prstGeom prst="parallelogram">
                      <a:avLst/>
                    </a:prstGeom>
                    <a:solidFill>
                      <a:schemeClr val="accent5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10" name="평행 사변형 109">
                      <a:extLst>
                        <a:ext uri="{FF2B5EF4-FFF2-40B4-BE49-F238E27FC236}">
                          <a16:creationId xmlns:a16="http://schemas.microsoft.com/office/drawing/2014/main" id="{40C753B5-4B4E-42C4-967B-3C92223EF9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30524" y="3430856"/>
                      <a:ext cx="118176" cy="104418"/>
                    </a:xfrm>
                    <a:prstGeom prst="parallelogram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106" name="화살표: 오른쪽 26">
                  <a:extLst>
                    <a:ext uri="{FF2B5EF4-FFF2-40B4-BE49-F238E27FC236}">
                      <a16:creationId xmlns:a16="http://schemas.microsoft.com/office/drawing/2014/main" id="{038F1C2C-386B-41C5-BAE2-3BDF4E932A13}"/>
                    </a:ext>
                  </a:extLst>
                </p:cNvPr>
                <p:cNvSpPr/>
                <p:nvPr/>
              </p:nvSpPr>
              <p:spPr>
                <a:xfrm rot="17618505">
                  <a:off x="7432793" y="3512531"/>
                  <a:ext cx="427975" cy="230301"/>
                </a:xfrm>
                <a:prstGeom prst="rightArrow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113" name="그룹 112"/>
          <p:cNvGrpSpPr/>
          <p:nvPr/>
        </p:nvGrpSpPr>
        <p:grpSpPr>
          <a:xfrm>
            <a:off x="-2990497" y="5146083"/>
            <a:ext cx="4939044" cy="4970232"/>
            <a:chOff x="6096000" y="814284"/>
            <a:chExt cx="4939044" cy="4970232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381BB3E7-0B13-44D6-8CDD-739A367BCCF7}"/>
                </a:ext>
              </a:extLst>
            </p:cNvPr>
            <p:cNvSpPr/>
            <p:nvPr/>
          </p:nvSpPr>
          <p:spPr>
            <a:xfrm>
              <a:off x="6096000" y="1474805"/>
              <a:ext cx="4939044" cy="4309711"/>
            </a:xfrm>
            <a:prstGeom prst="rect">
              <a:avLst/>
            </a:prstGeom>
            <a:noFill/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4A6CB20A-7CBB-4809-B9B2-31F91F043A72}"/>
                </a:ext>
              </a:extLst>
            </p:cNvPr>
            <p:cNvSpPr txBox="1"/>
            <p:nvPr/>
          </p:nvSpPr>
          <p:spPr>
            <a:xfrm>
              <a:off x="7509308" y="1493435"/>
              <a:ext cx="22138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부평 휴게소</a:t>
              </a:r>
            </a:p>
          </p:txBody>
        </p: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D145A655-AE29-4E47-A681-B05422F84237}"/>
                </a:ext>
              </a:extLst>
            </p:cNvPr>
            <p:cNvGrpSpPr/>
            <p:nvPr/>
          </p:nvGrpSpPr>
          <p:grpSpPr>
            <a:xfrm>
              <a:off x="6259629" y="1930219"/>
              <a:ext cx="4581735" cy="515497"/>
              <a:chOff x="5188017" y="643727"/>
              <a:chExt cx="4581735" cy="515497"/>
            </a:xfrm>
          </p:grpSpPr>
          <p:sp>
            <p:nvSpPr>
              <p:cNvPr id="141" name="사각형: 둥근 모서리 13">
                <a:extLst>
                  <a:ext uri="{FF2B5EF4-FFF2-40B4-BE49-F238E27FC236}">
                    <a16:creationId xmlns:a16="http://schemas.microsoft.com/office/drawing/2014/main" id="{C0F0A7D5-DB43-4765-AE04-B9924919D20B}"/>
                  </a:ext>
                </a:extLst>
              </p:cNvPr>
              <p:cNvSpPr/>
              <p:nvPr/>
            </p:nvSpPr>
            <p:spPr>
              <a:xfrm>
                <a:off x="5961688" y="643727"/>
                <a:ext cx="952016" cy="511305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bg1"/>
                    </a:solidFill>
                  </a:rPr>
                  <a:t>분식</a:t>
                </a:r>
              </a:p>
            </p:txBody>
          </p:sp>
          <p:sp>
            <p:nvSpPr>
              <p:cNvPr id="142" name="사각형: 둥근 모서리 16">
                <a:extLst>
                  <a:ext uri="{FF2B5EF4-FFF2-40B4-BE49-F238E27FC236}">
                    <a16:creationId xmlns:a16="http://schemas.microsoft.com/office/drawing/2014/main" id="{28A009FC-713A-48BE-A5DD-FD2FF5D1B7DC}"/>
                  </a:ext>
                </a:extLst>
              </p:cNvPr>
              <p:cNvSpPr/>
              <p:nvPr/>
            </p:nvSpPr>
            <p:spPr>
              <a:xfrm>
                <a:off x="6913704" y="643727"/>
                <a:ext cx="952016" cy="51130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</a:rPr>
                  <a:t>일식</a:t>
                </a:r>
              </a:p>
            </p:txBody>
          </p:sp>
          <p:sp>
            <p:nvSpPr>
              <p:cNvPr id="143" name="사각형: 둥근 모서리 17">
                <a:extLst>
                  <a:ext uri="{FF2B5EF4-FFF2-40B4-BE49-F238E27FC236}">
                    <a16:creationId xmlns:a16="http://schemas.microsoft.com/office/drawing/2014/main" id="{F4F91814-A58C-44D7-8405-52200D65B869}"/>
                  </a:ext>
                </a:extLst>
              </p:cNvPr>
              <p:cNvSpPr/>
              <p:nvPr/>
            </p:nvSpPr>
            <p:spPr>
              <a:xfrm>
                <a:off x="7866275" y="647919"/>
                <a:ext cx="952016" cy="51130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</a:rPr>
                  <a:t>한식</a:t>
                </a:r>
              </a:p>
            </p:txBody>
          </p:sp>
          <p:sp>
            <p:nvSpPr>
              <p:cNvPr id="144" name="사각형: 둥근 모서리 18">
                <a:extLst>
                  <a:ext uri="{FF2B5EF4-FFF2-40B4-BE49-F238E27FC236}">
                    <a16:creationId xmlns:a16="http://schemas.microsoft.com/office/drawing/2014/main" id="{9EA89008-FEB9-4688-8E40-B1337A820642}"/>
                  </a:ext>
                </a:extLst>
              </p:cNvPr>
              <p:cNvSpPr/>
              <p:nvPr/>
            </p:nvSpPr>
            <p:spPr>
              <a:xfrm>
                <a:off x="8817736" y="643727"/>
                <a:ext cx="952016" cy="51130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</a:rPr>
                  <a:t>양식</a:t>
                </a:r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C985C4FC-0949-43DF-B0A6-3B3BFDAD55BA}"/>
                  </a:ext>
                </a:extLst>
              </p:cNvPr>
              <p:cNvSpPr/>
              <p:nvPr/>
            </p:nvSpPr>
            <p:spPr>
              <a:xfrm>
                <a:off x="5188017" y="643727"/>
                <a:ext cx="773116" cy="51130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</a:rPr>
                  <a:t>종류</a:t>
                </a:r>
              </a:p>
            </p:txBody>
          </p:sp>
        </p:grp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18175B45-1E45-4DA8-BA96-BE7694268B4B}"/>
                </a:ext>
              </a:extLst>
            </p:cNvPr>
            <p:cNvSpPr/>
            <p:nvPr/>
          </p:nvSpPr>
          <p:spPr>
            <a:xfrm>
              <a:off x="6259629" y="2441524"/>
              <a:ext cx="4581735" cy="31859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88EA31F9-58A1-4912-9B9D-B43812813BAC}"/>
                </a:ext>
              </a:extLst>
            </p:cNvPr>
            <p:cNvGrpSpPr/>
            <p:nvPr/>
          </p:nvGrpSpPr>
          <p:grpSpPr>
            <a:xfrm>
              <a:off x="6246767" y="2503054"/>
              <a:ext cx="1526282" cy="946923"/>
              <a:chOff x="5251516" y="1222484"/>
              <a:chExt cx="1526282" cy="946923"/>
            </a:xfrm>
          </p:grpSpPr>
          <p:sp>
            <p:nvSpPr>
              <p:cNvPr id="138" name="사각형: 둥근 모서리 1">
                <a:extLst>
                  <a:ext uri="{FF2B5EF4-FFF2-40B4-BE49-F238E27FC236}">
                    <a16:creationId xmlns:a16="http://schemas.microsoft.com/office/drawing/2014/main" id="{BB4CF558-44F0-4065-94F8-508754039829}"/>
                  </a:ext>
                </a:extLst>
              </p:cNvPr>
              <p:cNvSpPr/>
              <p:nvPr/>
            </p:nvSpPr>
            <p:spPr>
              <a:xfrm>
                <a:off x="5347898" y="1222484"/>
                <a:ext cx="1340677" cy="9469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39" name="그림 138">
                <a:extLst>
                  <a:ext uri="{FF2B5EF4-FFF2-40B4-BE49-F238E27FC236}">
                    <a16:creationId xmlns:a16="http://schemas.microsoft.com/office/drawing/2014/main" id="{EB58C0C4-C985-4776-B53B-EAB735C5D9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20856" y="1229755"/>
                <a:ext cx="587602" cy="587602"/>
              </a:xfrm>
              <a:prstGeom prst="rect">
                <a:avLst/>
              </a:prstGeom>
            </p:spPr>
          </p:pic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1A92CB8D-5EAE-48FE-8CAB-5C72CF2BC141}"/>
                  </a:ext>
                </a:extLst>
              </p:cNvPr>
              <p:cNvSpPr txBox="1"/>
              <p:nvPr/>
            </p:nvSpPr>
            <p:spPr>
              <a:xfrm>
                <a:off x="5251516" y="1824628"/>
                <a:ext cx="15262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/>
                  <a:t>떡볶이 </a:t>
                </a:r>
                <a:r>
                  <a:rPr lang="en-US" altLang="ko-KR" sz="1400" dirty="0"/>
                  <a:t>4000</a:t>
                </a:r>
                <a:r>
                  <a:rPr lang="ko-KR" altLang="en-US" sz="1400" dirty="0"/>
                  <a:t>원</a:t>
                </a:r>
              </a:p>
            </p:txBody>
          </p:sp>
        </p:grpSp>
        <p:sp>
          <p:nvSpPr>
            <p:cNvPr id="119" name="액자 118">
              <a:extLst>
                <a:ext uri="{FF2B5EF4-FFF2-40B4-BE49-F238E27FC236}">
                  <a16:creationId xmlns:a16="http://schemas.microsoft.com/office/drawing/2014/main" id="{D2BBFF62-B66D-4982-B9BD-9291182F573B}"/>
                </a:ext>
              </a:extLst>
            </p:cNvPr>
            <p:cNvSpPr/>
            <p:nvPr/>
          </p:nvSpPr>
          <p:spPr>
            <a:xfrm>
              <a:off x="7403316" y="814284"/>
              <a:ext cx="2116016" cy="452083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패널 </a:t>
              </a: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828FCB7A-29C3-4578-AFC6-1E95A5F56E17}"/>
                </a:ext>
              </a:extLst>
            </p:cNvPr>
            <p:cNvGrpSpPr/>
            <p:nvPr/>
          </p:nvGrpSpPr>
          <p:grpSpPr>
            <a:xfrm>
              <a:off x="7760187" y="2508976"/>
              <a:ext cx="3062448" cy="1903309"/>
              <a:chOff x="7760187" y="2508976"/>
              <a:chExt cx="3062448" cy="1903309"/>
            </a:xfrm>
          </p:grpSpPr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BD5040BD-EDB3-4B99-B292-B08AD97DE2FD}"/>
                  </a:ext>
                </a:extLst>
              </p:cNvPr>
              <p:cNvSpPr/>
              <p:nvPr/>
            </p:nvSpPr>
            <p:spPr>
              <a:xfrm>
                <a:off x="7760187" y="2508976"/>
                <a:ext cx="3062448" cy="19033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/>
                  <a:t>옵션</a:t>
                </a:r>
                <a:endParaRPr lang="en-US" altLang="ko-KR" sz="1400" dirty="0"/>
              </a:p>
              <a:p>
                <a:r>
                  <a:rPr lang="en-US" altLang="ko-KR" sz="1400" dirty="0"/>
                  <a:t>1. </a:t>
                </a:r>
                <a:r>
                  <a:rPr lang="ko-KR" altLang="en-US" sz="1400" dirty="0"/>
                  <a:t>종류</a:t>
                </a:r>
                <a:endParaRPr lang="en-US" altLang="ko-KR" sz="1400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sz="1400" dirty="0"/>
                  <a:t>일반 떡볶이 </a:t>
                </a:r>
                <a:r>
                  <a:rPr lang="en-US" altLang="ko-KR" sz="1400" dirty="0"/>
                  <a:t>: 4000</a:t>
                </a:r>
                <a:r>
                  <a:rPr lang="ko-KR" altLang="en-US" sz="1400" dirty="0"/>
                  <a:t>원</a:t>
                </a:r>
                <a:endParaRPr lang="en-US" altLang="ko-KR" sz="1400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sz="1400" dirty="0" err="1"/>
                  <a:t>로제</a:t>
                </a:r>
                <a:r>
                  <a:rPr lang="ko-KR" altLang="en-US" sz="1400" dirty="0"/>
                  <a:t> 떡볶이 </a:t>
                </a:r>
                <a:r>
                  <a:rPr lang="en-US" altLang="ko-KR" sz="1400" dirty="0"/>
                  <a:t>: 4500</a:t>
                </a:r>
                <a:r>
                  <a:rPr lang="ko-KR" altLang="en-US" sz="1400" dirty="0"/>
                  <a:t>원</a:t>
                </a:r>
                <a:endParaRPr lang="en-US" altLang="ko-KR" sz="1400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sz="1400" dirty="0"/>
                  <a:t>궁중 떡볶이 </a:t>
                </a:r>
                <a:r>
                  <a:rPr lang="en-US" altLang="ko-KR" sz="1400" dirty="0"/>
                  <a:t>: 4500</a:t>
                </a:r>
                <a:r>
                  <a:rPr lang="ko-KR" altLang="en-US" sz="1400" dirty="0"/>
                  <a:t>원</a:t>
                </a:r>
                <a:endParaRPr lang="en-US" altLang="ko-KR" sz="1400" dirty="0"/>
              </a:p>
              <a:p>
                <a:r>
                  <a:rPr lang="en-US" altLang="ko-KR" sz="1400" dirty="0"/>
                  <a:t>2. </a:t>
                </a:r>
                <a:r>
                  <a:rPr lang="ko-KR" altLang="en-US" sz="1400" dirty="0"/>
                  <a:t>떡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어묵</a:t>
                </a:r>
                <a:endParaRPr lang="en-US" altLang="ko-KR" sz="1400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sz="1400" dirty="0"/>
                  <a:t>떡 많이</a:t>
                </a:r>
                <a:endParaRPr lang="en-US" altLang="ko-KR" sz="1400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sz="1400" dirty="0"/>
                  <a:t>어묵 많이</a:t>
                </a:r>
                <a:endParaRPr lang="en-US" altLang="ko-KR" sz="1400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sz="1400" dirty="0"/>
                  <a:t>반반</a:t>
                </a:r>
                <a:endParaRPr lang="en-US" altLang="ko-KR" sz="1400" dirty="0"/>
              </a:p>
            </p:txBody>
          </p:sp>
          <p:sp>
            <p:nvSpPr>
              <p:cNvPr id="130" name="타원 129">
                <a:extLst>
                  <a:ext uri="{FF2B5EF4-FFF2-40B4-BE49-F238E27FC236}">
                    <a16:creationId xmlns:a16="http://schemas.microsoft.com/office/drawing/2014/main" id="{CF238E64-1997-428D-ADAD-CF109B5B758E}"/>
                  </a:ext>
                </a:extLst>
              </p:cNvPr>
              <p:cNvSpPr/>
              <p:nvPr/>
            </p:nvSpPr>
            <p:spPr>
              <a:xfrm>
                <a:off x="7818357" y="2932824"/>
                <a:ext cx="189103" cy="18997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타원 130">
                <a:extLst>
                  <a:ext uri="{FF2B5EF4-FFF2-40B4-BE49-F238E27FC236}">
                    <a16:creationId xmlns:a16="http://schemas.microsoft.com/office/drawing/2014/main" id="{5A758780-9D32-45E8-AC59-D9AB4DD60247}"/>
                  </a:ext>
                </a:extLst>
              </p:cNvPr>
              <p:cNvSpPr/>
              <p:nvPr/>
            </p:nvSpPr>
            <p:spPr>
              <a:xfrm>
                <a:off x="7817836" y="3144493"/>
                <a:ext cx="189103" cy="18997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타원 131">
                <a:extLst>
                  <a:ext uri="{FF2B5EF4-FFF2-40B4-BE49-F238E27FC236}">
                    <a16:creationId xmlns:a16="http://schemas.microsoft.com/office/drawing/2014/main" id="{275D0EF3-59A4-4FBA-869E-3991595BCAD9}"/>
                  </a:ext>
                </a:extLst>
              </p:cNvPr>
              <p:cNvSpPr/>
              <p:nvPr/>
            </p:nvSpPr>
            <p:spPr>
              <a:xfrm>
                <a:off x="7817837" y="3354988"/>
                <a:ext cx="189103" cy="18997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타원 132">
                <a:extLst>
                  <a:ext uri="{FF2B5EF4-FFF2-40B4-BE49-F238E27FC236}">
                    <a16:creationId xmlns:a16="http://schemas.microsoft.com/office/drawing/2014/main" id="{0EDC5ED4-7D30-4373-83F2-6453E87948E0}"/>
                  </a:ext>
                </a:extLst>
              </p:cNvPr>
              <p:cNvSpPr/>
              <p:nvPr/>
            </p:nvSpPr>
            <p:spPr>
              <a:xfrm>
                <a:off x="7812368" y="3786417"/>
                <a:ext cx="189103" cy="18997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타원 133">
                <a:extLst>
                  <a:ext uri="{FF2B5EF4-FFF2-40B4-BE49-F238E27FC236}">
                    <a16:creationId xmlns:a16="http://schemas.microsoft.com/office/drawing/2014/main" id="{CB3525CD-C692-4FED-8C99-24E930EF493F}"/>
                  </a:ext>
                </a:extLst>
              </p:cNvPr>
              <p:cNvSpPr/>
              <p:nvPr/>
            </p:nvSpPr>
            <p:spPr>
              <a:xfrm>
                <a:off x="7811847" y="3998086"/>
                <a:ext cx="189103" cy="18997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타원 134">
                <a:extLst>
                  <a:ext uri="{FF2B5EF4-FFF2-40B4-BE49-F238E27FC236}">
                    <a16:creationId xmlns:a16="http://schemas.microsoft.com/office/drawing/2014/main" id="{1B36792F-D81C-4162-BB4D-8AC4D254B084}"/>
                  </a:ext>
                </a:extLst>
              </p:cNvPr>
              <p:cNvSpPr/>
              <p:nvPr/>
            </p:nvSpPr>
            <p:spPr>
              <a:xfrm>
                <a:off x="7811848" y="4208581"/>
                <a:ext cx="189103" cy="18997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타원 135">
                <a:extLst>
                  <a:ext uri="{FF2B5EF4-FFF2-40B4-BE49-F238E27FC236}">
                    <a16:creationId xmlns:a16="http://schemas.microsoft.com/office/drawing/2014/main" id="{5DF9C255-1FBB-4DBB-8074-06640D51727C}"/>
                  </a:ext>
                </a:extLst>
              </p:cNvPr>
              <p:cNvSpPr/>
              <p:nvPr/>
            </p:nvSpPr>
            <p:spPr>
              <a:xfrm>
                <a:off x="7845534" y="2967371"/>
                <a:ext cx="134748" cy="1220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1DF2E607-442B-49A9-917B-27F3D7BE9E38}"/>
                  </a:ext>
                </a:extLst>
              </p:cNvPr>
              <p:cNvSpPr/>
              <p:nvPr/>
            </p:nvSpPr>
            <p:spPr>
              <a:xfrm>
                <a:off x="7839024" y="4231464"/>
                <a:ext cx="134748" cy="137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1" name="사각형: 둥근 모서리 54">
              <a:extLst>
                <a:ext uri="{FF2B5EF4-FFF2-40B4-BE49-F238E27FC236}">
                  <a16:creationId xmlns:a16="http://schemas.microsoft.com/office/drawing/2014/main" id="{1DEF2E8D-DA56-4088-A074-938C8C7924D9}"/>
                </a:ext>
              </a:extLst>
            </p:cNvPr>
            <p:cNvSpPr/>
            <p:nvPr/>
          </p:nvSpPr>
          <p:spPr>
            <a:xfrm>
              <a:off x="9820976" y="4093075"/>
              <a:ext cx="1000105" cy="31977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추가</a:t>
              </a:r>
            </a:p>
          </p:txBody>
        </p:sp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BA53A34B-3028-46CB-879A-D876EB7963C7}"/>
                </a:ext>
              </a:extLst>
            </p:cNvPr>
            <p:cNvGrpSpPr/>
            <p:nvPr/>
          </p:nvGrpSpPr>
          <p:grpSpPr>
            <a:xfrm>
              <a:off x="6259629" y="4453204"/>
              <a:ext cx="4581735" cy="1174282"/>
              <a:chOff x="6259629" y="4453204"/>
              <a:chExt cx="4581735" cy="1174282"/>
            </a:xfrm>
          </p:grpSpPr>
          <p:grpSp>
            <p:nvGrpSpPr>
              <p:cNvPr id="123" name="그룹 122">
                <a:extLst>
                  <a:ext uri="{FF2B5EF4-FFF2-40B4-BE49-F238E27FC236}">
                    <a16:creationId xmlns:a16="http://schemas.microsoft.com/office/drawing/2014/main" id="{E35A810B-6F6C-48EF-90CE-962DAEA63716}"/>
                  </a:ext>
                </a:extLst>
              </p:cNvPr>
              <p:cNvGrpSpPr/>
              <p:nvPr/>
            </p:nvGrpSpPr>
            <p:grpSpPr>
              <a:xfrm>
                <a:off x="6259629" y="4453204"/>
                <a:ext cx="4581735" cy="1174282"/>
                <a:chOff x="5188017" y="3166712"/>
                <a:chExt cx="4581735" cy="1174282"/>
              </a:xfrm>
            </p:grpSpPr>
            <p:sp>
              <p:nvSpPr>
                <p:cNvPr id="126" name="직사각형 125">
                  <a:extLst>
                    <a:ext uri="{FF2B5EF4-FFF2-40B4-BE49-F238E27FC236}">
                      <a16:creationId xmlns:a16="http://schemas.microsoft.com/office/drawing/2014/main" id="{C49D44FE-58C0-4916-8717-69823B702D1B}"/>
                    </a:ext>
                  </a:extLst>
                </p:cNvPr>
                <p:cNvSpPr/>
                <p:nvPr/>
              </p:nvSpPr>
              <p:spPr>
                <a:xfrm>
                  <a:off x="5188017" y="3166712"/>
                  <a:ext cx="4581735" cy="11742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사각형: 둥근 모서리 29">
                  <a:extLst>
                    <a:ext uri="{FF2B5EF4-FFF2-40B4-BE49-F238E27FC236}">
                      <a16:creationId xmlns:a16="http://schemas.microsoft.com/office/drawing/2014/main" id="{753BA906-F8E8-470D-A47A-BA3DE20BFFF9}"/>
                    </a:ext>
                  </a:extLst>
                </p:cNvPr>
                <p:cNvSpPr/>
                <p:nvPr/>
              </p:nvSpPr>
              <p:spPr>
                <a:xfrm>
                  <a:off x="5188017" y="3532472"/>
                  <a:ext cx="3561347" cy="808522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28" name="사각형: 둥근 모서리 30">
                  <a:extLst>
                    <a:ext uri="{FF2B5EF4-FFF2-40B4-BE49-F238E27FC236}">
                      <a16:creationId xmlns:a16="http://schemas.microsoft.com/office/drawing/2014/main" id="{84338A02-F327-4BD7-BBD5-9C76F029A94A}"/>
                    </a:ext>
                  </a:extLst>
                </p:cNvPr>
                <p:cNvSpPr/>
                <p:nvPr/>
              </p:nvSpPr>
              <p:spPr>
                <a:xfrm>
                  <a:off x="8749364" y="3532472"/>
                  <a:ext cx="1020388" cy="808522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chemeClr val="tx1"/>
                      </a:solidFill>
                    </a:rPr>
                    <a:t>결제</a:t>
                  </a:r>
                </a:p>
              </p:txBody>
            </p:sp>
          </p:grp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FCC3E1B-7569-4205-8795-9C837511C311}"/>
                  </a:ext>
                </a:extLst>
              </p:cNvPr>
              <p:cNvSpPr txBox="1"/>
              <p:nvPr/>
            </p:nvSpPr>
            <p:spPr>
              <a:xfrm>
                <a:off x="6277071" y="4870007"/>
                <a:ext cx="31971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1. </a:t>
                </a:r>
                <a:r>
                  <a:rPr lang="ko-KR" altLang="en-US" sz="1200" dirty="0"/>
                  <a:t>떡볶이</a:t>
                </a:r>
                <a:r>
                  <a:rPr lang="en-US" altLang="ko-KR" sz="1200" dirty="0"/>
                  <a:t>, </a:t>
                </a:r>
                <a:r>
                  <a:rPr lang="ko-KR" altLang="en-US" sz="1200" dirty="0"/>
                  <a:t>일반 떡볶이</a:t>
                </a:r>
                <a:r>
                  <a:rPr lang="en-US" altLang="ko-KR" sz="1200" dirty="0"/>
                  <a:t>, </a:t>
                </a:r>
                <a:r>
                  <a:rPr lang="ko-KR" altLang="en-US" sz="1200" dirty="0"/>
                  <a:t>반반 </a:t>
                </a:r>
                <a:r>
                  <a:rPr lang="en-US" altLang="ko-KR" sz="1200" dirty="0"/>
                  <a:t>: 4000</a:t>
                </a:r>
                <a:r>
                  <a:rPr lang="ko-KR" altLang="en-US" sz="1200" dirty="0"/>
                  <a:t>원</a:t>
                </a:r>
              </a:p>
            </p:txBody>
          </p:sp>
          <p:sp>
            <p:nvSpPr>
              <p:cNvPr id="125" name="사각형: 둥근 모서리 57">
                <a:extLst>
                  <a:ext uri="{FF2B5EF4-FFF2-40B4-BE49-F238E27FC236}">
                    <a16:creationId xmlns:a16="http://schemas.microsoft.com/office/drawing/2014/main" id="{37C5B200-AAB2-49CF-AD5E-A563426C3461}"/>
                  </a:ext>
                </a:extLst>
              </p:cNvPr>
              <p:cNvSpPr/>
              <p:nvPr/>
            </p:nvSpPr>
            <p:spPr>
              <a:xfrm>
                <a:off x="6259629" y="4455610"/>
                <a:ext cx="1616562" cy="36335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선택한 메뉴</a:t>
                </a:r>
              </a:p>
            </p:txBody>
          </p:sp>
        </p:grpSp>
      </p:grpSp>
      <p:sp>
        <p:nvSpPr>
          <p:cNvPr id="23" name="오른쪽 화살표 22"/>
          <p:cNvSpPr/>
          <p:nvPr/>
        </p:nvSpPr>
        <p:spPr>
          <a:xfrm rot="9456390">
            <a:off x="1865753" y="-5024074"/>
            <a:ext cx="1667233" cy="12982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오른쪽 화살표 145"/>
          <p:cNvSpPr/>
          <p:nvPr/>
        </p:nvSpPr>
        <p:spPr>
          <a:xfrm rot="5400000">
            <a:off x="-1430639" y="-2112477"/>
            <a:ext cx="1667233" cy="12982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오른쪽 화살표 146"/>
          <p:cNvSpPr/>
          <p:nvPr/>
        </p:nvSpPr>
        <p:spPr>
          <a:xfrm rot="5400000">
            <a:off x="-1463064" y="3666946"/>
            <a:ext cx="1667233" cy="12982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오른쪽 화살표 147"/>
          <p:cNvSpPr/>
          <p:nvPr/>
        </p:nvSpPr>
        <p:spPr>
          <a:xfrm>
            <a:off x="2462697" y="7299170"/>
            <a:ext cx="1667233" cy="12982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오른쪽 화살표 148"/>
          <p:cNvSpPr/>
          <p:nvPr/>
        </p:nvSpPr>
        <p:spPr>
          <a:xfrm>
            <a:off x="9604359" y="7308314"/>
            <a:ext cx="1667233" cy="12982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오른쪽 화살표 149"/>
          <p:cNvSpPr/>
          <p:nvPr/>
        </p:nvSpPr>
        <p:spPr>
          <a:xfrm rot="16200000">
            <a:off x="12868367" y="3801457"/>
            <a:ext cx="1667233" cy="12982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오른쪽 화살표 150"/>
          <p:cNvSpPr/>
          <p:nvPr/>
        </p:nvSpPr>
        <p:spPr>
          <a:xfrm rot="11665315">
            <a:off x="9601181" y="1168482"/>
            <a:ext cx="1667233" cy="12982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오른쪽 화살표 151"/>
          <p:cNvSpPr/>
          <p:nvPr/>
        </p:nvSpPr>
        <p:spPr>
          <a:xfrm rot="14837510">
            <a:off x="6137816" y="-3253798"/>
            <a:ext cx="1667233" cy="12982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오른쪽 화살표 152"/>
          <p:cNvSpPr/>
          <p:nvPr/>
        </p:nvSpPr>
        <p:spPr>
          <a:xfrm rot="16200000">
            <a:off x="400914" y="3842391"/>
            <a:ext cx="1667233" cy="12982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위로 구부러진 화살표 154"/>
          <p:cNvSpPr/>
          <p:nvPr/>
        </p:nvSpPr>
        <p:spPr>
          <a:xfrm rot="15871036" flipV="1">
            <a:off x="-11367029" y="344641"/>
            <a:ext cx="10480706" cy="418723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7" name="오른쪽 화살표 156"/>
          <p:cNvSpPr/>
          <p:nvPr/>
        </p:nvSpPr>
        <p:spPr>
          <a:xfrm rot="13570622">
            <a:off x="-646180" y="1345188"/>
            <a:ext cx="13007027" cy="12982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25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1208509" y="1014137"/>
            <a:ext cx="3657600" cy="4360984"/>
            <a:chOff x="258685" y="117286"/>
            <a:chExt cx="3657600" cy="4360984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4498EACC-D2D9-4525-8F36-641AF3BC1B1F}"/>
                </a:ext>
              </a:extLst>
            </p:cNvPr>
            <p:cNvGrpSpPr/>
            <p:nvPr/>
          </p:nvGrpSpPr>
          <p:grpSpPr>
            <a:xfrm>
              <a:off x="258685" y="1205681"/>
              <a:ext cx="3657600" cy="3272589"/>
              <a:chOff x="1405288" y="1193533"/>
              <a:chExt cx="3657600" cy="3272589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1211BAF1-D43D-48A5-B14F-F94F15CBE1D8}"/>
                  </a:ext>
                </a:extLst>
              </p:cNvPr>
              <p:cNvSpPr/>
              <p:nvPr/>
            </p:nvSpPr>
            <p:spPr>
              <a:xfrm>
                <a:off x="1405288" y="1193533"/>
                <a:ext cx="3657600" cy="3272589"/>
              </a:xfrm>
              <a:prstGeom prst="rect">
                <a:avLst/>
              </a:prstGeom>
              <a:noFill/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B6BADC-F1A0-4017-9BAE-7B557F246DBA}"/>
                  </a:ext>
                </a:extLst>
              </p:cNvPr>
              <p:cNvSpPr txBox="1"/>
              <p:nvPr/>
            </p:nvSpPr>
            <p:spPr>
              <a:xfrm>
                <a:off x="2127182" y="1225435"/>
                <a:ext cx="22138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부평 휴게소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409D4F-B1DC-47E0-AA63-3D6B79BD3BD9}"/>
                  </a:ext>
                </a:extLst>
              </p:cNvPr>
              <p:cNvSpPr txBox="1"/>
              <p:nvPr/>
            </p:nvSpPr>
            <p:spPr>
              <a:xfrm>
                <a:off x="1559290" y="2011680"/>
                <a:ext cx="33495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식사 방법을 선택해주세요</a:t>
                </a:r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CB5FC174-C64A-4173-BC5E-3618E29CEFCE}"/>
                  </a:ext>
                </a:extLst>
              </p:cNvPr>
              <p:cNvSpPr/>
              <p:nvPr/>
            </p:nvSpPr>
            <p:spPr>
              <a:xfrm>
                <a:off x="1832892" y="2988681"/>
                <a:ext cx="1227942" cy="678543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</a:rPr>
                  <a:t>포장</a:t>
                </a:r>
              </a:p>
            </p:txBody>
          </p: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68FA9846-0EAA-457A-94AF-2097BF5A3902}"/>
                  </a:ext>
                </a:extLst>
              </p:cNvPr>
              <p:cNvSpPr/>
              <p:nvPr/>
            </p:nvSpPr>
            <p:spPr>
              <a:xfrm>
                <a:off x="3335475" y="3000676"/>
                <a:ext cx="1241013" cy="678543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</a:rPr>
                  <a:t>매장에서 식사</a:t>
                </a:r>
              </a:p>
            </p:txBody>
          </p:sp>
        </p:grpSp>
        <p:sp>
          <p:nvSpPr>
            <p:cNvPr id="24" name="액자 23">
              <a:extLst>
                <a:ext uri="{FF2B5EF4-FFF2-40B4-BE49-F238E27FC236}">
                  <a16:creationId xmlns:a16="http://schemas.microsoft.com/office/drawing/2014/main" id="{27B5EF5E-05C5-4C97-852B-3C49998EEBBA}"/>
                </a:ext>
              </a:extLst>
            </p:cNvPr>
            <p:cNvSpPr/>
            <p:nvPr/>
          </p:nvSpPr>
          <p:spPr>
            <a:xfrm>
              <a:off x="1029475" y="117286"/>
              <a:ext cx="2116016" cy="452083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메인 프레임</a:t>
              </a:r>
            </a:p>
          </p:txBody>
        </p:sp>
        <p:sp>
          <p:nvSpPr>
            <p:cNvPr id="26" name="액자 25">
              <a:extLst>
                <a:ext uri="{FF2B5EF4-FFF2-40B4-BE49-F238E27FC236}">
                  <a16:creationId xmlns:a16="http://schemas.microsoft.com/office/drawing/2014/main" id="{0B9983D0-5726-4402-94E8-981509BC1B15}"/>
                </a:ext>
              </a:extLst>
            </p:cNvPr>
            <p:cNvSpPr/>
            <p:nvPr/>
          </p:nvSpPr>
          <p:spPr>
            <a:xfrm>
              <a:off x="1029475" y="623370"/>
              <a:ext cx="2116016" cy="452083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패널 </a:t>
              </a: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105163" y="711548"/>
            <a:ext cx="4939044" cy="4991597"/>
            <a:chOff x="4885047" y="-2267373"/>
            <a:chExt cx="4939044" cy="499159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81BB3E7-0B13-44D6-8CDD-739A367BCCF7}"/>
                </a:ext>
              </a:extLst>
            </p:cNvPr>
            <p:cNvSpPr/>
            <p:nvPr/>
          </p:nvSpPr>
          <p:spPr>
            <a:xfrm>
              <a:off x="4885047" y="-1585487"/>
              <a:ext cx="4939044" cy="4309711"/>
            </a:xfrm>
            <a:prstGeom prst="rect">
              <a:avLst/>
            </a:prstGeom>
            <a:noFill/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6CB20A-7CBB-4809-B9B2-31F91F043A72}"/>
                </a:ext>
              </a:extLst>
            </p:cNvPr>
            <p:cNvSpPr txBox="1"/>
            <p:nvPr/>
          </p:nvSpPr>
          <p:spPr>
            <a:xfrm>
              <a:off x="6298355" y="-1566857"/>
              <a:ext cx="22138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부평 휴게소</a:t>
              </a: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F636A9D5-C342-43BC-B259-9018DFA420EA}"/>
                </a:ext>
              </a:extLst>
            </p:cNvPr>
            <p:cNvGrpSpPr/>
            <p:nvPr/>
          </p:nvGrpSpPr>
          <p:grpSpPr>
            <a:xfrm>
              <a:off x="5048676" y="-1130073"/>
              <a:ext cx="4581735" cy="515497"/>
              <a:chOff x="5188017" y="643727"/>
              <a:chExt cx="4581735" cy="515497"/>
            </a:xfrm>
          </p:grpSpPr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C0F0A7D5-DB43-4765-AE04-B9924919D20B}"/>
                  </a:ext>
                </a:extLst>
              </p:cNvPr>
              <p:cNvSpPr/>
              <p:nvPr/>
            </p:nvSpPr>
            <p:spPr>
              <a:xfrm>
                <a:off x="5961688" y="643727"/>
                <a:ext cx="952016" cy="51130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ysClr val="windowText" lastClr="000000"/>
                    </a:solidFill>
                  </a:rPr>
                  <a:t>분식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28A009FC-713A-48BE-A5DD-FD2FF5D1B7DC}"/>
                  </a:ext>
                </a:extLst>
              </p:cNvPr>
              <p:cNvSpPr/>
              <p:nvPr/>
            </p:nvSpPr>
            <p:spPr>
              <a:xfrm>
                <a:off x="6913704" y="643727"/>
                <a:ext cx="952016" cy="51130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</a:rPr>
                  <a:t>일식</a:t>
                </a:r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F4F91814-A58C-44D7-8405-52200D65B869}"/>
                  </a:ext>
                </a:extLst>
              </p:cNvPr>
              <p:cNvSpPr/>
              <p:nvPr/>
            </p:nvSpPr>
            <p:spPr>
              <a:xfrm>
                <a:off x="7866275" y="647919"/>
                <a:ext cx="952016" cy="51130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</a:rPr>
                  <a:t>한식</a:t>
                </a:r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9EA89008-FEB9-4688-8E40-B1337A820642}"/>
                  </a:ext>
                </a:extLst>
              </p:cNvPr>
              <p:cNvSpPr/>
              <p:nvPr/>
            </p:nvSpPr>
            <p:spPr>
              <a:xfrm>
                <a:off x="8817736" y="643727"/>
                <a:ext cx="952016" cy="51130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</a:rPr>
                  <a:t>양식</a:t>
                </a: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985C4FC-0949-43DF-B0A6-3B3BFDAD55BA}"/>
                  </a:ext>
                </a:extLst>
              </p:cNvPr>
              <p:cNvSpPr/>
              <p:nvPr/>
            </p:nvSpPr>
            <p:spPr>
              <a:xfrm>
                <a:off x="5188017" y="643727"/>
                <a:ext cx="773116" cy="51130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</a:rPr>
                  <a:t>종류</a:t>
                </a:r>
              </a:p>
            </p:txBody>
          </p:sp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8175B45-1E45-4DA8-BA96-BE7694268B4B}"/>
                </a:ext>
              </a:extLst>
            </p:cNvPr>
            <p:cNvSpPr/>
            <p:nvPr/>
          </p:nvSpPr>
          <p:spPr>
            <a:xfrm>
              <a:off x="5048676" y="-618768"/>
              <a:ext cx="4581735" cy="31859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위에서 종류를 선택해주세요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.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액자 24">
              <a:extLst>
                <a:ext uri="{FF2B5EF4-FFF2-40B4-BE49-F238E27FC236}">
                  <a16:creationId xmlns:a16="http://schemas.microsoft.com/office/drawing/2014/main" id="{40EFD6E1-9071-4BE5-929D-0DDC82A2FE7E}"/>
                </a:ext>
              </a:extLst>
            </p:cNvPr>
            <p:cNvSpPr/>
            <p:nvPr/>
          </p:nvSpPr>
          <p:spPr>
            <a:xfrm>
              <a:off x="6281535" y="-2267373"/>
              <a:ext cx="2116016" cy="452083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패널 </a:t>
              </a: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D19301E-074D-41C9-AD25-7D722203BD2E}"/>
                </a:ext>
              </a:extLst>
            </p:cNvPr>
            <p:cNvGrpSpPr/>
            <p:nvPr/>
          </p:nvGrpSpPr>
          <p:grpSpPr>
            <a:xfrm>
              <a:off x="5048676" y="1392912"/>
              <a:ext cx="4581735" cy="1174282"/>
              <a:chOff x="6151616" y="4295273"/>
              <a:chExt cx="4581735" cy="1174282"/>
            </a:xfrm>
          </p:grpSpPr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3604DEA4-947B-4F15-8ADD-DC2286D8592F}"/>
                  </a:ext>
                </a:extLst>
              </p:cNvPr>
              <p:cNvGrpSpPr/>
              <p:nvPr/>
            </p:nvGrpSpPr>
            <p:grpSpPr>
              <a:xfrm>
                <a:off x="6151616" y="4295273"/>
                <a:ext cx="4581735" cy="1174282"/>
                <a:chOff x="5188017" y="3166712"/>
                <a:chExt cx="4581735" cy="1174282"/>
              </a:xfrm>
            </p:grpSpPr>
            <p:sp>
              <p:nvSpPr>
                <p:cNvPr id="2" name="직사각형 1">
                  <a:extLst>
                    <a:ext uri="{FF2B5EF4-FFF2-40B4-BE49-F238E27FC236}">
                      <a16:creationId xmlns:a16="http://schemas.microsoft.com/office/drawing/2014/main" id="{045E5EC2-5727-4C65-8C79-4AFBE9B667C6}"/>
                    </a:ext>
                  </a:extLst>
                </p:cNvPr>
                <p:cNvSpPr/>
                <p:nvPr/>
              </p:nvSpPr>
              <p:spPr>
                <a:xfrm>
                  <a:off x="5188017" y="3166712"/>
                  <a:ext cx="4581735" cy="11742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사각형: 둥근 모서리 6">
                  <a:extLst>
                    <a:ext uri="{FF2B5EF4-FFF2-40B4-BE49-F238E27FC236}">
                      <a16:creationId xmlns:a16="http://schemas.microsoft.com/office/drawing/2014/main" id="{B866BDCC-A7B2-4D99-B77A-0A1B6A0E2733}"/>
                    </a:ext>
                  </a:extLst>
                </p:cNvPr>
                <p:cNvSpPr/>
                <p:nvPr/>
              </p:nvSpPr>
              <p:spPr>
                <a:xfrm>
                  <a:off x="5188017" y="3532472"/>
                  <a:ext cx="3561347" cy="808522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사각형: 둥근 모서리 7">
                  <a:extLst>
                    <a:ext uri="{FF2B5EF4-FFF2-40B4-BE49-F238E27FC236}">
                      <a16:creationId xmlns:a16="http://schemas.microsoft.com/office/drawing/2014/main" id="{2D29DAA2-4EE3-4028-8EFD-0C721461E36B}"/>
                    </a:ext>
                  </a:extLst>
                </p:cNvPr>
                <p:cNvSpPr/>
                <p:nvPr/>
              </p:nvSpPr>
              <p:spPr>
                <a:xfrm>
                  <a:off x="8749364" y="3532472"/>
                  <a:ext cx="1020388" cy="808522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chemeClr val="tx1"/>
                      </a:solidFill>
                    </a:rPr>
                    <a:t>결제</a:t>
                  </a:r>
                </a:p>
              </p:txBody>
            </p:sp>
          </p:grpSp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19EDF0FD-7875-4DE4-8C7C-A733004D5BD3}"/>
                  </a:ext>
                </a:extLst>
              </p:cNvPr>
              <p:cNvSpPr/>
              <p:nvPr/>
            </p:nvSpPr>
            <p:spPr>
              <a:xfrm>
                <a:off x="6151616" y="4297679"/>
                <a:ext cx="1616562" cy="36335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선택한 메뉴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00319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4498EACC-D2D9-4525-8F36-641AF3BC1B1F}"/>
              </a:ext>
            </a:extLst>
          </p:cNvPr>
          <p:cNvGrpSpPr/>
          <p:nvPr/>
        </p:nvGrpSpPr>
        <p:grpSpPr>
          <a:xfrm>
            <a:off x="1270281" y="2063705"/>
            <a:ext cx="3657600" cy="3272589"/>
            <a:chOff x="1405288" y="1193533"/>
            <a:chExt cx="3657600" cy="327258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211BAF1-D43D-48A5-B14F-F94F15CBE1D8}"/>
                </a:ext>
              </a:extLst>
            </p:cNvPr>
            <p:cNvSpPr/>
            <p:nvPr/>
          </p:nvSpPr>
          <p:spPr>
            <a:xfrm>
              <a:off x="1405288" y="1193533"/>
              <a:ext cx="3657600" cy="3272589"/>
            </a:xfrm>
            <a:prstGeom prst="rect">
              <a:avLst/>
            </a:prstGeom>
            <a:noFill/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B6BADC-F1A0-4017-9BAE-7B557F246DBA}"/>
                </a:ext>
              </a:extLst>
            </p:cNvPr>
            <p:cNvSpPr txBox="1"/>
            <p:nvPr/>
          </p:nvSpPr>
          <p:spPr>
            <a:xfrm>
              <a:off x="2127182" y="1225435"/>
              <a:ext cx="22138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부평 휴게소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5409D4F-B1DC-47E0-AA63-3D6B79BD3BD9}"/>
                </a:ext>
              </a:extLst>
            </p:cNvPr>
            <p:cNvSpPr txBox="1"/>
            <p:nvPr/>
          </p:nvSpPr>
          <p:spPr>
            <a:xfrm>
              <a:off x="1559290" y="2011680"/>
              <a:ext cx="3349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식사 방법을 선택해주세요</a:t>
              </a: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B5FC174-C64A-4173-BC5E-3618E29CEFCE}"/>
                </a:ext>
              </a:extLst>
            </p:cNvPr>
            <p:cNvSpPr/>
            <p:nvPr/>
          </p:nvSpPr>
          <p:spPr>
            <a:xfrm>
              <a:off x="1832892" y="2988681"/>
              <a:ext cx="1227942" cy="67854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포장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68FA9846-0EAA-457A-94AF-2097BF5A3902}"/>
                </a:ext>
              </a:extLst>
            </p:cNvPr>
            <p:cNvSpPr/>
            <p:nvPr/>
          </p:nvSpPr>
          <p:spPr>
            <a:xfrm>
              <a:off x="3335475" y="3000676"/>
              <a:ext cx="1241013" cy="67854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매장에서 식사</a:t>
              </a:r>
            </a:p>
          </p:txBody>
        </p:sp>
      </p:grpSp>
      <p:sp>
        <p:nvSpPr>
          <p:cNvPr id="38" name="액자 37">
            <a:extLst>
              <a:ext uri="{FF2B5EF4-FFF2-40B4-BE49-F238E27FC236}">
                <a16:creationId xmlns:a16="http://schemas.microsoft.com/office/drawing/2014/main" id="{ABA04C97-A0ED-4099-874E-55A07AC1176A}"/>
              </a:ext>
            </a:extLst>
          </p:cNvPr>
          <p:cNvSpPr/>
          <p:nvPr/>
        </p:nvSpPr>
        <p:spPr>
          <a:xfrm>
            <a:off x="2043046" y="924082"/>
            <a:ext cx="2116016" cy="45208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메인 프레임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6150918" y="884622"/>
            <a:ext cx="4939044" cy="4970232"/>
            <a:chOff x="6150918" y="884622"/>
            <a:chExt cx="4939044" cy="4970232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AA902A01-42E0-4F3E-97B7-C61A38E50E66}"/>
                </a:ext>
              </a:extLst>
            </p:cNvPr>
            <p:cNvGrpSpPr/>
            <p:nvPr/>
          </p:nvGrpSpPr>
          <p:grpSpPr>
            <a:xfrm>
              <a:off x="6150918" y="1545143"/>
              <a:ext cx="4939044" cy="4309711"/>
              <a:chOff x="5024388" y="188313"/>
              <a:chExt cx="4939044" cy="4309711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381BB3E7-0B13-44D6-8CDD-739A367BCCF7}"/>
                  </a:ext>
                </a:extLst>
              </p:cNvPr>
              <p:cNvSpPr/>
              <p:nvPr/>
            </p:nvSpPr>
            <p:spPr>
              <a:xfrm>
                <a:off x="5024388" y="188313"/>
                <a:ext cx="4939044" cy="4309711"/>
              </a:xfrm>
              <a:prstGeom prst="rect">
                <a:avLst/>
              </a:prstGeom>
              <a:noFill/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A6CB20A-7CBB-4809-B9B2-31F91F043A72}"/>
                  </a:ext>
                </a:extLst>
              </p:cNvPr>
              <p:cNvSpPr txBox="1"/>
              <p:nvPr/>
            </p:nvSpPr>
            <p:spPr>
              <a:xfrm>
                <a:off x="6437696" y="206943"/>
                <a:ext cx="22138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부평 휴게소</a:t>
                </a:r>
              </a:p>
            </p:txBody>
          </p: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D145A655-AE29-4E47-A681-B05422F84237}"/>
                  </a:ext>
                </a:extLst>
              </p:cNvPr>
              <p:cNvGrpSpPr/>
              <p:nvPr/>
            </p:nvGrpSpPr>
            <p:grpSpPr>
              <a:xfrm>
                <a:off x="5188017" y="643727"/>
                <a:ext cx="4581735" cy="515497"/>
                <a:chOff x="5188017" y="643727"/>
                <a:chExt cx="4581735" cy="515497"/>
              </a:xfrm>
            </p:grpSpPr>
            <p:sp>
              <p:nvSpPr>
                <p:cNvPr id="14" name="사각형: 둥근 모서리 13">
                  <a:extLst>
                    <a:ext uri="{FF2B5EF4-FFF2-40B4-BE49-F238E27FC236}">
                      <a16:creationId xmlns:a16="http://schemas.microsoft.com/office/drawing/2014/main" id="{C0F0A7D5-DB43-4765-AE04-B9924919D20B}"/>
                    </a:ext>
                  </a:extLst>
                </p:cNvPr>
                <p:cNvSpPr/>
                <p:nvPr/>
              </p:nvSpPr>
              <p:spPr>
                <a:xfrm>
                  <a:off x="5961688" y="643727"/>
                  <a:ext cx="952016" cy="511305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chemeClr val="bg1"/>
                      </a:solidFill>
                    </a:rPr>
                    <a:t>분식</a:t>
                  </a:r>
                </a:p>
              </p:txBody>
            </p:sp>
            <p:sp>
              <p:nvSpPr>
                <p:cNvPr id="17" name="사각형: 둥근 모서리 16">
                  <a:extLst>
                    <a:ext uri="{FF2B5EF4-FFF2-40B4-BE49-F238E27FC236}">
                      <a16:creationId xmlns:a16="http://schemas.microsoft.com/office/drawing/2014/main" id="{28A009FC-713A-48BE-A5DD-FD2FF5D1B7DC}"/>
                    </a:ext>
                  </a:extLst>
                </p:cNvPr>
                <p:cNvSpPr/>
                <p:nvPr/>
              </p:nvSpPr>
              <p:spPr>
                <a:xfrm>
                  <a:off x="6913704" y="643727"/>
                  <a:ext cx="952016" cy="511305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일식</a:t>
                  </a:r>
                </a:p>
              </p:txBody>
            </p:sp>
            <p:sp>
              <p:nvSpPr>
                <p:cNvPr id="18" name="사각형: 둥근 모서리 17">
                  <a:extLst>
                    <a:ext uri="{FF2B5EF4-FFF2-40B4-BE49-F238E27FC236}">
                      <a16:creationId xmlns:a16="http://schemas.microsoft.com/office/drawing/2014/main" id="{F4F91814-A58C-44D7-8405-52200D65B869}"/>
                    </a:ext>
                  </a:extLst>
                </p:cNvPr>
                <p:cNvSpPr/>
                <p:nvPr/>
              </p:nvSpPr>
              <p:spPr>
                <a:xfrm>
                  <a:off x="7866275" y="647919"/>
                  <a:ext cx="952016" cy="511305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한식</a:t>
                  </a:r>
                </a:p>
              </p:txBody>
            </p:sp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9EA89008-FEB9-4688-8E40-B1337A820642}"/>
                    </a:ext>
                  </a:extLst>
                </p:cNvPr>
                <p:cNvSpPr/>
                <p:nvPr/>
              </p:nvSpPr>
              <p:spPr>
                <a:xfrm>
                  <a:off x="8817736" y="643727"/>
                  <a:ext cx="952016" cy="511305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양식</a:t>
                  </a:r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C985C4FC-0949-43DF-B0A6-3B3BFDAD55BA}"/>
                    </a:ext>
                  </a:extLst>
                </p:cNvPr>
                <p:cNvSpPr/>
                <p:nvPr/>
              </p:nvSpPr>
              <p:spPr>
                <a:xfrm>
                  <a:off x="5188017" y="643727"/>
                  <a:ext cx="773116" cy="51130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종류</a:t>
                  </a:r>
                </a:p>
              </p:txBody>
            </p:sp>
          </p:grp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18175B45-1E45-4DA8-BA96-BE7694268B4B}"/>
                  </a:ext>
                </a:extLst>
              </p:cNvPr>
              <p:cNvSpPr/>
              <p:nvPr/>
            </p:nvSpPr>
            <p:spPr>
              <a:xfrm>
                <a:off x="5188017" y="1155032"/>
                <a:ext cx="4581735" cy="318596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06BF94EC-0A4D-4AB2-AA4D-4EC514C59D15}"/>
                  </a:ext>
                </a:extLst>
              </p:cNvPr>
              <p:cNvSpPr/>
              <p:nvPr/>
            </p:nvSpPr>
            <p:spPr>
              <a:xfrm>
                <a:off x="8260135" y="1222484"/>
                <a:ext cx="1340677" cy="9469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625228C5-4613-41CE-A939-7B3C541A0C16}"/>
                  </a:ext>
                </a:extLst>
              </p:cNvPr>
              <p:cNvSpPr/>
              <p:nvPr/>
            </p:nvSpPr>
            <p:spPr>
              <a:xfrm>
                <a:off x="5356957" y="2190603"/>
                <a:ext cx="1340677" cy="9469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BA99EFC6-FDC3-428A-B231-D30B81C67EF0}"/>
                  </a:ext>
                </a:extLst>
              </p:cNvPr>
              <p:cNvSpPr/>
              <p:nvPr/>
            </p:nvSpPr>
            <p:spPr>
              <a:xfrm>
                <a:off x="6808546" y="2190602"/>
                <a:ext cx="1340677" cy="9469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8D1E3A92-AF94-43B5-92F7-9A1E224D27C8}"/>
                  </a:ext>
                </a:extLst>
              </p:cNvPr>
              <p:cNvSpPr/>
              <p:nvPr/>
            </p:nvSpPr>
            <p:spPr>
              <a:xfrm>
                <a:off x="8260135" y="2190601"/>
                <a:ext cx="1340677" cy="9469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E35A810B-6F6C-48EF-90CE-962DAEA63716}"/>
                  </a:ext>
                </a:extLst>
              </p:cNvPr>
              <p:cNvGrpSpPr/>
              <p:nvPr/>
            </p:nvGrpSpPr>
            <p:grpSpPr>
              <a:xfrm>
                <a:off x="5188017" y="3166712"/>
                <a:ext cx="4581735" cy="1174282"/>
                <a:chOff x="5188017" y="3166712"/>
                <a:chExt cx="4581735" cy="1174282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C49D44FE-58C0-4916-8717-69823B702D1B}"/>
                    </a:ext>
                  </a:extLst>
                </p:cNvPr>
                <p:cNvSpPr/>
                <p:nvPr/>
              </p:nvSpPr>
              <p:spPr>
                <a:xfrm>
                  <a:off x="5188017" y="3166712"/>
                  <a:ext cx="4581735" cy="11742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8BFC1C7D-ACE2-452B-BE6E-5B0A19B45D74}"/>
                    </a:ext>
                  </a:extLst>
                </p:cNvPr>
                <p:cNvSpPr/>
                <p:nvPr/>
              </p:nvSpPr>
              <p:spPr>
                <a:xfrm>
                  <a:off x="5188017" y="3169118"/>
                  <a:ext cx="1616562" cy="363354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chemeClr val="tx1"/>
                      </a:solidFill>
                    </a:rPr>
                    <a:t>선택한 메뉴</a:t>
                  </a:r>
                </a:p>
              </p:txBody>
            </p:sp>
            <p:sp>
              <p:nvSpPr>
                <p:cNvPr id="30" name="사각형: 둥근 모서리 29">
                  <a:extLst>
                    <a:ext uri="{FF2B5EF4-FFF2-40B4-BE49-F238E27FC236}">
                      <a16:creationId xmlns:a16="http://schemas.microsoft.com/office/drawing/2014/main" id="{753BA906-F8E8-470D-A47A-BA3DE20BFFF9}"/>
                    </a:ext>
                  </a:extLst>
                </p:cNvPr>
                <p:cNvSpPr/>
                <p:nvPr/>
              </p:nvSpPr>
              <p:spPr>
                <a:xfrm>
                  <a:off x="5188017" y="3532472"/>
                  <a:ext cx="3561347" cy="808522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사각형: 둥근 모서리 30">
                  <a:extLst>
                    <a:ext uri="{FF2B5EF4-FFF2-40B4-BE49-F238E27FC236}">
                      <a16:creationId xmlns:a16="http://schemas.microsoft.com/office/drawing/2014/main" id="{84338A02-F327-4BD7-BBD5-9C76F029A94A}"/>
                    </a:ext>
                  </a:extLst>
                </p:cNvPr>
                <p:cNvSpPr/>
                <p:nvPr/>
              </p:nvSpPr>
              <p:spPr>
                <a:xfrm>
                  <a:off x="8749364" y="3532472"/>
                  <a:ext cx="1020388" cy="808522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chemeClr val="tx1"/>
                      </a:solidFill>
                    </a:rPr>
                    <a:t>결제</a:t>
                  </a:r>
                </a:p>
              </p:txBody>
            </p:sp>
          </p:grpSp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88EA31F9-58A1-4912-9B9D-B43812813BAC}"/>
                  </a:ext>
                </a:extLst>
              </p:cNvPr>
              <p:cNvGrpSpPr/>
              <p:nvPr/>
            </p:nvGrpSpPr>
            <p:grpSpPr>
              <a:xfrm>
                <a:off x="5251516" y="1222484"/>
                <a:ext cx="1526282" cy="946923"/>
                <a:chOff x="5251516" y="1222484"/>
                <a:chExt cx="1526282" cy="946923"/>
              </a:xfrm>
            </p:grpSpPr>
            <p:sp>
              <p:nvSpPr>
                <p:cNvPr id="2" name="사각형: 둥근 모서리 1">
                  <a:extLst>
                    <a:ext uri="{FF2B5EF4-FFF2-40B4-BE49-F238E27FC236}">
                      <a16:creationId xmlns:a16="http://schemas.microsoft.com/office/drawing/2014/main" id="{BB4CF558-44F0-4065-94F8-508754039829}"/>
                    </a:ext>
                  </a:extLst>
                </p:cNvPr>
                <p:cNvSpPr/>
                <p:nvPr/>
              </p:nvSpPr>
              <p:spPr>
                <a:xfrm>
                  <a:off x="5347898" y="1222484"/>
                  <a:ext cx="1340677" cy="94692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pic>
              <p:nvPicPr>
                <p:cNvPr id="13" name="그림 12">
                  <a:extLst>
                    <a:ext uri="{FF2B5EF4-FFF2-40B4-BE49-F238E27FC236}">
                      <a16:creationId xmlns:a16="http://schemas.microsoft.com/office/drawing/2014/main" id="{EB58C0C4-C985-4776-B53B-EAB735C5D9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20856" y="1229755"/>
                  <a:ext cx="587602" cy="587602"/>
                </a:xfrm>
                <a:prstGeom prst="rect">
                  <a:avLst/>
                </a:prstGeom>
              </p:spPr>
            </p:pic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A92CB8D-5EAE-48FE-8CAB-5C72CF2BC141}"/>
                    </a:ext>
                  </a:extLst>
                </p:cNvPr>
                <p:cNvSpPr txBox="1"/>
                <p:nvPr/>
              </p:nvSpPr>
              <p:spPr>
                <a:xfrm>
                  <a:off x="5251516" y="1824628"/>
                  <a:ext cx="152628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400" dirty="0"/>
                    <a:t>떡볶이 </a:t>
                  </a:r>
                  <a:r>
                    <a:rPr lang="en-US" altLang="ko-KR" sz="1400" dirty="0"/>
                    <a:t>4000</a:t>
                  </a:r>
                  <a:r>
                    <a:rPr lang="ko-KR" altLang="en-US" sz="1400" dirty="0"/>
                    <a:t>원</a:t>
                  </a:r>
                </a:p>
              </p:txBody>
            </p:sp>
          </p:grp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00CDD9DD-D648-4A4D-9AE7-D121B605CE5C}"/>
                  </a:ext>
                </a:extLst>
              </p:cNvPr>
              <p:cNvGrpSpPr/>
              <p:nvPr/>
            </p:nvGrpSpPr>
            <p:grpSpPr>
              <a:xfrm>
                <a:off x="6711776" y="1222484"/>
                <a:ext cx="1526282" cy="946923"/>
                <a:chOff x="6711776" y="1222484"/>
                <a:chExt cx="1526282" cy="946923"/>
              </a:xfrm>
            </p:grpSpPr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02CDC4A3-9777-4081-B220-6E58D81A70FB}"/>
                    </a:ext>
                  </a:extLst>
                </p:cNvPr>
                <p:cNvSpPr/>
                <p:nvPr/>
              </p:nvSpPr>
              <p:spPr>
                <a:xfrm>
                  <a:off x="6804579" y="1222484"/>
                  <a:ext cx="1340677" cy="94692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33" name="그림 32">
                  <a:extLst>
                    <a:ext uri="{FF2B5EF4-FFF2-40B4-BE49-F238E27FC236}">
                      <a16:creationId xmlns:a16="http://schemas.microsoft.com/office/drawing/2014/main" id="{EE4C3A19-B70A-4963-8206-EB13737993A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78145" y="1256035"/>
                  <a:ext cx="793909" cy="595432"/>
                </a:xfrm>
                <a:prstGeom prst="rect">
                  <a:avLst/>
                </a:prstGeom>
              </p:spPr>
            </p:pic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5D594A67-6ACF-493E-ABC2-F19D36CCA411}"/>
                    </a:ext>
                  </a:extLst>
                </p:cNvPr>
                <p:cNvSpPr txBox="1"/>
                <p:nvPr/>
              </p:nvSpPr>
              <p:spPr>
                <a:xfrm>
                  <a:off x="6711776" y="1843129"/>
                  <a:ext cx="152628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400"/>
                    <a:t>김밥 </a:t>
                  </a:r>
                  <a:r>
                    <a:rPr lang="en-US" altLang="ko-KR" sz="1400" dirty="0"/>
                    <a:t>2500</a:t>
                  </a:r>
                  <a:r>
                    <a:rPr lang="ko-KR" altLang="en-US" sz="1400" dirty="0"/>
                    <a:t>원</a:t>
                  </a:r>
                </a:p>
              </p:txBody>
            </p:sp>
          </p:grpSp>
        </p:grpSp>
        <p:sp>
          <p:nvSpPr>
            <p:cNvPr id="39" name="액자 38">
              <a:extLst>
                <a:ext uri="{FF2B5EF4-FFF2-40B4-BE49-F238E27FC236}">
                  <a16:creationId xmlns:a16="http://schemas.microsoft.com/office/drawing/2014/main" id="{D2BBFF62-B66D-4982-B9BD-9291182F573B}"/>
                </a:ext>
              </a:extLst>
            </p:cNvPr>
            <p:cNvSpPr/>
            <p:nvPr/>
          </p:nvSpPr>
          <p:spPr>
            <a:xfrm>
              <a:off x="7458234" y="884622"/>
              <a:ext cx="2116016" cy="452083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패널 </a:t>
              </a: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액자 39">
            <a:extLst>
              <a:ext uri="{FF2B5EF4-FFF2-40B4-BE49-F238E27FC236}">
                <a16:creationId xmlns:a16="http://schemas.microsoft.com/office/drawing/2014/main" id="{D389C52E-80BF-4280-B2FB-24169F17D7DD}"/>
              </a:ext>
            </a:extLst>
          </p:cNvPr>
          <p:cNvSpPr/>
          <p:nvPr/>
        </p:nvSpPr>
        <p:spPr>
          <a:xfrm>
            <a:off x="2043046" y="1430166"/>
            <a:ext cx="2116016" cy="45208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패널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212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4498EACC-D2D9-4525-8F36-641AF3BC1B1F}"/>
              </a:ext>
            </a:extLst>
          </p:cNvPr>
          <p:cNvGrpSpPr/>
          <p:nvPr/>
        </p:nvGrpSpPr>
        <p:grpSpPr>
          <a:xfrm>
            <a:off x="1215363" y="1993367"/>
            <a:ext cx="3657600" cy="3272589"/>
            <a:chOff x="1405288" y="1193533"/>
            <a:chExt cx="3657600" cy="327258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211BAF1-D43D-48A5-B14F-F94F15CBE1D8}"/>
                </a:ext>
              </a:extLst>
            </p:cNvPr>
            <p:cNvSpPr/>
            <p:nvPr/>
          </p:nvSpPr>
          <p:spPr>
            <a:xfrm>
              <a:off x="1405288" y="1193533"/>
              <a:ext cx="3657600" cy="3272589"/>
            </a:xfrm>
            <a:prstGeom prst="rect">
              <a:avLst/>
            </a:prstGeom>
            <a:noFill/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B6BADC-F1A0-4017-9BAE-7B557F246DBA}"/>
                </a:ext>
              </a:extLst>
            </p:cNvPr>
            <p:cNvSpPr txBox="1"/>
            <p:nvPr/>
          </p:nvSpPr>
          <p:spPr>
            <a:xfrm>
              <a:off x="2127182" y="1225435"/>
              <a:ext cx="22138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부평 휴게소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5409D4F-B1DC-47E0-AA63-3D6B79BD3BD9}"/>
                </a:ext>
              </a:extLst>
            </p:cNvPr>
            <p:cNvSpPr txBox="1"/>
            <p:nvPr/>
          </p:nvSpPr>
          <p:spPr>
            <a:xfrm>
              <a:off x="1559290" y="2011680"/>
              <a:ext cx="3349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식사 방법을 선택해주세요</a:t>
              </a: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B5FC174-C64A-4173-BC5E-3618E29CEFCE}"/>
                </a:ext>
              </a:extLst>
            </p:cNvPr>
            <p:cNvSpPr/>
            <p:nvPr/>
          </p:nvSpPr>
          <p:spPr>
            <a:xfrm>
              <a:off x="1832892" y="2988681"/>
              <a:ext cx="1227942" cy="67854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포장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68FA9846-0EAA-457A-94AF-2097BF5A3902}"/>
                </a:ext>
              </a:extLst>
            </p:cNvPr>
            <p:cNvSpPr/>
            <p:nvPr/>
          </p:nvSpPr>
          <p:spPr>
            <a:xfrm>
              <a:off x="3335475" y="3000676"/>
              <a:ext cx="1241013" cy="67854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매장에서 식사</a:t>
              </a:r>
            </a:p>
          </p:txBody>
        </p:sp>
      </p:grpSp>
      <p:sp>
        <p:nvSpPr>
          <p:cNvPr id="38" name="액자 37">
            <a:extLst>
              <a:ext uri="{FF2B5EF4-FFF2-40B4-BE49-F238E27FC236}">
                <a16:creationId xmlns:a16="http://schemas.microsoft.com/office/drawing/2014/main" id="{ABA04C97-A0ED-4099-874E-55A07AC1176A}"/>
              </a:ext>
            </a:extLst>
          </p:cNvPr>
          <p:cNvSpPr/>
          <p:nvPr/>
        </p:nvSpPr>
        <p:spPr>
          <a:xfrm>
            <a:off x="1988128" y="853744"/>
            <a:ext cx="2116016" cy="45208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메인 프레임</a:t>
            </a:r>
          </a:p>
        </p:txBody>
      </p:sp>
      <p:sp>
        <p:nvSpPr>
          <p:cNvPr id="40" name="액자 39">
            <a:extLst>
              <a:ext uri="{FF2B5EF4-FFF2-40B4-BE49-F238E27FC236}">
                <a16:creationId xmlns:a16="http://schemas.microsoft.com/office/drawing/2014/main" id="{D389C52E-80BF-4280-B2FB-24169F17D7DD}"/>
              </a:ext>
            </a:extLst>
          </p:cNvPr>
          <p:cNvSpPr/>
          <p:nvPr/>
        </p:nvSpPr>
        <p:spPr>
          <a:xfrm>
            <a:off x="1988128" y="1359828"/>
            <a:ext cx="2116016" cy="45208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패널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096000" y="814284"/>
            <a:ext cx="4939044" cy="4970232"/>
            <a:chOff x="6096000" y="814284"/>
            <a:chExt cx="4939044" cy="497023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81BB3E7-0B13-44D6-8CDD-739A367BCCF7}"/>
                </a:ext>
              </a:extLst>
            </p:cNvPr>
            <p:cNvSpPr/>
            <p:nvPr/>
          </p:nvSpPr>
          <p:spPr>
            <a:xfrm>
              <a:off x="6096000" y="1474805"/>
              <a:ext cx="4939044" cy="4309711"/>
            </a:xfrm>
            <a:prstGeom prst="rect">
              <a:avLst/>
            </a:prstGeom>
            <a:noFill/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6CB20A-7CBB-4809-B9B2-31F91F043A72}"/>
                </a:ext>
              </a:extLst>
            </p:cNvPr>
            <p:cNvSpPr txBox="1"/>
            <p:nvPr/>
          </p:nvSpPr>
          <p:spPr>
            <a:xfrm>
              <a:off x="7509308" y="1493435"/>
              <a:ext cx="22138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부평 휴게소</a:t>
              </a: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D145A655-AE29-4E47-A681-B05422F84237}"/>
                </a:ext>
              </a:extLst>
            </p:cNvPr>
            <p:cNvGrpSpPr/>
            <p:nvPr/>
          </p:nvGrpSpPr>
          <p:grpSpPr>
            <a:xfrm>
              <a:off x="6259629" y="1930219"/>
              <a:ext cx="4581735" cy="515497"/>
              <a:chOff x="5188017" y="643727"/>
              <a:chExt cx="4581735" cy="515497"/>
            </a:xfrm>
          </p:grpSpPr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C0F0A7D5-DB43-4765-AE04-B9924919D20B}"/>
                  </a:ext>
                </a:extLst>
              </p:cNvPr>
              <p:cNvSpPr/>
              <p:nvPr/>
            </p:nvSpPr>
            <p:spPr>
              <a:xfrm>
                <a:off x="5961688" y="643727"/>
                <a:ext cx="952016" cy="511305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bg1"/>
                    </a:solidFill>
                  </a:rPr>
                  <a:t>분식</a:t>
                </a:r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28A009FC-713A-48BE-A5DD-FD2FF5D1B7DC}"/>
                  </a:ext>
                </a:extLst>
              </p:cNvPr>
              <p:cNvSpPr/>
              <p:nvPr/>
            </p:nvSpPr>
            <p:spPr>
              <a:xfrm>
                <a:off x="6913704" y="643727"/>
                <a:ext cx="952016" cy="51130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</a:rPr>
                  <a:t>일식</a:t>
                </a:r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F4F91814-A58C-44D7-8405-52200D65B869}"/>
                  </a:ext>
                </a:extLst>
              </p:cNvPr>
              <p:cNvSpPr/>
              <p:nvPr/>
            </p:nvSpPr>
            <p:spPr>
              <a:xfrm>
                <a:off x="7866275" y="647919"/>
                <a:ext cx="952016" cy="51130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</a:rPr>
                  <a:t>한식</a:t>
                </a:r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9EA89008-FEB9-4688-8E40-B1337A820642}"/>
                  </a:ext>
                </a:extLst>
              </p:cNvPr>
              <p:cNvSpPr/>
              <p:nvPr/>
            </p:nvSpPr>
            <p:spPr>
              <a:xfrm>
                <a:off x="8817736" y="643727"/>
                <a:ext cx="952016" cy="51130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</a:rPr>
                  <a:t>양식</a:t>
                </a: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985C4FC-0949-43DF-B0A6-3B3BFDAD55BA}"/>
                  </a:ext>
                </a:extLst>
              </p:cNvPr>
              <p:cNvSpPr/>
              <p:nvPr/>
            </p:nvSpPr>
            <p:spPr>
              <a:xfrm>
                <a:off x="5188017" y="643727"/>
                <a:ext cx="773116" cy="51130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</a:rPr>
                  <a:t>종류</a:t>
                </a:r>
              </a:p>
            </p:txBody>
          </p:sp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8175B45-1E45-4DA8-BA96-BE7694268B4B}"/>
                </a:ext>
              </a:extLst>
            </p:cNvPr>
            <p:cNvSpPr/>
            <p:nvPr/>
          </p:nvSpPr>
          <p:spPr>
            <a:xfrm>
              <a:off x="6259629" y="2441524"/>
              <a:ext cx="4581735" cy="31859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88EA31F9-58A1-4912-9B9D-B43812813BAC}"/>
                </a:ext>
              </a:extLst>
            </p:cNvPr>
            <p:cNvGrpSpPr/>
            <p:nvPr/>
          </p:nvGrpSpPr>
          <p:grpSpPr>
            <a:xfrm>
              <a:off x="6246767" y="2503054"/>
              <a:ext cx="1526282" cy="946923"/>
              <a:chOff x="5251516" y="1222484"/>
              <a:chExt cx="1526282" cy="946923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BB4CF558-44F0-4065-94F8-508754039829}"/>
                  </a:ext>
                </a:extLst>
              </p:cNvPr>
              <p:cNvSpPr/>
              <p:nvPr/>
            </p:nvSpPr>
            <p:spPr>
              <a:xfrm>
                <a:off x="5347898" y="1222484"/>
                <a:ext cx="1340677" cy="9469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EB58C0C4-C985-4776-B53B-EAB735C5D9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20856" y="1229755"/>
                <a:ext cx="587602" cy="587602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A92CB8D-5EAE-48FE-8CAB-5C72CF2BC141}"/>
                  </a:ext>
                </a:extLst>
              </p:cNvPr>
              <p:cNvSpPr txBox="1"/>
              <p:nvPr/>
            </p:nvSpPr>
            <p:spPr>
              <a:xfrm>
                <a:off x="5251516" y="1824628"/>
                <a:ext cx="15262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/>
                  <a:t>떡볶이 </a:t>
                </a:r>
                <a:r>
                  <a:rPr lang="en-US" altLang="ko-KR" sz="1400" dirty="0"/>
                  <a:t>4000</a:t>
                </a:r>
                <a:r>
                  <a:rPr lang="ko-KR" altLang="en-US" sz="1400" dirty="0"/>
                  <a:t>원</a:t>
                </a:r>
              </a:p>
            </p:txBody>
          </p:sp>
        </p:grpSp>
        <p:sp>
          <p:nvSpPr>
            <p:cNvPr id="39" name="액자 38">
              <a:extLst>
                <a:ext uri="{FF2B5EF4-FFF2-40B4-BE49-F238E27FC236}">
                  <a16:creationId xmlns:a16="http://schemas.microsoft.com/office/drawing/2014/main" id="{D2BBFF62-B66D-4982-B9BD-9291182F573B}"/>
                </a:ext>
              </a:extLst>
            </p:cNvPr>
            <p:cNvSpPr/>
            <p:nvPr/>
          </p:nvSpPr>
          <p:spPr>
            <a:xfrm>
              <a:off x="7403316" y="814284"/>
              <a:ext cx="2116016" cy="452083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패널 </a:t>
              </a: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828FCB7A-29C3-4578-AFC6-1E95A5F56E17}"/>
                </a:ext>
              </a:extLst>
            </p:cNvPr>
            <p:cNvGrpSpPr/>
            <p:nvPr/>
          </p:nvGrpSpPr>
          <p:grpSpPr>
            <a:xfrm>
              <a:off x="7760187" y="2508976"/>
              <a:ext cx="3062448" cy="1903309"/>
              <a:chOff x="7760187" y="2508976"/>
              <a:chExt cx="3062448" cy="1903309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D5040BD-EDB3-4B99-B292-B08AD97DE2FD}"/>
                  </a:ext>
                </a:extLst>
              </p:cNvPr>
              <p:cNvSpPr/>
              <p:nvPr/>
            </p:nvSpPr>
            <p:spPr>
              <a:xfrm>
                <a:off x="7760187" y="2508976"/>
                <a:ext cx="3062448" cy="19033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/>
                  <a:t>옵션</a:t>
                </a:r>
                <a:endParaRPr lang="en-US" altLang="ko-KR" sz="1400" dirty="0"/>
              </a:p>
              <a:p>
                <a:r>
                  <a:rPr lang="en-US" altLang="ko-KR" sz="1400" dirty="0"/>
                  <a:t>1. </a:t>
                </a:r>
                <a:r>
                  <a:rPr lang="ko-KR" altLang="en-US" sz="1400" dirty="0"/>
                  <a:t>종류</a:t>
                </a:r>
                <a:endParaRPr lang="en-US" altLang="ko-KR" sz="1400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sz="1400" dirty="0"/>
                  <a:t>일반 떡볶이 </a:t>
                </a:r>
                <a:r>
                  <a:rPr lang="en-US" altLang="ko-KR" sz="1400" dirty="0"/>
                  <a:t>: 4000</a:t>
                </a:r>
                <a:r>
                  <a:rPr lang="ko-KR" altLang="en-US" sz="1400" dirty="0"/>
                  <a:t>원</a:t>
                </a:r>
                <a:endParaRPr lang="en-US" altLang="ko-KR" sz="1400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sz="1400" dirty="0" err="1"/>
                  <a:t>로제</a:t>
                </a:r>
                <a:r>
                  <a:rPr lang="ko-KR" altLang="en-US" sz="1400" dirty="0"/>
                  <a:t> 떡볶이 </a:t>
                </a:r>
                <a:r>
                  <a:rPr lang="en-US" altLang="ko-KR" sz="1400" dirty="0"/>
                  <a:t>: 4500</a:t>
                </a:r>
                <a:r>
                  <a:rPr lang="ko-KR" altLang="en-US" sz="1400" dirty="0"/>
                  <a:t>원</a:t>
                </a:r>
                <a:endParaRPr lang="en-US" altLang="ko-KR" sz="1400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sz="1400" dirty="0"/>
                  <a:t>궁중 떡볶이 </a:t>
                </a:r>
                <a:r>
                  <a:rPr lang="en-US" altLang="ko-KR" sz="1400" dirty="0"/>
                  <a:t>: 4500</a:t>
                </a:r>
                <a:r>
                  <a:rPr lang="ko-KR" altLang="en-US" sz="1400" dirty="0"/>
                  <a:t>원</a:t>
                </a:r>
                <a:endParaRPr lang="en-US" altLang="ko-KR" sz="1400" dirty="0"/>
              </a:p>
              <a:p>
                <a:r>
                  <a:rPr lang="en-US" altLang="ko-KR" sz="1400" dirty="0"/>
                  <a:t>2. </a:t>
                </a:r>
                <a:r>
                  <a:rPr lang="ko-KR" altLang="en-US" sz="1400" dirty="0"/>
                  <a:t>떡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어묵</a:t>
                </a:r>
                <a:endParaRPr lang="en-US" altLang="ko-KR" sz="1400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sz="1400" dirty="0"/>
                  <a:t>떡 많이</a:t>
                </a:r>
                <a:endParaRPr lang="en-US" altLang="ko-KR" sz="1400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sz="1400" dirty="0"/>
                  <a:t>어묵 많이</a:t>
                </a:r>
                <a:endParaRPr lang="en-US" altLang="ko-KR" sz="1400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sz="1400" dirty="0"/>
                  <a:t>반반</a:t>
                </a:r>
                <a:endParaRPr lang="en-US" altLang="ko-KR" sz="1400" dirty="0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CF238E64-1997-428D-ADAD-CF109B5B758E}"/>
                  </a:ext>
                </a:extLst>
              </p:cNvPr>
              <p:cNvSpPr/>
              <p:nvPr/>
            </p:nvSpPr>
            <p:spPr>
              <a:xfrm>
                <a:off x="7818357" y="2932824"/>
                <a:ext cx="189103" cy="18997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5A758780-9D32-45E8-AC59-D9AB4DD60247}"/>
                  </a:ext>
                </a:extLst>
              </p:cNvPr>
              <p:cNvSpPr/>
              <p:nvPr/>
            </p:nvSpPr>
            <p:spPr>
              <a:xfrm>
                <a:off x="7817836" y="3144493"/>
                <a:ext cx="189103" cy="18997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275D0EF3-59A4-4FBA-869E-3991595BCAD9}"/>
                  </a:ext>
                </a:extLst>
              </p:cNvPr>
              <p:cNvSpPr/>
              <p:nvPr/>
            </p:nvSpPr>
            <p:spPr>
              <a:xfrm>
                <a:off x="7817837" y="3354988"/>
                <a:ext cx="189103" cy="18997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0EDC5ED4-7D30-4373-83F2-6453E87948E0}"/>
                  </a:ext>
                </a:extLst>
              </p:cNvPr>
              <p:cNvSpPr/>
              <p:nvPr/>
            </p:nvSpPr>
            <p:spPr>
              <a:xfrm>
                <a:off x="7812368" y="3786417"/>
                <a:ext cx="189103" cy="18997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CB3525CD-C692-4FED-8C99-24E930EF493F}"/>
                  </a:ext>
                </a:extLst>
              </p:cNvPr>
              <p:cNvSpPr/>
              <p:nvPr/>
            </p:nvSpPr>
            <p:spPr>
              <a:xfrm>
                <a:off x="7811847" y="3998086"/>
                <a:ext cx="189103" cy="18997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1B36792F-D81C-4162-BB4D-8AC4D254B084}"/>
                  </a:ext>
                </a:extLst>
              </p:cNvPr>
              <p:cNvSpPr/>
              <p:nvPr/>
            </p:nvSpPr>
            <p:spPr>
              <a:xfrm>
                <a:off x="7811848" y="4208581"/>
                <a:ext cx="189103" cy="18997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5DF9C255-1FBB-4DBB-8074-06640D51727C}"/>
                  </a:ext>
                </a:extLst>
              </p:cNvPr>
              <p:cNvSpPr/>
              <p:nvPr/>
            </p:nvSpPr>
            <p:spPr>
              <a:xfrm>
                <a:off x="7845534" y="2967371"/>
                <a:ext cx="134748" cy="1220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1DF2E607-442B-49A9-917B-27F3D7BE9E38}"/>
                  </a:ext>
                </a:extLst>
              </p:cNvPr>
              <p:cNvSpPr/>
              <p:nvPr/>
            </p:nvSpPr>
            <p:spPr>
              <a:xfrm>
                <a:off x="7839024" y="4231464"/>
                <a:ext cx="134748" cy="137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1DEF2E8D-DA56-4088-A074-938C8C7924D9}"/>
                </a:ext>
              </a:extLst>
            </p:cNvPr>
            <p:cNvSpPr/>
            <p:nvPr/>
          </p:nvSpPr>
          <p:spPr>
            <a:xfrm>
              <a:off x="9820976" y="4093075"/>
              <a:ext cx="1000105" cy="31977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추가</a:t>
              </a:r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BA53A34B-3028-46CB-879A-D876EB7963C7}"/>
                </a:ext>
              </a:extLst>
            </p:cNvPr>
            <p:cNvGrpSpPr/>
            <p:nvPr/>
          </p:nvGrpSpPr>
          <p:grpSpPr>
            <a:xfrm>
              <a:off x="6259629" y="4453204"/>
              <a:ext cx="4581735" cy="1174282"/>
              <a:chOff x="6259629" y="4453204"/>
              <a:chExt cx="4581735" cy="1174282"/>
            </a:xfrm>
          </p:grpSpPr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E35A810B-6F6C-48EF-90CE-962DAEA63716}"/>
                  </a:ext>
                </a:extLst>
              </p:cNvPr>
              <p:cNvGrpSpPr/>
              <p:nvPr/>
            </p:nvGrpSpPr>
            <p:grpSpPr>
              <a:xfrm>
                <a:off x="6259629" y="4453204"/>
                <a:ext cx="4581735" cy="1174282"/>
                <a:chOff x="5188017" y="3166712"/>
                <a:chExt cx="4581735" cy="1174282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C49D44FE-58C0-4916-8717-69823B702D1B}"/>
                    </a:ext>
                  </a:extLst>
                </p:cNvPr>
                <p:cNvSpPr/>
                <p:nvPr/>
              </p:nvSpPr>
              <p:spPr>
                <a:xfrm>
                  <a:off x="5188017" y="3166712"/>
                  <a:ext cx="4581735" cy="11742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사각형: 둥근 모서리 29">
                  <a:extLst>
                    <a:ext uri="{FF2B5EF4-FFF2-40B4-BE49-F238E27FC236}">
                      <a16:creationId xmlns:a16="http://schemas.microsoft.com/office/drawing/2014/main" id="{753BA906-F8E8-470D-A47A-BA3DE20BFFF9}"/>
                    </a:ext>
                  </a:extLst>
                </p:cNvPr>
                <p:cNvSpPr/>
                <p:nvPr/>
              </p:nvSpPr>
              <p:spPr>
                <a:xfrm>
                  <a:off x="5188017" y="3532472"/>
                  <a:ext cx="3561347" cy="808522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1" name="사각형: 둥근 모서리 30">
                  <a:extLst>
                    <a:ext uri="{FF2B5EF4-FFF2-40B4-BE49-F238E27FC236}">
                      <a16:creationId xmlns:a16="http://schemas.microsoft.com/office/drawing/2014/main" id="{84338A02-F327-4BD7-BBD5-9C76F029A94A}"/>
                    </a:ext>
                  </a:extLst>
                </p:cNvPr>
                <p:cNvSpPr/>
                <p:nvPr/>
              </p:nvSpPr>
              <p:spPr>
                <a:xfrm>
                  <a:off x="8749364" y="3532472"/>
                  <a:ext cx="1020388" cy="808522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chemeClr val="tx1"/>
                      </a:solidFill>
                    </a:rPr>
                    <a:t>결제</a:t>
                  </a:r>
                </a:p>
              </p:txBody>
            </p:sp>
          </p:grp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FCC3E1B-7569-4205-8795-9C837511C311}"/>
                  </a:ext>
                </a:extLst>
              </p:cNvPr>
              <p:cNvSpPr txBox="1"/>
              <p:nvPr/>
            </p:nvSpPr>
            <p:spPr>
              <a:xfrm>
                <a:off x="6277071" y="4870007"/>
                <a:ext cx="31971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1. </a:t>
                </a:r>
                <a:r>
                  <a:rPr lang="ko-KR" altLang="en-US" sz="1200" dirty="0"/>
                  <a:t>떡볶이</a:t>
                </a:r>
                <a:r>
                  <a:rPr lang="en-US" altLang="ko-KR" sz="1200" dirty="0"/>
                  <a:t>, </a:t>
                </a:r>
                <a:r>
                  <a:rPr lang="ko-KR" altLang="en-US" sz="1200" dirty="0"/>
                  <a:t>일반 떡볶이</a:t>
                </a:r>
                <a:r>
                  <a:rPr lang="en-US" altLang="ko-KR" sz="1200" dirty="0"/>
                  <a:t>, </a:t>
                </a:r>
                <a:r>
                  <a:rPr lang="ko-KR" altLang="en-US" sz="1200" dirty="0"/>
                  <a:t>반반 </a:t>
                </a:r>
                <a:r>
                  <a:rPr lang="en-US" altLang="ko-KR" sz="1200" dirty="0"/>
                  <a:t>: 4000</a:t>
                </a:r>
                <a:r>
                  <a:rPr lang="ko-KR" altLang="en-US" sz="1200" dirty="0"/>
                  <a:t>원</a:t>
                </a:r>
              </a:p>
            </p:txBody>
          </p:sp>
          <p:sp>
            <p:nvSpPr>
              <p:cNvPr id="58" name="사각형: 둥근 모서리 57">
                <a:extLst>
                  <a:ext uri="{FF2B5EF4-FFF2-40B4-BE49-F238E27FC236}">
                    <a16:creationId xmlns:a16="http://schemas.microsoft.com/office/drawing/2014/main" id="{37C5B200-AAB2-49CF-AD5E-A563426C3461}"/>
                  </a:ext>
                </a:extLst>
              </p:cNvPr>
              <p:cNvSpPr/>
              <p:nvPr/>
            </p:nvSpPr>
            <p:spPr>
              <a:xfrm>
                <a:off x="6259629" y="4455610"/>
                <a:ext cx="1616562" cy="36335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선택한 메뉴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18634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4498EACC-D2D9-4525-8F36-641AF3BC1B1F}"/>
              </a:ext>
            </a:extLst>
          </p:cNvPr>
          <p:cNvGrpSpPr/>
          <p:nvPr/>
        </p:nvGrpSpPr>
        <p:grpSpPr>
          <a:xfrm>
            <a:off x="1215363" y="1993367"/>
            <a:ext cx="3657600" cy="3272589"/>
            <a:chOff x="1405288" y="1193533"/>
            <a:chExt cx="3657600" cy="327258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211BAF1-D43D-48A5-B14F-F94F15CBE1D8}"/>
                </a:ext>
              </a:extLst>
            </p:cNvPr>
            <p:cNvSpPr/>
            <p:nvPr/>
          </p:nvSpPr>
          <p:spPr>
            <a:xfrm>
              <a:off x="1405288" y="1193533"/>
              <a:ext cx="3657600" cy="3272589"/>
            </a:xfrm>
            <a:prstGeom prst="rect">
              <a:avLst/>
            </a:prstGeom>
            <a:noFill/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B6BADC-F1A0-4017-9BAE-7B557F246DBA}"/>
                </a:ext>
              </a:extLst>
            </p:cNvPr>
            <p:cNvSpPr txBox="1"/>
            <p:nvPr/>
          </p:nvSpPr>
          <p:spPr>
            <a:xfrm>
              <a:off x="2127182" y="1225435"/>
              <a:ext cx="22138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부평 휴게소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5409D4F-B1DC-47E0-AA63-3D6B79BD3BD9}"/>
                </a:ext>
              </a:extLst>
            </p:cNvPr>
            <p:cNvSpPr txBox="1"/>
            <p:nvPr/>
          </p:nvSpPr>
          <p:spPr>
            <a:xfrm>
              <a:off x="1559290" y="2011680"/>
              <a:ext cx="3349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식사 방법을 선택해주세요</a:t>
              </a: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B5FC174-C64A-4173-BC5E-3618E29CEFCE}"/>
                </a:ext>
              </a:extLst>
            </p:cNvPr>
            <p:cNvSpPr/>
            <p:nvPr/>
          </p:nvSpPr>
          <p:spPr>
            <a:xfrm>
              <a:off x="1832892" y="2988681"/>
              <a:ext cx="1227942" cy="67854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포장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68FA9846-0EAA-457A-94AF-2097BF5A3902}"/>
                </a:ext>
              </a:extLst>
            </p:cNvPr>
            <p:cNvSpPr/>
            <p:nvPr/>
          </p:nvSpPr>
          <p:spPr>
            <a:xfrm>
              <a:off x="3335475" y="3000676"/>
              <a:ext cx="1241013" cy="67854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매장에서 식사</a:t>
              </a:r>
            </a:p>
          </p:txBody>
        </p:sp>
      </p:grpSp>
      <p:sp>
        <p:nvSpPr>
          <p:cNvPr id="38" name="액자 37">
            <a:extLst>
              <a:ext uri="{FF2B5EF4-FFF2-40B4-BE49-F238E27FC236}">
                <a16:creationId xmlns:a16="http://schemas.microsoft.com/office/drawing/2014/main" id="{ABA04C97-A0ED-4099-874E-55A07AC1176A}"/>
              </a:ext>
            </a:extLst>
          </p:cNvPr>
          <p:cNvSpPr/>
          <p:nvPr/>
        </p:nvSpPr>
        <p:spPr>
          <a:xfrm>
            <a:off x="1988128" y="853744"/>
            <a:ext cx="2116016" cy="45208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메인 프레임</a:t>
            </a:r>
          </a:p>
        </p:txBody>
      </p:sp>
      <p:sp>
        <p:nvSpPr>
          <p:cNvPr id="40" name="액자 39">
            <a:extLst>
              <a:ext uri="{FF2B5EF4-FFF2-40B4-BE49-F238E27FC236}">
                <a16:creationId xmlns:a16="http://schemas.microsoft.com/office/drawing/2014/main" id="{D389C52E-80BF-4280-B2FB-24169F17D7DD}"/>
              </a:ext>
            </a:extLst>
          </p:cNvPr>
          <p:cNvSpPr/>
          <p:nvPr/>
        </p:nvSpPr>
        <p:spPr>
          <a:xfrm>
            <a:off x="1988128" y="1359828"/>
            <a:ext cx="2116016" cy="45208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패널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096000" y="814284"/>
            <a:ext cx="4939044" cy="4970232"/>
            <a:chOff x="6096000" y="814284"/>
            <a:chExt cx="4939044" cy="497023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81BB3E7-0B13-44D6-8CDD-739A367BCCF7}"/>
                </a:ext>
              </a:extLst>
            </p:cNvPr>
            <p:cNvSpPr/>
            <p:nvPr/>
          </p:nvSpPr>
          <p:spPr>
            <a:xfrm>
              <a:off x="6096000" y="1474805"/>
              <a:ext cx="4939044" cy="4309711"/>
            </a:xfrm>
            <a:prstGeom prst="rect">
              <a:avLst/>
            </a:prstGeom>
            <a:noFill/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6CB20A-7CBB-4809-B9B2-31F91F043A72}"/>
                </a:ext>
              </a:extLst>
            </p:cNvPr>
            <p:cNvSpPr txBox="1"/>
            <p:nvPr/>
          </p:nvSpPr>
          <p:spPr>
            <a:xfrm>
              <a:off x="7509308" y="1493435"/>
              <a:ext cx="22138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부평 휴게소</a:t>
              </a:r>
            </a:p>
          </p:txBody>
        </p:sp>
        <p:sp>
          <p:nvSpPr>
            <p:cNvPr id="39" name="액자 38">
              <a:extLst>
                <a:ext uri="{FF2B5EF4-FFF2-40B4-BE49-F238E27FC236}">
                  <a16:creationId xmlns:a16="http://schemas.microsoft.com/office/drawing/2014/main" id="{D2BBFF62-B66D-4982-B9BD-9291182F573B}"/>
                </a:ext>
              </a:extLst>
            </p:cNvPr>
            <p:cNvSpPr/>
            <p:nvPr/>
          </p:nvSpPr>
          <p:spPr>
            <a:xfrm>
              <a:off x="7403316" y="814284"/>
              <a:ext cx="2116016" cy="452083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패널 </a:t>
              </a:r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F411851-97DC-4F34-A6F3-0382C6546BDE}"/>
                </a:ext>
              </a:extLst>
            </p:cNvPr>
            <p:cNvSpPr/>
            <p:nvPr/>
          </p:nvSpPr>
          <p:spPr>
            <a:xfrm>
              <a:off x="6388100" y="1993367"/>
              <a:ext cx="4356100" cy="35819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37BAD932-234C-4150-9748-364E2A89F831}"/>
                </a:ext>
              </a:extLst>
            </p:cNvPr>
            <p:cNvGrpSpPr/>
            <p:nvPr/>
          </p:nvGrpSpPr>
          <p:grpSpPr>
            <a:xfrm>
              <a:off x="6388100" y="1993366"/>
              <a:ext cx="4356100" cy="1187479"/>
              <a:chOff x="6259629" y="4453204"/>
              <a:chExt cx="3561347" cy="1174282"/>
            </a:xfrm>
          </p:grpSpPr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27C5A741-0EBF-4D74-9C38-70C1C1F6CC8F}"/>
                  </a:ext>
                </a:extLst>
              </p:cNvPr>
              <p:cNvGrpSpPr/>
              <p:nvPr/>
            </p:nvGrpSpPr>
            <p:grpSpPr>
              <a:xfrm>
                <a:off x="6259629" y="4453204"/>
                <a:ext cx="3561347" cy="1174282"/>
                <a:chOff x="5188017" y="3166712"/>
                <a:chExt cx="3561347" cy="1174282"/>
              </a:xfrm>
            </p:grpSpPr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B56D7051-DA13-47B2-890C-A8242B5D538B}"/>
                    </a:ext>
                  </a:extLst>
                </p:cNvPr>
                <p:cNvSpPr/>
                <p:nvPr/>
              </p:nvSpPr>
              <p:spPr>
                <a:xfrm>
                  <a:off x="5188017" y="3166712"/>
                  <a:ext cx="3561347" cy="11742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9" name="사각형: 둥근 모서리 58">
                  <a:extLst>
                    <a:ext uri="{FF2B5EF4-FFF2-40B4-BE49-F238E27FC236}">
                      <a16:creationId xmlns:a16="http://schemas.microsoft.com/office/drawing/2014/main" id="{ECD8AD50-A198-4985-BC41-0344041031A7}"/>
                    </a:ext>
                  </a:extLst>
                </p:cNvPr>
                <p:cNvSpPr/>
                <p:nvPr/>
              </p:nvSpPr>
              <p:spPr>
                <a:xfrm>
                  <a:off x="5188018" y="3169118"/>
                  <a:ext cx="1344590" cy="363354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chemeClr val="tx1"/>
                      </a:solidFill>
                    </a:rPr>
                    <a:t>선택한 메뉴</a:t>
                  </a:r>
                </a:p>
              </p:txBody>
            </p:sp>
            <p:sp>
              <p:nvSpPr>
                <p:cNvPr id="60" name="사각형: 둥근 모서리 59">
                  <a:extLst>
                    <a:ext uri="{FF2B5EF4-FFF2-40B4-BE49-F238E27FC236}">
                      <a16:creationId xmlns:a16="http://schemas.microsoft.com/office/drawing/2014/main" id="{1B7D3155-EC60-4965-BA95-AD562EAA7DEF}"/>
                    </a:ext>
                  </a:extLst>
                </p:cNvPr>
                <p:cNvSpPr/>
                <p:nvPr/>
              </p:nvSpPr>
              <p:spPr>
                <a:xfrm>
                  <a:off x="5188017" y="3532472"/>
                  <a:ext cx="3561347" cy="808522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B7AFE43-E88B-4F58-97F0-CFF90C0F67B3}"/>
                  </a:ext>
                </a:extLst>
              </p:cNvPr>
              <p:cNvSpPr txBox="1"/>
              <p:nvPr/>
            </p:nvSpPr>
            <p:spPr>
              <a:xfrm>
                <a:off x="6277071" y="4870007"/>
                <a:ext cx="31971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1. </a:t>
                </a:r>
                <a:r>
                  <a:rPr lang="ko-KR" altLang="en-US" sz="1200" dirty="0"/>
                  <a:t>떡볶이</a:t>
                </a:r>
                <a:r>
                  <a:rPr lang="en-US" altLang="ko-KR" sz="1200" dirty="0"/>
                  <a:t>, </a:t>
                </a:r>
                <a:r>
                  <a:rPr lang="ko-KR" altLang="en-US" sz="1200" dirty="0"/>
                  <a:t>일반 떡볶이</a:t>
                </a:r>
                <a:r>
                  <a:rPr lang="en-US" altLang="ko-KR" sz="1200" dirty="0"/>
                  <a:t>, </a:t>
                </a:r>
                <a:r>
                  <a:rPr lang="ko-KR" altLang="en-US" sz="1200" dirty="0"/>
                  <a:t>반반 </a:t>
                </a:r>
                <a:r>
                  <a:rPr lang="en-US" altLang="ko-KR" sz="1200" dirty="0"/>
                  <a:t>: 4000</a:t>
                </a:r>
                <a:r>
                  <a:rPr lang="ko-KR" altLang="en-US" sz="1200" dirty="0"/>
                  <a:t>원</a:t>
                </a: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D202BC95-F8FB-4BAB-AD35-925F0C1F0A32}"/>
                </a:ext>
              </a:extLst>
            </p:cNvPr>
            <p:cNvGrpSpPr/>
            <p:nvPr/>
          </p:nvGrpSpPr>
          <p:grpSpPr>
            <a:xfrm>
              <a:off x="6409434" y="3204617"/>
              <a:ext cx="4022360" cy="2178578"/>
              <a:chOff x="6409434" y="3204617"/>
              <a:chExt cx="4022360" cy="2178578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7FB8252-09B6-46BD-B8AE-7750DB83E44E}"/>
                  </a:ext>
                </a:extLst>
              </p:cNvPr>
              <p:cNvSpPr txBox="1"/>
              <p:nvPr/>
            </p:nvSpPr>
            <p:spPr>
              <a:xfrm>
                <a:off x="6409434" y="3204617"/>
                <a:ext cx="152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결제 방법</a:t>
                </a: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355CB0ED-11BB-4978-B357-B482A6C624E1}"/>
                  </a:ext>
                </a:extLst>
              </p:cNvPr>
              <p:cNvSpPr/>
              <p:nvPr/>
            </p:nvSpPr>
            <p:spPr>
              <a:xfrm>
                <a:off x="6457950" y="3629660"/>
                <a:ext cx="1276350" cy="5295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신용</a:t>
                </a:r>
                <a:r>
                  <a:rPr lang="en-US" altLang="ko-KR" dirty="0"/>
                  <a:t>/</a:t>
                </a:r>
                <a:r>
                  <a:rPr lang="ko-KR" altLang="en-US" dirty="0"/>
                  <a:t>체크카드</a:t>
                </a: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7945E0C8-FF53-4CA7-ACA6-01A4E3E4C2AD}"/>
                  </a:ext>
                </a:extLst>
              </p:cNvPr>
              <p:cNvSpPr/>
              <p:nvPr/>
            </p:nvSpPr>
            <p:spPr>
              <a:xfrm>
                <a:off x="7804150" y="3629660"/>
                <a:ext cx="1276350" cy="5295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삼성페이</a:t>
                </a: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E6AA44DA-D813-4B51-8E39-5FC10FADA9F5}"/>
                  </a:ext>
                </a:extLst>
              </p:cNvPr>
              <p:cNvSpPr/>
              <p:nvPr/>
            </p:nvSpPr>
            <p:spPr>
              <a:xfrm>
                <a:off x="9155444" y="3637915"/>
                <a:ext cx="1276350" cy="5295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애플페이</a:t>
                </a: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588DC55D-748F-4088-B336-996052C342D1}"/>
                  </a:ext>
                </a:extLst>
              </p:cNvPr>
              <p:cNvSpPr/>
              <p:nvPr/>
            </p:nvSpPr>
            <p:spPr>
              <a:xfrm>
                <a:off x="6457950" y="4248616"/>
                <a:ext cx="1276350" cy="5295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현금</a:t>
                </a: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73663D01-48BA-47C8-BE70-7D48EC02D2AC}"/>
                  </a:ext>
                </a:extLst>
              </p:cNvPr>
              <p:cNvSpPr/>
              <p:nvPr/>
            </p:nvSpPr>
            <p:spPr>
              <a:xfrm>
                <a:off x="7804150" y="4248616"/>
                <a:ext cx="1276350" cy="5295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휴게소 </a:t>
                </a:r>
                <a:endParaRPr lang="en-US" altLang="ko-KR" dirty="0"/>
              </a:p>
              <a:p>
                <a:pPr algn="ctr"/>
                <a:r>
                  <a:rPr lang="ko-KR" altLang="en-US" dirty="0" err="1"/>
                  <a:t>멤버쉽</a:t>
                </a:r>
                <a:endParaRPr lang="ko-KR" altLang="en-US" dirty="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F531C060-3C2E-4F21-9127-CA1FADB13261}"/>
                  </a:ext>
                </a:extLst>
              </p:cNvPr>
              <p:cNvSpPr/>
              <p:nvPr/>
            </p:nvSpPr>
            <p:spPr>
              <a:xfrm>
                <a:off x="9155444" y="4248616"/>
                <a:ext cx="1276350" cy="5295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네이버</a:t>
                </a:r>
                <a:endParaRPr lang="en-US" altLang="ko-KR" dirty="0"/>
              </a:p>
              <a:p>
                <a:pPr algn="ctr"/>
                <a:r>
                  <a:rPr lang="ko-KR" altLang="en-US" dirty="0"/>
                  <a:t>페이</a:t>
                </a: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9B493066-7CE3-4220-BF6C-0C7867113BEB}"/>
                  </a:ext>
                </a:extLst>
              </p:cNvPr>
              <p:cNvSpPr/>
              <p:nvPr/>
            </p:nvSpPr>
            <p:spPr>
              <a:xfrm>
                <a:off x="6457950" y="4853605"/>
                <a:ext cx="1276350" cy="5295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인천</a:t>
                </a:r>
                <a:r>
                  <a:rPr lang="en-US" altLang="ko-KR" dirty="0"/>
                  <a:t>e</a:t>
                </a:r>
                <a:r>
                  <a:rPr lang="ko-KR" altLang="en-US" dirty="0"/>
                  <a:t>음</a:t>
                </a:r>
                <a:endParaRPr lang="en-US" altLang="ko-KR" dirty="0"/>
              </a:p>
              <a:p>
                <a:pPr algn="ctr"/>
                <a:r>
                  <a:rPr lang="ko-KR" altLang="en-US" dirty="0"/>
                  <a:t>카드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4327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81BB3E7-0B13-44D6-8CDD-739A367BCCF7}"/>
              </a:ext>
            </a:extLst>
          </p:cNvPr>
          <p:cNvSpPr/>
          <p:nvPr/>
        </p:nvSpPr>
        <p:spPr>
          <a:xfrm>
            <a:off x="697714" y="1063415"/>
            <a:ext cx="4939044" cy="4309711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6CB20A-7CBB-4809-B9B2-31F91F043A72}"/>
              </a:ext>
            </a:extLst>
          </p:cNvPr>
          <p:cNvSpPr txBox="1"/>
          <p:nvPr/>
        </p:nvSpPr>
        <p:spPr>
          <a:xfrm>
            <a:off x="2111022" y="1082045"/>
            <a:ext cx="221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부평 휴게소</a:t>
            </a:r>
          </a:p>
        </p:txBody>
      </p:sp>
      <p:sp>
        <p:nvSpPr>
          <p:cNvPr id="39" name="액자 38">
            <a:extLst>
              <a:ext uri="{FF2B5EF4-FFF2-40B4-BE49-F238E27FC236}">
                <a16:creationId xmlns:a16="http://schemas.microsoft.com/office/drawing/2014/main" id="{D2BBFF62-B66D-4982-B9BD-9291182F573B}"/>
              </a:ext>
            </a:extLst>
          </p:cNvPr>
          <p:cNvSpPr/>
          <p:nvPr/>
        </p:nvSpPr>
        <p:spPr>
          <a:xfrm>
            <a:off x="2005030" y="402894"/>
            <a:ext cx="2116016" cy="45208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패널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411851-97DC-4F34-A6F3-0382C6546BDE}"/>
              </a:ext>
            </a:extLst>
          </p:cNvPr>
          <p:cNvSpPr/>
          <p:nvPr/>
        </p:nvSpPr>
        <p:spPr>
          <a:xfrm>
            <a:off x="989814" y="1581977"/>
            <a:ext cx="4356100" cy="3581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7BAD932-234C-4150-9748-364E2A89F831}"/>
              </a:ext>
            </a:extLst>
          </p:cNvPr>
          <p:cNvGrpSpPr/>
          <p:nvPr/>
        </p:nvGrpSpPr>
        <p:grpSpPr>
          <a:xfrm>
            <a:off x="989814" y="1581976"/>
            <a:ext cx="4356100" cy="1187479"/>
            <a:chOff x="6259629" y="4453204"/>
            <a:chExt cx="3561347" cy="1174282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27C5A741-0EBF-4D74-9C38-70C1C1F6CC8F}"/>
                </a:ext>
              </a:extLst>
            </p:cNvPr>
            <p:cNvGrpSpPr/>
            <p:nvPr/>
          </p:nvGrpSpPr>
          <p:grpSpPr>
            <a:xfrm>
              <a:off x="6259629" y="4453204"/>
              <a:ext cx="3561347" cy="1174282"/>
              <a:chOff x="5188017" y="3166712"/>
              <a:chExt cx="3561347" cy="1174282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B56D7051-DA13-47B2-890C-A8242B5D538B}"/>
                  </a:ext>
                </a:extLst>
              </p:cNvPr>
              <p:cNvSpPr/>
              <p:nvPr/>
            </p:nvSpPr>
            <p:spPr>
              <a:xfrm>
                <a:off x="5188017" y="3166712"/>
                <a:ext cx="3561347" cy="11742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ECD8AD50-A198-4985-BC41-0344041031A7}"/>
                  </a:ext>
                </a:extLst>
              </p:cNvPr>
              <p:cNvSpPr/>
              <p:nvPr/>
            </p:nvSpPr>
            <p:spPr>
              <a:xfrm>
                <a:off x="5188018" y="3169118"/>
                <a:ext cx="1344590" cy="36335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선택한 메뉴</a:t>
                </a:r>
              </a:p>
            </p:txBody>
          </p:sp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1B7D3155-EC60-4965-BA95-AD562EAA7DEF}"/>
                  </a:ext>
                </a:extLst>
              </p:cNvPr>
              <p:cNvSpPr/>
              <p:nvPr/>
            </p:nvSpPr>
            <p:spPr>
              <a:xfrm>
                <a:off x="5188017" y="3532472"/>
                <a:ext cx="3561347" cy="8085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B7AFE43-E88B-4F58-97F0-CFF90C0F67B3}"/>
                </a:ext>
              </a:extLst>
            </p:cNvPr>
            <p:cNvSpPr txBox="1"/>
            <p:nvPr/>
          </p:nvSpPr>
          <p:spPr>
            <a:xfrm>
              <a:off x="6277071" y="4870007"/>
              <a:ext cx="31971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1. </a:t>
              </a:r>
              <a:r>
                <a:rPr lang="ko-KR" altLang="en-US" sz="1200" dirty="0"/>
                <a:t>떡볶이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일반 떡볶이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반반 </a:t>
              </a:r>
              <a:r>
                <a:rPr lang="en-US" altLang="ko-KR" sz="1200" dirty="0"/>
                <a:t>: 4000</a:t>
              </a:r>
              <a:r>
                <a:rPr lang="ko-KR" altLang="en-US" sz="1200" dirty="0"/>
                <a:t>원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202BC95-F8FB-4BAB-AD35-925F0C1F0A32}"/>
              </a:ext>
            </a:extLst>
          </p:cNvPr>
          <p:cNvGrpSpPr/>
          <p:nvPr/>
        </p:nvGrpSpPr>
        <p:grpSpPr>
          <a:xfrm>
            <a:off x="1011148" y="2793227"/>
            <a:ext cx="4022360" cy="2178578"/>
            <a:chOff x="6409434" y="3204617"/>
            <a:chExt cx="4022360" cy="217857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7FB8252-09B6-46BD-B8AE-7750DB83E44E}"/>
                </a:ext>
              </a:extLst>
            </p:cNvPr>
            <p:cNvSpPr txBox="1"/>
            <p:nvPr/>
          </p:nvSpPr>
          <p:spPr>
            <a:xfrm>
              <a:off x="6409434" y="3204617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결제 방법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55CB0ED-11BB-4978-B357-B482A6C624E1}"/>
                </a:ext>
              </a:extLst>
            </p:cNvPr>
            <p:cNvSpPr/>
            <p:nvPr/>
          </p:nvSpPr>
          <p:spPr>
            <a:xfrm>
              <a:off x="6457950" y="3629660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신용</a:t>
              </a:r>
              <a:r>
                <a:rPr lang="en-US" altLang="ko-KR" dirty="0"/>
                <a:t>/</a:t>
              </a:r>
              <a:r>
                <a:rPr lang="ko-KR" altLang="en-US" dirty="0"/>
                <a:t>체크카드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7945E0C8-FF53-4CA7-ACA6-01A4E3E4C2AD}"/>
                </a:ext>
              </a:extLst>
            </p:cNvPr>
            <p:cNvSpPr/>
            <p:nvPr/>
          </p:nvSpPr>
          <p:spPr>
            <a:xfrm>
              <a:off x="7804150" y="3629660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삼성페이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E6AA44DA-D813-4B51-8E39-5FC10FADA9F5}"/>
                </a:ext>
              </a:extLst>
            </p:cNvPr>
            <p:cNvSpPr/>
            <p:nvPr/>
          </p:nvSpPr>
          <p:spPr>
            <a:xfrm>
              <a:off x="9155444" y="3637915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애플페이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588DC55D-748F-4088-B336-996052C342D1}"/>
                </a:ext>
              </a:extLst>
            </p:cNvPr>
            <p:cNvSpPr/>
            <p:nvPr/>
          </p:nvSpPr>
          <p:spPr>
            <a:xfrm>
              <a:off x="6457950" y="4248616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현금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3663D01-48BA-47C8-BE70-7D48EC02D2AC}"/>
                </a:ext>
              </a:extLst>
            </p:cNvPr>
            <p:cNvSpPr/>
            <p:nvPr/>
          </p:nvSpPr>
          <p:spPr>
            <a:xfrm>
              <a:off x="7804150" y="4248616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휴게소 </a:t>
              </a:r>
              <a:endParaRPr lang="en-US" altLang="ko-KR" dirty="0"/>
            </a:p>
            <a:p>
              <a:pPr algn="ctr"/>
              <a:r>
                <a:rPr lang="ko-KR" altLang="en-US" dirty="0" err="1"/>
                <a:t>멤버쉽</a:t>
              </a:r>
              <a:endParaRPr lang="ko-KR" altLang="en-US" dirty="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F531C060-3C2E-4F21-9127-CA1FADB13261}"/>
                </a:ext>
              </a:extLst>
            </p:cNvPr>
            <p:cNvSpPr/>
            <p:nvPr/>
          </p:nvSpPr>
          <p:spPr>
            <a:xfrm>
              <a:off x="9155444" y="4248616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네이버</a:t>
              </a:r>
              <a:endParaRPr lang="en-US" altLang="ko-KR" dirty="0"/>
            </a:p>
            <a:p>
              <a:pPr algn="ctr"/>
              <a:r>
                <a:rPr lang="ko-KR" altLang="en-US" dirty="0"/>
                <a:t>페이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B493066-7CE3-4220-BF6C-0C7867113BEB}"/>
                </a:ext>
              </a:extLst>
            </p:cNvPr>
            <p:cNvSpPr/>
            <p:nvPr/>
          </p:nvSpPr>
          <p:spPr>
            <a:xfrm>
              <a:off x="6457950" y="4853605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인천</a:t>
              </a:r>
              <a:r>
                <a:rPr lang="en-US" altLang="ko-KR" dirty="0"/>
                <a:t>e</a:t>
              </a:r>
              <a:r>
                <a:rPr lang="ko-KR" altLang="en-US" dirty="0"/>
                <a:t>음</a:t>
              </a:r>
              <a:endParaRPr lang="en-US" altLang="ko-KR" dirty="0"/>
            </a:p>
            <a:p>
              <a:pPr algn="ctr"/>
              <a:r>
                <a:rPr lang="ko-KR" altLang="en-US" dirty="0"/>
                <a:t>카드</a:t>
              </a: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934580" y="402893"/>
            <a:ext cx="4939044" cy="4970232"/>
            <a:chOff x="5934580" y="402893"/>
            <a:chExt cx="4939044" cy="4970232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AF6C240-C023-4EEC-8B7B-7024A43DA3AE}"/>
                </a:ext>
              </a:extLst>
            </p:cNvPr>
            <p:cNvSpPr/>
            <p:nvPr/>
          </p:nvSpPr>
          <p:spPr>
            <a:xfrm>
              <a:off x="5934580" y="1063414"/>
              <a:ext cx="4939044" cy="4309711"/>
            </a:xfrm>
            <a:prstGeom prst="rect">
              <a:avLst/>
            </a:prstGeom>
            <a:noFill/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A639938-C8D3-4615-8E07-56025B6B19E2}"/>
                </a:ext>
              </a:extLst>
            </p:cNvPr>
            <p:cNvSpPr txBox="1"/>
            <p:nvPr/>
          </p:nvSpPr>
          <p:spPr>
            <a:xfrm>
              <a:off x="7347888" y="1082044"/>
              <a:ext cx="22138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부평 휴게소</a:t>
              </a:r>
            </a:p>
          </p:txBody>
        </p:sp>
        <p:sp>
          <p:nvSpPr>
            <p:cNvPr id="31" name="액자 30">
              <a:extLst>
                <a:ext uri="{FF2B5EF4-FFF2-40B4-BE49-F238E27FC236}">
                  <a16:creationId xmlns:a16="http://schemas.microsoft.com/office/drawing/2014/main" id="{CBCAF3B7-8F7F-4615-BEEB-A36A4133BE13}"/>
                </a:ext>
              </a:extLst>
            </p:cNvPr>
            <p:cNvSpPr/>
            <p:nvPr/>
          </p:nvSpPr>
          <p:spPr>
            <a:xfrm>
              <a:off x="7241896" y="402893"/>
              <a:ext cx="2116016" cy="452083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패널 </a:t>
              </a:r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33C3CCC-36A2-41D2-9AF4-C95C74333E7F}"/>
                </a:ext>
              </a:extLst>
            </p:cNvPr>
            <p:cNvSpPr/>
            <p:nvPr/>
          </p:nvSpPr>
          <p:spPr>
            <a:xfrm>
              <a:off x="6432550" y="1822450"/>
              <a:ext cx="3835400" cy="30670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FC10BE3-092B-435E-9889-6744EE42D298}"/>
                </a:ext>
              </a:extLst>
            </p:cNvPr>
            <p:cNvSpPr txBox="1"/>
            <p:nvPr/>
          </p:nvSpPr>
          <p:spPr>
            <a:xfrm>
              <a:off x="7156796" y="1892056"/>
              <a:ext cx="2494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신용</a:t>
              </a:r>
              <a:r>
                <a:rPr lang="en-US" altLang="ko-KR" dirty="0"/>
                <a:t>/</a:t>
              </a:r>
              <a:r>
                <a:rPr lang="ko-KR" altLang="en-US" dirty="0"/>
                <a:t>체크카드 결제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B414281-136A-4B5A-A886-4A3E1AA988A1}"/>
                </a:ext>
              </a:extLst>
            </p:cNvPr>
            <p:cNvSpPr/>
            <p:nvPr/>
          </p:nvSpPr>
          <p:spPr>
            <a:xfrm>
              <a:off x="6794949" y="2469826"/>
              <a:ext cx="3079750" cy="473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총 </a:t>
              </a:r>
              <a:r>
                <a:rPr lang="en-US" altLang="ko-KR" dirty="0"/>
                <a:t>4000</a:t>
              </a:r>
              <a:r>
                <a:rPr lang="ko-KR" altLang="en-US" dirty="0"/>
                <a:t>원</a:t>
              </a: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CACFB6B0-E59D-4031-99E1-414AB0969169}"/>
                </a:ext>
              </a:extLst>
            </p:cNvPr>
            <p:cNvSpPr/>
            <p:nvPr/>
          </p:nvSpPr>
          <p:spPr>
            <a:xfrm>
              <a:off x="6794949" y="3355975"/>
              <a:ext cx="1365250" cy="62865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결제</a:t>
              </a: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8629C979-1574-47E8-B72C-C3EA526097A4}"/>
                </a:ext>
              </a:extLst>
            </p:cNvPr>
            <p:cNvSpPr/>
            <p:nvPr/>
          </p:nvSpPr>
          <p:spPr>
            <a:xfrm>
              <a:off x="8522598" y="3355975"/>
              <a:ext cx="1365250" cy="62865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취소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5889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81BB3E7-0B13-44D6-8CDD-739A367BCCF7}"/>
              </a:ext>
            </a:extLst>
          </p:cNvPr>
          <p:cNvSpPr/>
          <p:nvPr/>
        </p:nvSpPr>
        <p:spPr>
          <a:xfrm>
            <a:off x="697714" y="1063415"/>
            <a:ext cx="4939044" cy="4309711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6CB20A-7CBB-4809-B9B2-31F91F043A72}"/>
              </a:ext>
            </a:extLst>
          </p:cNvPr>
          <p:cNvSpPr txBox="1"/>
          <p:nvPr/>
        </p:nvSpPr>
        <p:spPr>
          <a:xfrm>
            <a:off x="2111022" y="1082045"/>
            <a:ext cx="221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부평 휴게소</a:t>
            </a:r>
          </a:p>
        </p:txBody>
      </p:sp>
      <p:sp>
        <p:nvSpPr>
          <p:cNvPr id="39" name="액자 38">
            <a:extLst>
              <a:ext uri="{FF2B5EF4-FFF2-40B4-BE49-F238E27FC236}">
                <a16:creationId xmlns:a16="http://schemas.microsoft.com/office/drawing/2014/main" id="{D2BBFF62-B66D-4982-B9BD-9291182F573B}"/>
              </a:ext>
            </a:extLst>
          </p:cNvPr>
          <p:cNvSpPr/>
          <p:nvPr/>
        </p:nvSpPr>
        <p:spPr>
          <a:xfrm>
            <a:off x="2005030" y="402894"/>
            <a:ext cx="2116016" cy="45208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패널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411851-97DC-4F34-A6F3-0382C6546BDE}"/>
              </a:ext>
            </a:extLst>
          </p:cNvPr>
          <p:cNvSpPr/>
          <p:nvPr/>
        </p:nvSpPr>
        <p:spPr>
          <a:xfrm>
            <a:off x="989814" y="1581977"/>
            <a:ext cx="4356100" cy="3581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7BAD932-234C-4150-9748-364E2A89F831}"/>
              </a:ext>
            </a:extLst>
          </p:cNvPr>
          <p:cNvGrpSpPr/>
          <p:nvPr/>
        </p:nvGrpSpPr>
        <p:grpSpPr>
          <a:xfrm>
            <a:off x="989814" y="1581976"/>
            <a:ext cx="4356100" cy="1187479"/>
            <a:chOff x="6259629" y="4453204"/>
            <a:chExt cx="3561347" cy="1174282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27C5A741-0EBF-4D74-9C38-70C1C1F6CC8F}"/>
                </a:ext>
              </a:extLst>
            </p:cNvPr>
            <p:cNvGrpSpPr/>
            <p:nvPr/>
          </p:nvGrpSpPr>
          <p:grpSpPr>
            <a:xfrm>
              <a:off x="6259629" y="4453204"/>
              <a:ext cx="3561347" cy="1174282"/>
              <a:chOff x="5188017" y="3166712"/>
              <a:chExt cx="3561347" cy="1174282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B56D7051-DA13-47B2-890C-A8242B5D538B}"/>
                  </a:ext>
                </a:extLst>
              </p:cNvPr>
              <p:cNvSpPr/>
              <p:nvPr/>
            </p:nvSpPr>
            <p:spPr>
              <a:xfrm>
                <a:off x="5188017" y="3166712"/>
                <a:ext cx="3561347" cy="11742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ECD8AD50-A198-4985-BC41-0344041031A7}"/>
                  </a:ext>
                </a:extLst>
              </p:cNvPr>
              <p:cNvSpPr/>
              <p:nvPr/>
            </p:nvSpPr>
            <p:spPr>
              <a:xfrm>
                <a:off x="5188018" y="3169118"/>
                <a:ext cx="1344590" cy="36335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선택한 메뉴</a:t>
                </a:r>
              </a:p>
            </p:txBody>
          </p:sp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1B7D3155-EC60-4965-BA95-AD562EAA7DEF}"/>
                  </a:ext>
                </a:extLst>
              </p:cNvPr>
              <p:cNvSpPr/>
              <p:nvPr/>
            </p:nvSpPr>
            <p:spPr>
              <a:xfrm>
                <a:off x="5188017" y="3532472"/>
                <a:ext cx="3561347" cy="8085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B7AFE43-E88B-4F58-97F0-CFF90C0F67B3}"/>
                </a:ext>
              </a:extLst>
            </p:cNvPr>
            <p:cNvSpPr txBox="1"/>
            <p:nvPr/>
          </p:nvSpPr>
          <p:spPr>
            <a:xfrm>
              <a:off x="6277071" y="4870007"/>
              <a:ext cx="31971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1. </a:t>
              </a:r>
              <a:r>
                <a:rPr lang="ko-KR" altLang="en-US" sz="1200" dirty="0"/>
                <a:t>떡볶이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일반 떡볶이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반반 </a:t>
              </a:r>
              <a:r>
                <a:rPr lang="en-US" altLang="ko-KR" sz="1200" dirty="0"/>
                <a:t>: 4000</a:t>
              </a:r>
              <a:r>
                <a:rPr lang="ko-KR" altLang="en-US" sz="1200" dirty="0"/>
                <a:t>원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202BC95-F8FB-4BAB-AD35-925F0C1F0A32}"/>
              </a:ext>
            </a:extLst>
          </p:cNvPr>
          <p:cNvGrpSpPr/>
          <p:nvPr/>
        </p:nvGrpSpPr>
        <p:grpSpPr>
          <a:xfrm>
            <a:off x="1011148" y="2793227"/>
            <a:ext cx="4022360" cy="2178578"/>
            <a:chOff x="6409434" y="3204617"/>
            <a:chExt cx="4022360" cy="217857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7FB8252-09B6-46BD-B8AE-7750DB83E44E}"/>
                </a:ext>
              </a:extLst>
            </p:cNvPr>
            <p:cNvSpPr txBox="1"/>
            <p:nvPr/>
          </p:nvSpPr>
          <p:spPr>
            <a:xfrm>
              <a:off x="6409434" y="3204617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결제 방법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55CB0ED-11BB-4978-B357-B482A6C624E1}"/>
                </a:ext>
              </a:extLst>
            </p:cNvPr>
            <p:cNvSpPr/>
            <p:nvPr/>
          </p:nvSpPr>
          <p:spPr>
            <a:xfrm>
              <a:off x="6457950" y="3629660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신용</a:t>
              </a:r>
              <a:r>
                <a:rPr lang="en-US" altLang="ko-KR" dirty="0"/>
                <a:t>/</a:t>
              </a:r>
              <a:r>
                <a:rPr lang="ko-KR" altLang="en-US" dirty="0"/>
                <a:t>체크카드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7945E0C8-FF53-4CA7-ACA6-01A4E3E4C2AD}"/>
                </a:ext>
              </a:extLst>
            </p:cNvPr>
            <p:cNvSpPr/>
            <p:nvPr/>
          </p:nvSpPr>
          <p:spPr>
            <a:xfrm>
              <a:off x="7804150" y="3629660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삼성페이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E6AA44DA-D813-4B51-8E39-5FC10FADA9F5}"/>
                </a:ext>
              </a:extLst>
            </p:cNvPr>
            <p:cNvSpPr/>
            <p:nvPr/>
          </p:nvSpPr>
          <p:spPr>
            <a:xfrm>
              <a:off x="9155444" y="3637915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애플페이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588DC55D-748F-4088-B336-996052C342D1}"/>
                </a:ext>
              </a:extLst>
            </p:cNvPr>
            <p:cNvSpPr/>
            <p:nvPr/>
          </p:nvSpPr>
          <p:spPr>
            <a:xfrm>
              <a:off x="6457950" y="4248616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현금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3663D01-48BA-47C8-BE70-7D48EC02D2AC}"/>
                </a:ext>
              </a:extLst>
            </p:cNvPr>
            <p:cNvSpPr/>
            <p:nvPr/>
          </p:nvSpPr>
          <p:spPr>
            <a:xfrm>
              <a:off x="7804150" y="4248616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휴게소 </a:t>
              </a:r>
              <a:endParaRPr lang="en-US" altLang="ko-KR" dirty="0"/>
            </a:p>
            <a:p>
              <a:pPr algn="ctr"/>
              <a:r>
                <a:rPr lang="ko-KR" altLang="en-US" dirty="0" err="1"/>
                <a:t>멤버쉽</a:t>
              </a:r>
              <a:endParaRPr lang="ko-KR" altLang="en-US" dirty="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F531C060-3C2E-4F21-9127-CA1FADB13261}"/>
                </a:ext>
              </a:extLst>
            </p:cNvPr>
            <p:cNvSpPr/>
            <p:nvPr/>
          </p:nvSpPr>
          <p:spPr>
            <a:xfrm>
              <a:off x="9155444" y="4248616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네이버</a:t>
              </a:r>
              <a:endParaRPr lang="en-US" altLang="ko-KR" dirty="0"/>
            </a:p>
            <a:p>
              <a:pPr algn="ctr"/>
              <a:r>
                <a:rPr lang="ko-KR" altLang="en-US" dirty="0"/>
                <a:t>페이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B493066-7CE3-4220-BF6C-0C7867113BEB}"/>
                </a:ext>
              </a:extLst>
            </p:cNvPr>
            <p:cNvSpPr/>
            <p:nvPr/>
          </p:nvSpPr>
          <p:spPr>
            <a:xfrm>
              <a:off x="6457950" y="4853605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인천</a:t>
              </a:r>
              <a:r>
                <a:rPr lang="en-US" altLang="ko-KR" dirty="0"/>
                <a:t>e</a:t>
              </a:r>
              <a:r>
                <a:rPr lang="ko-KR" altLang="en-US" dirty="0"/>
                <a:t>음</a:t>
              </a:r>
              <a:endParaRPr lang="en-US" altLang="ko-KR" dirty="0"/>
            </a:p>
            <a:p>
              <a:pPr algn="ctr"/>
              <a:r>
                <a:rPr lang="ko-KR" altLang="en-US" dirty="0"/>
                <a:t>카드</a:t>
              </a: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934580" y="402893"/>
            <a:ext cx="4939044" cy="4970232"/>
            <a:chOff x="5934580" y="402893"/>
            <a:chExt cx="4939044" cy="4970232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AF6C240-C023-4EEC-8B7B-7024A43DA3AE}"/>
                </a:ext>
              </a:extLst>
            </p:cNvPr>
            <p:cNvSpPr/>
            <p:nvPr/>
          </p:nvSpPr>
          <p:spPr>
            <a:xfrm>
              <a:off x="5934580" y="1063414"/>
              <a:ext cx="4939044" cy="4309711"/>
            </a:xfrm>
            <a:prstGeom prst="rect">
              <a:avLst/>
            </a:prstGeom>
            <a:noFill/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A639938-C8D3-4615-8E07-56025B6B19E2}"/>
                </a:ext>
              </a:extLst>
            </p:cNvPr>
            <p:cNvSpPr txBox="1"/>
            <p:nvPr/>
          </p:nvSpPr>
          <p:spPr>
            <a:xfrm>
              <a:off x="7347888" y="1082044"/>
              <a:ext cx="22138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부평 휴게소</a:t>
              </a:r>
            </a:p>
          </p:txBody>
        </p:sp>
        <p:sp>
          <p:nvSpPr>
            <p:cNvPr id="31" name="액자 30">
              <a:extLst>
                <a:ext uri="{FF2B5EF4-FFF2-40B4-BE49-F238E27FC236}">
                  <a16:creationId xmlns:a16="http://schemas.microsoft.com/office/drawing/2014/main" id="{CBCAF3B7-8F7F-4615-BEEB-A36A4133BE13}"/>
                </a:ext>
              </a:extLst>
            </p:cNvPr>
            <p:cNvSpPr/>
            <p:nvPr/>
          </p:nvSpPr>
          <p:spPr>
            <a:xfrm>
              <a:off x="7241896" y="402893"/>
              <a:ext cx="2116016" cy="452083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패널 </a:t>
              </a:r>
              <a:r>
                <a:rPr lang="en-US" altLang="ko-KR" dirty="0">
                  <a:solidFill>
                    <a:schemeClr val="tx1"/>
                  </a:solidFill>
                </a:rPr>
                <a:t>5-1?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5FD8314-6D97-42E0-AA27-106A638C94A5}"/>
                </a:ext>
              </a:extLst>
            </p:cNvPr>
            <p:cNvGrpSpPr/>
            <p:nvPr/>
          </p:nvGrpSpPr>
          <p:grpSpPr>
            <a:xfrm>
              <a:off x="6432550" y="1822450"/>
              <a:ext cx="3835400" cy="3067050"/>
              <a:chOff x="6432550" y="1822450"/>
              <a:chExt cx="3835400" cy="3067050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D33C3CCC-36A2-41D2-9AF4-C95C74333E7F}"/>
                  </a:ext>
                </a:extLst>
              </p:cNvPr>
              <p:cNvSpPr/>
              <p:nvPr/>
            </p:nvSpPr>
            <p:spPr>
              <a:xfrm>
                <a:off x="6432550" y="1822450"/>
                <a:ext cx="3835400" cy="30670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7ED200-E7A3-4A8B-B5ED-8F784947E334}"/>
                  </a:ext>
                </a:extLst>
              </p:cNvPr>
              <p:cNvSpPr txBox="1"/>
              <p:nvPr/>
            </p:nvSpPr>
            <p:spPr>
              <a:xfrm>
                <a:off x="6676902" y="1951847"/>
                <a:ext cx="3454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결제를 진행합니다</a:t>
                </a:r>
                <a:r>
                  <a:rPr lang="en-US" altLang="ko-KR" dirty="0"/>
                  <a:t>.</a:t>
                </a:r>
              </a:p>
              <a:p>
                <a:pPr algn="ctr"/>
                <a:r>
                  <a:rPr lang="ko-KR" altLang="en-US" dirty="0"/>
                  <a:t>카드를 키오스크에 넣어주세요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4604F3B3-B28C-4C4A-AE5E-DC31EEA64053}"/>
                  </a:ext>
                </a:extLst>
              </p:cNvPr>
              <p:cNvGrpSpPr/>
              <p:nvPr/>
            </p:nvGrpSpPr>
            <p:grpSpPr>
              <a:xfrm>
                <a:off x="7147625" y="2627479"/>
                <a:ext cx="2405249" cy="1991639"/>
                <a:chOff x="7156450" y="2450576"/>
                <a:chExt cx="2405249" cy="1991639"/>
              </a:xfrm>
            </p:grpSpPr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14EE3680-164F-4937-A231-48588A22A3C5}"/>
                    </a:ext>
                  </a:extLst>
                </p:cNvPr>
                <p:cNvSpPr/>
                <p:nvPr/>
              </p:nvSpPr>
              <p:spPr>
                <a:xfrm>
                  <a:off x="7156450" y="2450576"/>
                  <a:ext cx="2405249" cy="19916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054207BE-EFD9-4A15-B259-6342ECCFE537}"/>
                    </a:ext>
                  </a:extLst>
                </p:cNvPr>
                <p:cNvGrpSpPr/>
                <p:nvPr/>
              </p:nvGrpSpPr>
              <p:grpSpPr>
                <a:xfrm>
                  <a:off x="7739280" y="2769455"/>
                  <a:ext cx="1121248" cy="1387911"/>
                  <a:chOff x="7739280" y="2769455"/>
                  <a:chExt cx="1121248" cy="1387911"/>
                </a:xfrm>
              </p:grpSpPr>
              <p:grpSp>
                <p:nvGrpSpPr>
                  <p:cNvPr id="25" name="그룹 24">
                    <a:extLst>
                      <a:ext uri="{FF2B5EF4-FFF2-40B4-BE49-F238E27FC236}">
                        <a16:creationId xmlns:a16="http://schemas.microsoft.com/office/drawing/2014/main" id="{62E76CC4-0D4E-407E-BA3A-65F1DCA8E220}"/>
                      </a:ext>
                    </a:extLst>
                  </p:cNvPr>
                  <p:cNvGrpSpPr/>
                  <p:nvPr/>
                </p:nvGrpSpPr>
                <p:grpSpPr>
                  <a:xfrm>
                    <a:off x="7739280" y="2769455"/>
                    <a:ext cx="1121248" cy="1387911"/>
                    <a:chOff x="7770019" y="2919413"/>
                    <a:chExt cx="1121248" cy="1387911"/>
                  </a:xfrm>
                </p:grpSpPr>
                <p:sp>
                  <p:nvSpPr>
                    <p:cNvPr id="21" name="정육면체 20">
                      <a:extLst>
                        <a:ext uri="{FF2B5EF4-FFF2-40B4-BE49-F238E27FC236}">
                          <a16:creationId xmlns:a16="http://schemas.microsoft.com/office/drawing/2014/main" id="{7BCD193F-A333-43AA-B8CD-7DE14B2F0C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0019" y="2919413"/>
                      <a:ext cx="1121248" cy="1387911"/>
                    </a:xfrm>
                    <a:prstGeom prst="cub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47" name="정육면체 46">
                      <a:extLst>
                        <a:ext uri="{FF2B5EF4-FFF2-40B4-BE49-F238E27FC236}">
                          <a16:creationId xmlns:a16="http://schemas.microsoft.com/office/drawing/2014/main" id="{5CC4E420-5230-46AB-881A-0184D5968E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13492" y="3594342"/>
                      <a:ext cx="549928" cy="146350"/>
                    </a:xfrm>
                    <a:prstGeom prst="cub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4" name="그룹 13">
                    <a:extLst>
                      <a:ext uri="{FF2B5EF4-FFF2-40B4-BE49-F238E27FC236}">
                        <a16:creationId xmlns:a16="http://schemas.microsoft.com/office/drawing/2014/main" id="{32D10426-ACF6-47CE-8661-A45BF0C3E4E9}"/>
                      </a:ext>
                    </a:extLst>
                  </p:cNvPr>
                  <p:cNvGrpSpPr/>
                  <p:nvPr/>
                </p:nvGrpSpPr>
                <p:grpSpPr>
                  <a:xfrm>
                    <a:off x="7915614" y="3517559"/>
                    <a:ext cx="342900" cy="326935"/>
                    <a:chOff x="8359074" y="3372943"/>
                    <a:chExt cx="342900" cy="326935"/>
                  </a:xfrm>
                </p:grpSpPr>
                <p:sp>
                  <p:nvSpPr>
                    <p:cNvPr id="10" name="평행 사변형 9">
                      <a:extLst>
                        <a:ext uri="{FF2B5EF4-FFF2-40B4-BE49-F238E27FC236}">
                          <a16:creationId xmlns:a16="http://schemas.microsoft.com/office/drawing/2014/main" id="{A6957C41-9D64-401C-B6F9-1927AFA28D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59074" y="3372943"/>
                      <a:ext cx="342900" cy="326935"/>
                    </a:xfrm>
                    <a:prstGeom prst="parallelogram">
                      <a:avLst/>
                    </a:prstGeom>
                    <a:solidFill>
                      <a:schemeClr val="accent5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4" name="평행 사변형 33">
                      <a:extLst>
                        <a:ext uri="{FF2B5EF4-FFF2-40B4-BE49-F238E27FC236}">
                          <a16:creationId xmlns:a16="http://schemas.microsoft.com/office/drawing/2014/main" id="{40C753B5-4B4E-42C4-967B-3C92223EF9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30524" y="3430856"/>
                      <a:ext cx="118176" cy="104418"/>
                    </a:xfrm>
                    <a:prstGeom prst="parallelogram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27" name="화살표: 오른쪽 26">
                  <a:extLst>
                    <a:ext uri="{FF2B5EF4-FFF2-40B4-BE49-F238E27FC236}">
                      <a16:creationId xmlns:a16="http://schemas.microsoft.com/office/drawing/2014/main" id="{038F1C2C-386B-41C5-BAE2-3BDF4E932A13}"/>
                    </a:ext>
                  </a:extLst>
                </p:cNvPr>
                <p:cNvSpPr/>
                <p:nvPr/>
              </p:nvSpPr>
              <p:spPr>
                <a:xfrm rot="17618505">
                  <a:off x="7432793" y="3512531"/>
                  <a:ext cx="427975" cy="230301"/>
                </a:xfrm>
                <a:prstGeom prst="rightArrow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07940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81BB3E7-0B13-44D6-8CDD-739A367BCCF7}"/>
              </a:ext>
            </a:extLst>
          </p:cNvPr>
          <p:cNvSpPr/>
          <p:nvPr/>
        </p:nvSpPr>
        <p:spPr>
          <a:xfrm>
            <a:off x="697714" y="1063415"/>
            <a:ext cx="4939044" cy="4309711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6CB20A-7CBB-4809-B9B2-31F91F043A72}"/>
              </a:ext>
            </a:extLst>
          </p:cNvPr>
          <p:cNvSpPr txBox="1"/>
          <p:nvPr/>
        </p:nvSpPr>
        <p:spPr>
          <a:xfrm>
            <a:off x="2111022" y="1082045"/>
            <a:ext cx="221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부평 휴게소</a:t>
            </a:r>
          </a:p>
        </p:txBody>
      </p:sp>
      <p:sp>
        <p:nvSpPr>
          <p:cNvPr id="39" name="액자 38">
            <a:extLst>
              <a:ext uri="{FF2B5EF4-FFF2-40B4-BE49-F238E27FC236}">
                <a16:creationId xmlns:a16="http://schemas.microsoft.com/office/drawing/2014/main" id="{D2BBFF62-B66D-4982-B9BD-9291182F573B}"/>
              </a:ext>
            </a:extLst>
          </p:cNvPr>
          <p:cNvSpPr/>
          <p:nvPr/>
        </p:nvSpPr>
        <p:spPr>
          <a:xfrm>
            <a:off x="2005030" y="402894"/>
            <a:ext cx="2116016" cy="45208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패널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411851-97DC-4F34-A6F3-0382C6546BDE}"/>
              </a:ext>
            </a:extLst>
          </p:cNvPr>
          <p:cNvSpPr/>
          <p:nvPr/>
        </p:nvSpPr>
        <p:spPr>
          <a:xfrm>
            <a:off x="989814" y="1581977"/>
            <a:ext cx="4356100" cy="3581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7BAD932-234C-4150-9748-364E2A89F831}"/>
              </a:ext>
            </a:extLst>
          </p:cNvPr>
          <p:cNvGrpSpPr/>
          <p:nvPr/>
        </p:nvGrpSpPr>
        <p:grpSpPr>
          <a:xfrm>
            <a:off x="989814" y="1581976"/>
            <a:ext cx="4356100" cy="1187479"/>
            <a:chOff x="6259629" y="4453204"/>
            <a:chExt cx="3561347" cy="1174282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27C5A741-0EBF-4D74-9C38-70C1C1F6CC8F}"/>
                </a:ext>
              </a:extLst>
            </p:cNvPr>
            <p:cNvGrpSpPr/>
            <p:nvPr/>
          </p:nvGrpSpPr>
          <p:grpSpPr>
            <a:xfrm>
              <a:off x="6259629" y="4453204"/>
              <a:ext cx="3561347" cy="1174282"/>
              <a:chOff x="5188017" y="3166712"/>
              <a:chExt cx="3561347" cy="1174282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B56D7051-DA13-47B2-890C-A8242B5D538B}"/>
                  </a:ext>
                </a:extLst>
              </p:cNvPr>
              <p:cNvSpPr/>
              <p:nvPr/>
            </p:nvSpPr>
            <p:spPr>
              <a:xfrm>
                <a:off x="5188017" y="3166712"/>
                <a:ext cx="3561347" cy="11742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ECD8AD50-A198-4985-BC41-0344041031A7}"/>
                  </a:ext>
                </a:extLst>
              </p:cNvPr>
              <p:cNvSpPr/>
              <p:nvPr/>
            </p:nvSpPr>
            <p:spPr>
              <a:xfrm>
                <a:off x="5188018" y="3169118"/>
                <a:ext cx="1344590" cy="36335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선택한 메뉴</a:t>
                </a:r>
              </a:p>
            </p:txBody>
          </p:sp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1B7D3155-EC60-4965-BA95-AD562EAA7DEF}"/>
                  </a:ext>
                </a:extLst>
              </p:cNvPr>
              <p:cNvSpPr/>
              <p:nvPr/>
            </p:nvSpPr>
            <p:spPr>
              <a:xfrm>
                <a:off x="5188017" y="3532472"/>
                <a:ext cx="3561347" cy="8085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B7AFE43-E88B-4F58-97F0-CFF90C0F67B3}"/>
                </a:ext>
              </a:extLst>
            </p:cNvPr>
            <p:cNvSpPr txBox="1"/>
            <p:nvPr/>
          </p:nvSpPr>
          <p:spPr>
            <a:xfrm>
              <a:off x="6277071" y="4870007"/>
              <a:ext cx="31971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1. </a:t>
              </a:r>
              <a:r>
                <a:rPr lang="ko-KR" altLang="en-US" sz="1200" dirty="0"/>
                <a:t>떡볶이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일반 떡볶이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반반 </a:t>
              </a:r>
              <a:r>
                <a:rPr lang="en-US" altLang="ko-KR" sz="1200" dirty="0"/>
                <a:t>: 4000</a:t>
              </a:r>
              <a:r>
                <a:rPr lang="ko-KR" altLang="en-US" sz="1200" dirty="0"/>
                <a:t>원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202BC95-F8FB-4BAB-AD35-925F0C1F0A32}"/>
              </a:ext>
            </a:extLst>
          </p:cNvPr>
          <p:cNvGrpSpPr/>
          <p:nvPr/>
        </p:nvGrpSpPr>
        <p:grpSpPr>
          <a:xfrm>
            <a:off x="1011148" y="2793227"/>
            <a:ext cx="4022360" cy="2178578"/>
            <a:chOff x="6409434" y="3204617"/>
            <a:chExt cx="4022360" cy="217857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7FB8252-09B6-46BD-B8AE-7750DB83E44E}"/>
                </a:ext>
              </a:extLst>
            </p:cNvPr>
            <p:cNvSpPr txBox="1"/>
            <p:nvPr/>
          </p:nvSpPr>
          <p:spPr>
            <a:xfrm>
              <a:off x="6409434" y="3204617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결제 방법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55CB0ED-11BB-4978-B357-B482A6C624E1}"/>
                </a:ext>
              </a:extLst>
            </p:cNvPr>
            <p:cNvSpPr/>
            <p:nvPr/>
          </p:nvSpPr>
          <p:spPr>
            <a:xfrm>
              <a:off x="6457950" y="3629660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신용</a:t>
              </a:r>
              <a:r>
                <a:rPr lang="en-US" altLang="ko-KR" dirty="0"/>
                <a:t>/</a:t>
              </a:r>
              <a:r>
                <a:rPr lang="ko-KR" altLang="en-US" dirty="0"/>
                <a:t>체크카드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7945E0C8-FF53-4CA7-ACA6-01A4E3E4C2AD}"/>
                </a:ext>
              </a:extLst>
            </p:cNvPr>
            <p:cNvSpPr/>
            <p:nvPr/>
          </p:nvSpPr>
          <p:spPr>
            <a:xfrm>
              <a:off x="7804150" y="3629660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삼성페이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E6AA44DA-D813-4B51-8E39-5FC10FADA9F5}"/>
                </a:ext>
              </a:extLst>
            </p:cNvPr>
            <p:cNvSpPr/>
            <p:nvPr/>
          </p:nvSpPr>
          <p:spPr>
            <a:xfrm>
              <a:off x="9155444" y="3637915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애플페이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588DC55D-748F-4088-B336-996052C342D1}"/>
                </a:ext>
              </a:extLst>
            </p:cNvPr>
            <p:cNvSpPr/>
            <p:nvPr/>
          </p:nvSpPr>
          <p:spPr>
            <a:xfrm>
              <a:off x="6457950" y="4248616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현금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3663D01-48BA-47C8-BE70-7D48EC02D2AC}"/>
                </a:ext>
              </a:extLst>
            </p:cNvPr>
            <p:cNvSpPr/>
            <p:nvPr/>
          </p:nvSpPr>
          <p:spPr>
            <a:xfrm>
              <a:off x="7804150" y="4248616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휴게소 </a:t>
              </a:r>
              <a:endParaRPr lang="en-US" altLang="ko-KR" dirty="0"/>
            </a:p>
            <a:p>
              <a:pPr algn="ctr"/>
              <a:r>
                <a:rPr lang="ko-KR" altLang="en-US" dirty="0" err="1"/>
                <a:t>멤버쉽</a:t>
              </a:r>
              <a:endParaRPr lang="ko-KR" altLang="en-US" dirty="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F531C060-3C2E-4F21-9127-CA1FADB13261}"/>
                </a:ext>
              </a:extLst>
            </p:cNvPr>
            <p:cNvSpPr/>
            <p:nvPr/>
          </p:nvSpPr>
          <p:spPr>
            <a:xfrm>
              <a:off x="9155444" y="4248616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네이버</a:t>
              </a:r>
              <a:endParaRPr lang="en-US" altLang="ko-KR" dirty="0"/>
            </a:p>
            <a:p>
              <a:pPr algn="ctr"/>
              <a:r>
                <a:rPr lang="ko-KR" altLang="en-US" dirty="0"/>
                <a:t>페이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B493066-7CE3-4220-BF6C-0C7867113BEB}"/>
                </a:ext>
              </a:extLst>
            </p:cNvPr>
            <p:cNvSpPr/>
            <p:nvPr/>
          </p:nvSpPr>
          <p:spPr>
            <a:xfrm>
              <a:off x="6457950" y="4853605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인천</a:t>
              </a:r>
              <a:r>
                <a:rPr lang="en-US" altLang="ko-KR" dirty="0"/>
                <a:t>e</a:t>
              </a:r>
              <a:r>
                <a:rPr lang="ko-KR" altLang="en-US" dirty="0"/>
                <a:t>음</a:t>
              </a:r>
              <a:endParaRPr lang="en-US" altLang="ko-KR" dirty="0"/>
            </a:p>
            <a:p>
              <a:pPr algn="ctr"/>
              <a:r>
                <a:rPr lang="ko-KR" altLang="en-US" dirty="0"/>
                <a:t>카드</a:t>
              </a: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AF6C240-C023-4EEC-8B7B-7024A43DA3AE}"/>
              </a:ext>
            </a:extLst>
          </p:cNvPr>
          <p:cNvSpPr/>
          <p:nvPr/>
        </p:nvSpPr>
        <p:spPr>
          <a:xfrm>
            <a:off x="5934580" y="1063414"/>
            <a:ext cx="4939044" cy="4309711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639938-C8D3-4615-8E07-56025B6B19E2}"/>
              </a:ext>
            </a:extLst>
          </p:cNvPr>
          <p:cNvSpPr txBox="1"/>
          <p:nvPr/>
        </p:nvSpPr>
        <p:spPr>
          <a:xfrm>
            <a:off x="7347888" y="1082044"/>
            <a:ext cx="221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부평 휴게소</a:t>
            </a:r>
          </a:p>
        </p:txBody>
      </p:sp>
      <p:sp>
        <p:nvSpPr>
          <p:cNvPr id="31" name="액자 30">
            <a:extLst>
              <a:ext uri="{FF2B5EF4-FFF2-40B4-BE49-F238E27FC236}">
                <a16:creationId xmlns:a16="http://schemas.microsoft.com/office/drawing/2014/main" id="{CBCAF3B7-8F7F-4615-BEEB-A36A4133BE13}"/>
              </a:ext>
            </a:extLst>
          </p:cNvPr>
          <p:cNvSpPr/>
          <p:nvPr/>
        </p:nvSpPr>
        <p:spPr>
          <a:xfrm>
            <a:off x="7241896" y="402893"/>
            <a:ext cx="2116016" cy="45208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패널 </a:t>
            </a:r>
            <a:r>
              <a:rPr lang="en-US" altLang="ko-KR" dirty="0">
                <a:solidFill>
                  <a:schemeClr val="tx1"/>
                </a:solidFill>
              </a:rPr>
              <a:t>5-3?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00F2647-5AA7-48A7-974C-8942033280CF}"/>
              </a:ext>
            </a:extLst>
          </p:cNvPr>
          <p:cNvGrpSpPr/>
          <p:nvPr/>
        </p:nvGrpSpPr>
        <p:grpSpPr>
          <a:xfrm>
            <a:off x="6432549" y="1822450"/>
            <a:ext cx="3835401" cy="3067050"/>
            <a:chOff x="6432549" y="1822450"/>
            <a:chExt cx="3835401" cy="306705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537C7AD-9164-41DE-A8E6-78F507EFFCA8}"/>
                </a:ext>
              </a:extLst>
            </p:cNvPr>
            <p:cNvSpPr/>
            <p:nvPr/>
          </p:nvSpPr>
          <p:spPr>
            <a:xfrm>
              <a:off x="6432550" y="1822450"/>
              <a:ext cx="3835400" cy="30670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8BA915-0603-47A8-B665-7C17FB213D6C}"/>
                </a:ext>
              </a:extLst>
            </p:cNvPr>
            <p:cNvSpPr txBox="1"/>
            <p:nvPr/>
          </p:nvSpPr>
          <p:spPr>
            <a:xfrm>
              <a:off x="6432549" y="1951847"/>
              <a:ext cx="38353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결제가 완료되었습니다</a:t>
              </a:r>
              <a:r>
                <a:rPr lang="en-US" altLang="ko-KR" dirty="0"/>
                <a:t>.</a:t>
              </a:r>
            </a:p>
            <a:p>
              <a:pPr algn="ctr"/>
              <a:r>
                <a:rPr lang="ko-KR" altLang="en-US" dirty="0"/>
                <a:t>카드를 키오스크에서 제거해주세요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6FCBE91C-4C4C-4280-A5E2-391231E39963}"/>
                </a:ext>
              </a:extLst>
            </p:cNvPr>
            <p:cNvGrpSpPr/>
            <p:nvPr/>
          </p:nvGrpSpPr>
          <p:grpSpPr>
            <a:xfrm>
              <a:off x="7147625" y="2627479"/>
              <a:ext cx="2405249" cy="1991639"/>
              <a:chOff x="7156450" y="2450576"/>
              <a:chExt cx="2405249" cy="1991639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60A9836C-5857-4D93-BD1E-99DD5CD7D490}"/>
                  </a:ext>
                </a:extLst>
              </p:cNvPr>
              <p:cNvSpPr/>
              <p:nvPr/>
            </p:nvSpPr>
            <p:spPr>
              <a:xfrm>
                <a:off x="7156450" y="2450576"/>
                <a:ext cx="2405249" cy="19916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64CF02F-308C-4E50-B9EA-F232776B0EB6}"/>
                  </a:ext>
                </a:extLst>
              </p:cNvPr>
              <p:cNvGrpSpPr/>
              <p:nvPr/>
            </p:nvGrpSpPr>
            <p:grpSpPr>
              <a:xfrm>
                <a:off x="7739280" y="2769455"/>
                <a:ext cx="1121248" cy="1387911"/>
                <a:chOff x="7739280" y="2769455"/>
                <a:chExt cx="1121248" cy="1387911"/>
              </a:xfrm>
            </p:grpSpPr>
            <p:grpSp>
              <p:nvGrpSpPr>
                <p:cNvPr id="37" name="그룹 36">
                  <a:extLst>
                    <a:ext uri="{FF2B5EF4-FFF2-40B4-BE49-F238E27FC236}">
                      <a16:creationId xmlns:a16="http://schemas.microsoft.com/office/drawing/2014/main" id="{1467A9F0-4CDC-44E1-906E-A2C54688B676}"/>
                    </a:ext>
                  </a:extLst>
                </p:cNvPr>
                <p:cNvGrpSpPr/>
                <p:nvPr/>
              </p:nvGrpSpPr>
              <p:grpSpPr>
                <a:xfrm>
                  <a:off x="7739280" y="2769455"/>
                  <a:ext cx="1121248" cy="1387911"/>
                  <a:chOff x="7770019" y="2919413"/>
                  <a:chExt cx="1121248" cy="1387911"/>
                </a:xfrm>
              </p:grpSpPr>
              <p:sp>
                <p:nvSpPr>
                  <p:cNvPr id="42" name="정육면체 41">
                    <a:extLst>
                      <a:ext uri="{FF2B5EF4-FFF2-40B4-BE49-F238E27FC236}">
                        <a16:creationId xmlns:a16="http://schemas.microsoft.com/office/drawing/2014/main" id="{2219940F-5E2B-4B38-A45B-9428A39B66B5}"/>
                      </a:ext>
                    </a:extLst>
                  </p:cNvPr>
                  <p:cNvSpPr/>
                  <p:nvPr/>
                </p:nvSpPr>
                <p:spPr>
                  <a:xfrm>
                    <a:off x="7770019" y="2919413"/>
                    <a:ext cx="1121248" cy="1387911"/>
                  </a:xfrm>
                  <a:prstGeom prst="cub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3" name="정육면체 42">
                    <a:extLst>
                      <a:ext uri="{FF2B5EF4-FFF2-40B4-BE49-F238E27FC236}">
                        <a16:creationId xmlns:a16="http://schemas.microsoft.com/office/drawing/2014/main" id="{1035E901-C004-4C6A-BE80-39764930FBAD}"/>
                      </a:ext>
                    </a:extLst>
                  </p:cNvPr>
                  <p:cNvSpPr/>
                  <p:nvPr/>
                </p:nvSpPr>
                <p:spPr>
                  <a:xfrm>
                    <a:off x="7913492" y="3594342"/>
                    <a:ext cx="549928" cy="146350"/>
                  </a:xfrm>
                  <a:prstGeom prst="cub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id="{386165C4-68F6-487C-94AA-0E45EAE75B35}"/>
                    </a:ext>
                  </a:extLst>
                </p:cNvPr>
                <p:cNvGrpSpPr/>
                <p:nvPr/>
              </p:nvGrpSpPr>
              <p:grpSpPr>
                <a:xfrm>
                  <a:off x="7915614" y="3517559"/>
                  <a:ext cx="342900" cy="326935"/>
                  <a:chOff x="8359074" y="3372943"/>
                  <a:chExt cx="342900" cy="326935"/>
                </a:xfrm>
              </p:grpSpPr>
              <p:sp>
                <p:nvSpPr>
                  <p:cNvPr id="40" name="평행 사변형 39">
                    <a:extLst>
                      <a:ext uri="{FF2B5EF4-FFF2-40B4-BE49-F238E27FC236}">
                        <a16:creationId xmlns:a16="http://schemas.microsoft.com/office/drawing/2014/main" id="{F7499EE2-8E95-4C9D-8411-94C4B4638066}"/>
                      </a:ext>
                    </a:extLst>
                  </p:cNvPr>
                  <p:cNvSpPr/>
                  <p:nvPr/>
                </p:nvSpPr>
                <p:spPr>
                  <a:xfrm>
                    <a:off x="8359074" y="3372943"/>
                    <a:ext cx="342900" cy="326935"/>
                  </a:xfrm>
                  <a:prstGeom prst="parallelogram">
                    <a:avLst/>
                  </a:prstGeom>
                  <a:solidFill>
                    <a:schemeClr val="accent5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1" name="평행 사변형 40">
                    <a:extLst>
                      <a:ext uri="{FF2B5EF4-FFF2-40B4-BE49-F238E27FC236}">
                        <a16:creationId xmlns:a16="http://schemas.microsoft.com/office/drawing/2014/main" id="{CDB3CF72-6673-475B-AA2F-3E6AC5366997}"/>
                      </a:ext>
                    </a:extLst>
                  </p:cNvPr>
                  <p:cNvSpPr/>
                  <p:nvPr/>
                </p:nvSpPr>
                <p:spPr>
                  <a:xfrm>
                    <a:off x="8530524" y="3430856"/>
                    <a:ext cx="118176" cy="104418"/>
                  </a:xfrm>
                  <a:prstGeom prst="parallelogram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36" name="화살표: 오른쪽 35">
                <a:extLst>
                  <a:ext uri="{FF2B5EF4-FFF2-40B4-BE49-F238E27FC236}">
                    <a16:creationId xmlns:a16="http://schemas.microsoft.com/office/drawing/2014/main" id="{271E7C42-A7A9-4001-A9D7-73F67796FDF4}"/>
                  </a:ext>
                </a:extLst>
              </p:cNvPr>
              <p:cNvSpPr/>
              <p:nvPr/>
            </p:nvSpPr>
            <p:spPr>
              <a:xfrm rot="6483903">
                <a:off x="7432793" y="3512531"/>
                <a:ext cx="427975" cy="230301"/>
              </a:xfrm>
              <a:prstGeom prst="rightArrow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1740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81BB3E7-0B13-44D6-8CDD-739A367BCCF7}"/>
              </a:ext>
            </a:extLst>
          </p:cNvPr>
          <p:cNvSpPr/>
          <p:nvPr/>
        </p:nvSpPr>
        <p:spPr>
          <a:xfrm>
            <a:off x="697714" y="1063415"/>
            <a:ext cx="4939044" cy="4309711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6CB20A-7CBB-4809-B9B2-31F91F043A72}"/>
              </a:ext>
            </a:extLst>
          </p:cNvPr>
          <p:cNvSpPr txBox="1"/>
          <p:nvPr/>
        </p:nvSpPr>
        <p:spPr>
          <a:xfrm>
            <a:off x="2111022" y="1082045"/>
            <a:ext cx="221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부평 휴게소</a:t>
            </a:r>
          </a:p>
        </p:txBody>
      </p:sp>
      <p:sp>
        <p:nvSpPr>
          <p:cNvPr id="39" name="액자 38">
            <a:extLst>
              <a:ext uri="{FF2B5EF4-FFF2-40B4-BE49-F238E27FC236}">
                <a16:creationId xmlns:a16="http://schemas.microsoft.com/office/drawing/2014/main" id="{D2BBFF62-B66D-4982-B9BD-9291182F573B}"/>
              </a:ext>
            </a:extLst>
          </p:cNvPr>
          <p:cNvSpPr/>
          <p:nvPr/>
        </p:nvSpPr>
        <p:spPr>
          <a:xfrm>
            <a:off x="2005030" y="402894"/>
            <a:ext cx="2116016" cy="45208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패널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411851-97DC-4F34-A6F3-0382C6546BDE}"/>
              </a:ext>
            </a:extLst>
          </p:cNvPr>
          <p:cNvSpPr/>
          <p:nvPr/>
        </p:nvSpPr>
        <p:spPr>
          <a:xfrm>
            <a:off x="989814" y="1581977"/>
            <a:ext cx="4356100" cy="3581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7BAD932-234C-4150-9748-364E2A89F831}"/>
              </a:ext>
            </a:extLst>
          </p:cNvPr>
          <p:cNvGrpSpPr/>
          <p:nvPr/>
        </p:nvGrpSpPr>
        <p:grpSpPr>
          <a:xfrm>
            <a:off x="989814" y="1581976"/>
            <a:ext cx="4356100" cy="1187479"/>
            <a:chOff x="6259629" y="4453204"/>
            <a:chExt cx="3561347" cy="1174282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27C5A741-0EBF-4D74-9C38-70C1C1F6CC8F}"/>
                </a:ext>
              </a:extLst>
            </p:cNvPr>
            <p:cNvGrpSpPr/>
            <p:nvPr/>
          </p:nvGrpSpPr>
          <p:grpSpPr>
            <a:xfrm>
              <a:off x="6259629" y="4453204"/>
              <a:ext cx="3561347" cy="1174282"/>
              <a:chOff x="5188017" y="3166712"/>
              <a:chExt cx="3561347" cy="1174282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B56D7051-DA13-47B2-890C-A8242B5D538B}"/>
                  </a:ext>
                </a:extLst>
              </p:cNvPr>
              <p:cNvSpPr/>
              <p:nvPr/>
            </p:nvSpPr>
            <p:spPr>
              <a:xfrm>
                <a:off x="5188017" y="3166712"/>
                <a:ext cx="3561347" cy="11742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ECD8AD50-A198-4985-BC41-0344041031A7}"/>
                  </a:ext>
                </a:extLst>
              </p:cNvPr>
              <p:cNvSpPr/>
              <p:nvPr/>
            </p:nvSpPr>
            <p:spPr>
              <a:xfrm>
                <a:off x="5188018" y="3169118"/>
                <a:ext cx="1344590" cy="36335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선택한 메뉴</a:t>
                </a:r>
              </a:p>
            </p:txBody>
          </p:sp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1B7D3155-EC60-4965-BA95-AD562EAA7DEF}"/>
                  </a:ext>
                </a:extLst>
              </p:cNvPr>
              <p:cNvSpPr/>
              <p:nvPr/>
            </p:nvSpPr>
            <p:spPr>
              <a:xfrm>
                <a:off x="5188017" y="3532472"/>
                <a:ext cx="3561347" cy="8085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B7AFE43-E88B-4F58-97F0-CFF90C0F67B3}"/>
                </a:ext>
              </a:extLst>
            </p:cNvPr>
            <p:cNvSpPr txBox="1"/>
            <p:nvPr/>
          </p:nvSpPr>
          <p:spPr>
            <a:xfrm>
              <a:off x="6277071" y="4870007"/>
              <a:ext cx="31971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1. </a:t>
              </a:r>
              <a:r>
                <a:rPr lang="ko-KR" altLang="en-US" sz="1200" dirty="0"/>
                <a:t>떡볶이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일반 떡볶이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반반 </a:t>
              </a:r>
              <a:r>
                <a:rPr lang="en-US" altLang="ko-KR" sz="1200" dirty="0"/>
                <a:t>: 4000</a:t>
              </a:r>
              <a:r>
                <a:rPr lang="ko-KR" altLang="en-US" sz="1200" dirty="0"/>
                <a:t>원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202BC95-F8FB-4BAB-AD35-925F0C1F0A32}"/>
              </a:ext>
            </a:extLst>
          </p:cNvPr>
          <p:cNvGrpSpPr/>
          <p:nvPr/>
        </p:nvGrpSpPr>
        <p:grpSpPr>
          <a:xfrm>
            <a:off x="1011148" y="2793227"/>
            <a:ext cx="4022360" cy="2178578"/>
            <a:chOff x="6409434" y="3204617"/>
            <a:chExt cx="4022360" cy="217857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7FB8252-09B6-46BD-B8AE-7750DB83E44E}"/>
                </a:ext>
              </a:extLst>
            </p:cNvPr>
            <p:cNvSpPr txBox="1"/>
            <p:nvPr/>
          </p:nvSpPr>
          <p:spPr>
            <a:xfrm>
              <a:off x="6409434" y="3204617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결제 방법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55CB0ED-11BB-4978-B357-B482A6C624E1}"/>
                </a:ext>
              </a:extLst>
            </p:cNvPr>
            <p:cNvSpPr/>
            <p:nvPr/>
          </p:nvSpPr>
          <p:spPr>
            <a:xfrm>
              <a:off x="6457950" y="3629660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신용</a:t>
              </a:r>
              <a:r>
                <a:rPr lang="en-US" altLang="ko-KR" dirty="0"/>
                <a:t>/</a:t>
              </a:r>
              <a:r>
                <a:rPr lang="ko-KR" altLang="en-US" dirty="0"/>
                <a:t>체크카드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7945E0C8-FF53-4CA7-ACA6-01A4E3E4C2AD}"/>
                </a:ext>
              </a:extLst>
            </p:cNvPr>
            <p:cNvSpPr/>
            <p:nvPr/>
          </p:nvSpPr>
          <p:spPr>
            <a:xfrm>
              <a:off x="7804150" y="3629660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삼성페이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E6AA44DA-D813-4B51-8E39-5FC10FADA9F5}"/>
                </a:ext>
              </a:extLst>
            </p:cNvPr>
            <p:cNvSpPr/>
            <p:nvPr/>
          </p:nvSpPr>
          <p:spPr>
            <a:xfrm>
              <a:off x="9155444" y="3637915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애플페이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588DC55D-748F-4088-B336-996052C342D1}"/>
                </a:ext>
              </a:extLst>
            </p:cNvPr>
            <p:cNvSpPr/>
            <p:nvPr/>
          </p:nvSpPr>
          <p:spPr>
            <a:xfrm>
              <a:off x="6457950" y="4248616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현금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3663D01-48BA-47C8-BE70-7D48EC02D2AC}"/>
                </a:ext>
              </a:extLst>
            </p:cNvPr>
            <p:cNvSpPr/>
            <p:nvPr/>
          </p:nvSpPr>
          <p:spPr>
            <a:xfrm>
              <a:off x="7804150" y="4248616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휴게소 </a:t>
              </a:r>
              <a:endParaRPr lang="en-US" altLang="ko-KR" dirty="0"/>
            </a:p>
            <a:p>
              <a:pPr algn="ctr"/>
              <a:r>
                <a:rPr lang="ko-KR" altLang="en-US" dirty="0" err="1"/>
                <a:t>멤버쉽</a:t>
              </a:r>
              <a:endParaRPr lang="ko-KR" altLang="en-US" dirty="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F531C060-3C2E-4F21-9127-CA1FADB13261}"/>
                </a:ext>
              </a:extLst>
            </p:cNvPr>
            <p:cNvSpPr/>
            <p:nvPr/>
          </p:nvSpPr>
          <p:spPr>
            <a:xfrm>
              <a:off x="9155444" y="4248616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네이버</a:t>
              </a:r>
              <a:endParaRPr lang="en-US" altLang="ko-KR" dirty="0"/>
            </a:p>
            <a:p>
              <a:pPr algn="ctr"/>
              <a:r>
                <a:rPr lang="ko-KR" altLang="en-US" dirty="0"/>
                <a:t>페이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B493066-7CE3-4220-BF6C-0C7867113BEB}"/>
                </a:ext>
              </a:extLst>
            </p:cNvPr>
            <p:cNvSpPr/>
            <p:nvPr/>
          </p:nvSpPr>
          <p:spPr>
            <a:xfrm>
              <a:off x="6457950" y="4853605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인천</a:t>
              </a:r>
              <a:r>
                <a:rPr lang="en-US" altLang="ko-KR" dirty="0"/>
                <a:t>e</a:t>
              </a:r>
              <a:r>
                <a:rPr lang="ko-KR" altLang="en-US" dirty="0"/>
                <a:t>음</a:t>
              </a:r>
              <a:endParaRPr lang="en-US" altLang="ko-KR" dirty="0"/>
            </a:p>
            <a:p>
              <a:pPr algn="ctr"/>
              <a:r>
                <a:rPr lang="ko-KR" altLang="en-US" dirty="0"/>
                <a:t>카드</a:t>
              </a: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5934580" y="402893"/>
            <a:ext cx="4939044" cy="4970232"/>
            <a:chOff x="5934580" y="402893"/>
            <a:chExt cx="4939044" cy="4970232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AF6C240-C023-4EEC-8B7B-7024A43DA3AE}"/>
                </a:ext>
              </a:extLst>
            </p:cNvPr>
            <p:cNvSpPr/>
            <p:nvPr/>
          </p:nvSpPr>
          <p:spPr>
            <a:xfrm>
              <a:off x="5934580" y="1063414"/>
              <a:ext cx="4939044" cy="4309711"/>
            </a:xfrm>
            <a:prstGeom prst="rect">
              <a:avLst/>
            </a:prstGeom>
            <a:noFill/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A639938-C8D3-4615-8E07-56025B6B19E2}"/>
                </a:ext>
              </a:extLst>
            </p:cNvPr>
            <p:cNvSpPr txBox="1"/>
            <p:nvPr/>
          </p:nvSpPr>
          <p:spPr>
            <a:xfrm>
              <a:off x="7347888" y="1082044"/>
              <a:ext cx="22138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부평 휴게소</a:t>
              </a:r>
            </a:p>
          </p:txBody>
        </p:sp>
        <p:sp>
          <p:nvSpPr>
            <p:cNvPr id="31" name="액자 30">
              <a:extLst>
                <a:ext uri="{FF2B5EF4-FFF2-40B4-BE49-F238E27FC236}">
                  <a16:creationId xmlns:a16="http://schemas.microsoft.com/office/drawing/2014/main" id="{CBCAF3B7-8F7F-4615-BEEB-A36A4133BE13}"/>
                </a:ext>
              </a:extLst>
            </p:cNvPr>
            <p:cNvSpPr/>
            <p:nvPr/>
          </p:nvSpPr>
          <p:spPr>
            <a:xfrm>
              <a:off x="7241896" y="402893"/>
              <a:ext cx="2116016" cy="452083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패널 </a:t>
              </a:r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1EB3353-E0DC-4B16-BF61-FA4A0E1A96AD}"/>
                </a:ext>
              </a:extLst>
            </p:cNvPr>
            <p:cNvGrpSpPr/>
            <p:nvPr/>
          </p:nvGrpSpPr>
          <p:grpSpPr>
            <a:xfrm>
              <a:off x="6432550" y="1822450"/>
              <a:ext cx="3835400" cy="3067050"/>
              <a:chOff x="6432550" y="1822450"/>
              <a:chExt cx="3835400" cy="3067050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D33C3CCC-36A2-41D2-9AF4-C95C74333E7F}"/>
                  </a:ext>
                </a:extLst>
              </p:cNvPr>
              <p:cNvSpPr/>
              <p:nvPr/>
            </p:nvSpPr>
            <p:spPr>
              <a:xfrm>
                <a:off x="6432550" y="1822450"/>
                <a:ext cx="3835400" cy="30670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7ED200-E7A3-4A8B-B5ED-8F784947E334}"/>
                  </a:ext>
                </a:extLst>
              </p:cNvPr>
              <p:cNvSpPr txBox="1"/>
              <p:nvPr/>
            </p:nvSpPr>
            <p:spPr>
              <a:xfrm>
                <a:off x="6676902" y="1951847"/>
                <a:ext cx="3454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결제가 완료되었습니다</a:t>
                </a:r>
                <a:r>
                  <a:rPr lang="en-US" altLang="ko-KR" dirty="0"/>
                  <a:t>. </a:t>
                </a:r>
              </a:p>
              <a:p>
                <a:pPr algn="ctr"/>
                <a:r>
                  <a:rPr lang="ko-KR" altLang="en-US" dirty="0"/>
                  <a:t>주문 번호표를 확인해주세요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8760E7C7-5609-439D-9680-8A0D78EE0E0D}"/>
                  </a:ext>
                </a:extLst>
              </p:cNvPr>
              <p:cNvSpPr/>
              <p:nvPr/>
            </p:nvSpPr>
            <p:spPr>
              <a:xfrm>
                <a:off x="7154269" y="2898865"/>
                <a:ext cx="2391962" cy="11684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주문 번호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101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번</a:t>
                </a:r>
              </a:p>
            </p:txBody>
          </p:sp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0B0E2FDC-6204-40EB-9B83-4728FC4C3493}"/>
                  </a:ext>
                </a:extLst>
              </p:cNvPr>
              <p:cNvSpPr/>
              <p:nvPr/>
            </p:nvSpPr>
            <p:spPr>
              <a:xfrm>
                <a:off x="6843692" y="4354262"/>
                <a:ext cx="3120820" cy="334138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5</a:t>
                </a:r>
                <a:r>
                  <a:rPr lang="ko-KR" altLang="en-US" dirty="0"/>
                  <a:t>초 뒤에 홈으로 돌아가기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6504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540</Words>
  <Application>Microsoft Office PowerPoint</Application>
  <PresentationFormat>와이드스크린</PresentationFormat>
  <Paragraphs>242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시은</dc:creator>
  <cp:lastModifiedBy>Windows 사용자</cp:lastModifiedBy>
  <cp:revision>6</cp:revision>
  <dcterms:created xsi:type="dcterms:W3CDTF">2023-11-14T07:53:09Z</dcterms:created>
  <dcterms:modified xsi:type="dcterms:W3CDTF">2023-11-14T10:36:42Z</dcterms:modified>
</cp:coreProperties>
</file>