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3" r:id="rId2"/>
  </p:sldMasterIdLst>
  <p:notesMasterIdLst>
    <p:notesMasterId r:id="rId35"/>
  </p:notesMasterIdLst>
  <p:sldIdLst>
    <p:sldId id="256" r:id="rId3"/>
    <p:sldId id="334" r:id="rId4"/>
    <p:sldId id="337" r:id="rId5"/>
    <p:sldId id="335" r:id="rId6"/>
    <p:sldId id="301" r:id="rId7"/>
    <p:sldId id="324" r:id="rId8"/>
    <p:sldId id="302" r:id="rId9"/>
    <p:sldId id="303" r:id="rId10"/>
    <p:sldId id="304" r:id="rId11"/>
    <p:sldId id="305" r:id="rId12"/>
    <p:sldId id="306" r:id="rId13"/>
    <p:sldId id="329" r:id="rId14"/>
    <p:sldId id="330" r:id="rId15"/>
    <p:sldId id="331" r:id="rId16"/>
    <p:sldId id="332" r:id="rId17"/>
    <p:sldId id="333" r:id="rId18"/>
    <p:sldId id="310" r:id="rId19"/>
    <p:sldId id="309" r:id="rId20"/>
    <p:sldId id="311" r:id="rId21"/>
    <p:sldId id="312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281" r:id="rId33"/>
    <p:sldId id="300" r:id="rId3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159A29-6057-4EFF-94FB-56C033DA184D}">
  <a:tblStyle styleId="{8A159A29-6057-4EFF-94FB-56C033DA18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FCC304B-FD8C-4E1A-97C3-707C12B7E1B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0521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4cbd36da_4_31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4cbd36da_4_31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3" name="Google Shape;16363;g8d4cbd36da_4_307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64" name="Google Shape;16364;g8d4cbd36da_4_307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9" r:id="rId3"/>
    <p:sldLayoutId id="214748366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28" name="Google Shape;328;p2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PROGRAMMING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LESSON</a:t>
            </a:r>
            <a:endParaRPr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Here is where your presentation begins</a:t>
            </a:r>
            <a:endParaRPr sz="21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37119" cy="413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93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922642" cy="163722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7229"/>
            <a:ext cx="6268680" cy="356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947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7476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777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1881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935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9" y="0"/>
            <a:ext cx="7199260" cy="407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337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5050"/>
            <a:ext cx="4631635" cy="24084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5181424" cy="273505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424" y="59635"/>
            <a:ext cx="3655406" cy="195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48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541"/>
            <a:ext cx="7445829" cy="218490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168360"/>
            <a:ext cx="6985311" cy="297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821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24994" cy="256902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9029"/>
            <a:ext cx="4567525" cy="246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4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4414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494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243"/>
            <a:ext cx="4777495" cy="184032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6735"/>
            <a:ext cx="5791200" cy="154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67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48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29853" cy="218708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7082"/>
            <a:ext cx="4797287" cy="289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099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1583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469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134679" cy="398535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678" y="190750"/>
            <a:ext cx="4713514" cy="229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482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06" y="165684"/>
            <a:ext cx="4390663" cy="236517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05" y="2530855"/>
            <a:ext cx="4390663" cy="204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674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84301" cy="391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37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7" y="0"/>
            <a:ext cx="4758552" cy="295737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7" y="2957373"/>
            <a:ext cx="4574914" cy="172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9655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3" y="0"/>
            <a:ext cx="4536029" cy="213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1181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59" y="925045"/>
            <a:ext cx="4049486" cy="252165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545" y="98539"/>
            <a:ext cx="4569485" cy="417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408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2" y="478052"/>
            <a:ext cx="5725886" cy="244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8009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4" y="211190"/>
            <a:ext cx="4419600" cy="202932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" y="2240516"/>
            <a:ext cx="4484914" cy="195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09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985" y="0"/>
            <a:ext cx="622004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34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84" y="268888"/>
            <a:ext cx="4724400" cy="113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081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2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899" name="Google Shape;899;p52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youremail@freepik.com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+91 620 421 838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yourcompany.com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0" name="Google Shape;900;p52"/>
          <p:cNvGrpSpPr/>
          <p:nvPr/>
        </p:nvGrpSpPr>
        <p:grpSpPr>
          <a:xfrm>
            <a:off x="4038098" y="2926312"/>
            <a:ext cx="1067804" cy="303977"/>
            <a:chOff x="3994909" y="3002512"/>
            <a:chExt cx="1067804" cy="303977"/>
          </a:xfrm>
        </p:grpSpPr>
        <p:grpSp>
          <p:nvGrpSpPr>
            <p:cNvPr id="901" name="Google Shape;901;p52"/>
            <p:cNvGrpSpPr/>
            <p:nvPr/>
          </p:nvGrpSpPr>
          <p:grpSpPr>
            <a:xfrm>
              <a:off x="4376840" y="3002512"/>
              <a:ext cx="303942" cy="303665"/>
              <a:chOff x="3314750" y="3817357"/>
              <a:chExt cx="356865" cy="356498"/>
            </a:xfrm>
          </p:grpSpPr>
          <p:sp>
            <p:nvSpPr>
              <p:cNvPr id="902" name="Google Shape;902;p52"/>
              <p:cNvSpPr/>
              <p:nvPr/>
            </p:nvSpPr>
            <p:spPr>
              <a:xfrm>
                <a:off x="3314750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52"/>
              <p:cNvSpPr/>
              <p:nvPr/>
            </p:nvSpPr>
            <p:spPr>
              <a:xfrm>
                <a:off x="3379082" y="3881296"/>
                <a:ext cx="228595" cy="228595"/>
              </a:xfrm>
              <a:custGeom>
                <a:avLst/>
                <a:gdLst/>
                <a:ahLst/>
                <a:cxnLst/>
                <a:rect l="l" t="t" r="r" b="b"/>
                <a:pathLst>
                  <a:path w="8720" h="8720" extrusionOk="0">
                    <a:moveTo>
                      <a:pt x="6886" y="448"/>
                    </a:moveTo>
                    <a:cubicBezTo>
                      <a:pt x="7651" y="448"/>
                      <a:pt x="8272" y="1069"/>
                      <a:pt x="8272" y="1834"/>
                    </a:cubicBezTo>
                    <a:lnTo>
                      <a:pt x="8272" y="6872"/>
                    </a:lnTo>
                    <a:lnTo>
                      <a:pt x="8272" y="6886"/>
                    </a:lnTo>
                    <a:cubicBezTo>
                      <a:pt x="8272" y="7652"/>
                      <a:pt x="7651" y="8272"/>
                      <a:pt x="6872" y="8272"/>
                    </a:cubicBezTo>
                    <a:lnTo>
                      <a:pt x="1848" y="8272"/>
                    </a:lnTo>
                    <a:cubicBezTo>
                      <a:pt x="1069" y="8272"/>
                      <a:pt x="448" y="7652"/>
                      <a:pt x="448" y="6886"/>
                    </a:cubicBezTo>
                    <a:lnTo>
                      <a:pt x="448" y="1834"/>
                    </a:lnTo>
                    <a:cubicBezTo>
                      <a:pt x="448" y="1069"/>
                      <a:pt x="1069" y="448"/>
                      <a:pt x="1848" y="448"/>
                    </a:cubicBezTo>
                    <a:close/>
                    <a:moveTo>
                      <a:pt x="1848" y="1"/>
                    </a:moveTo>
                    <a:cubicBezTo>
                      <a:pt x="823" y="1"/>
                      <a:pt x="0" y="824"/>
                      <a:pt x="0" y="1834"/>
                    </a:cubicBezTo>
                    <a:lnTo>
                      <a:pt x="0" y="6872"/>
                    </a:lnTo>
                    <a:cubicBezTo>
                      <a:pt x="0" y="7897"/>
                      <a:pt x="823" y="8720"/>
                      <a:pt x="1848" y="8720"/>
                    </a:cubicBezTo>
                    <a:lnTo>
                      <a:pt x="6886" y="8720"/>
                    </a:lnTo>
                    <a:cubicBezTo>
                      <a:pt x="7897" y="8720"/>
                      <a:pt x="8719" y="7897"/>
                      <a:pt x="8719" y="6886"/>
                    </a:cubicBezTo>
                    <a:lnTo>
                      <a:pt x="8719" y="1834"/>
                    </a:lnTo>
                    <a:cubicBezTo>
                      <a:pt x="8719" y="824"/>
                      <a:pt x="7897" y="1"/>
                      <a:pt x="68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52"/>
              <p:cNvSpPr/>
              <p:nvPr/>
            </p:nvSpPr>
            <p:spPr>
              <a:xfrm>
                <a:off x="3412768" y="3935430"/>
                <a:ext cx="140408" cy="120274"/>
              </a:xfrm>
              <a:custGeom>
                <a:avLst/>
                <a:gdLst/>
                <a:ahLst/>
                <a:cxnLst/>
                <a:rect l="l" t="t" r="r" b="b"/>
                <a:pathLst>
                  <a:path w="5356" h="4588" extrusionOk="0">
                    <a:moveTo>
                      <a:pt x="3063" y="447"/>
                    </a:moveTo>
                    <a:cubicBezTo>
                      <a:pt x="4013" y="447"/>
                      <a:pt x="4923" y="1183"/>
                      <a:pt x="4923" y="2295"/>
                    </a:cubicBezTo>
                    <a:cubicBezTo>
                      <a:pt x="4908" y="3320"/>
                      <a:pt x="4085" y="4143"/>
                      <a:pt x="3075" y="4143"/>
                    </a:cubicBezTo>
                    <a:cubicBezTo>
                      <a:pt x="1429" y="4143"/>
                      <a:pt x="592" y="2151"/>
                      <a:pt x="1761" y="996"/>
                    </a:cubicBezTo>
                    <a:cubicBezTo>
                      <a:pt x="2140" y="617"/>
                      <a:pt x="2606" y="447"/>
                      <a:pt x="3063" y="447"/>
                    </a:cubicBezTo>
                    <a:close/>
                    <a:moveTo>
                      <a:pt x="3075" y="0"/>
                    </a:moveTo>
                    <a:cubicBezTo>
                      <a:pt x="1025" y="0"/>
                      <a:pt x="0" y="2468"/>
                      <a:pt x="1444" y="3912"/>
                    </a:cubicBezTo>
                    <a:cubicBezTo>
                      <a:pt x="1910" y="4379"/>
                      <a:pt x="2484" y="4587"/>
                      <a:pt x="3047" y="4587"/>
                    </a:cubicBezTo>
                    <a:cubicBezTo>
                      <a:pt x="4225" y="4587"/>
                      <a:pt x="5356" y="3673"/>
                      <a:pt x="5356" y="2295"/>
                    </a:cubicBezTo>
                    <a:cubicBezTo>
                      <a:pt x="5356" y="1025"/>
                      <a:pt x="4331" y="0"/>
                      <a:pt x="30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52"/>
              <p:cNvSpPr/>
              <p:nvPr/>
            </p:nvSpPr>
            <p:spPr>
              <a:xfrm>
                <a:off x="3539518" y="3910447"/>
                <a:ext cx="31065" cy="31039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1184" extrusionOk="0">
                    <a:moveTo>
                      <a:pt x="593" y="0"/>
                    </a:moveTo>
                    <a:cubicBezTo>
                      <a:pt x="275" y="0"/>
                      <a:pt x="1" y="260"/>
                      <a:pt x="1" y="592"/>
                    </a:cubicBezTo>
                    <a:cubicBezTo>
                      <a:pt x="1" y="910"/>
                      <a:pt x="275" y="1184"/>
                      <a:pt x="593" y="1184"/>
                    </a:cubicBezTo>
                    <a:cubicBezTo>
                      <a:pt x="925" y="1184"/>
                      <a:pt x="1185" y="910"/>
                      <a:pt x="1185" y="592"/>
                    </a:cubicBezTo>
                    <a:cubicBezTo>
                      <a:pt x="1185" y="260"/>
                      <a:pt x="925" y="0"/>
                      <a:pt x="5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6" name="Google Shape;906;p52"/>
            <p:cNvGrpSpPr/>
            <p:nvPr/>
          </p:nvGrpSpPr>
          <p:grpSpPr>
            <a:xfrm>
              <a:off x="4758771" y="3002512"/>
              <a:ext cx="303942" cy="303665"/>
              <a:chOff x="3763184" y="3817357"/>
              <a:chExt cx="356865" cy="356498"/>
            </a:xfrm>
          </p:grpSpPr>
          <p:sp>
            <p:nvSpPr>
              <p:cNvPr id="907" name="Google Shape;907;p52"/>
              <p:cNvSpPr/>
              <p:nvPr/>
            </p:nvSpPr>
            <p:spPr>
              <a:xfrm>
                <a:off x="3763184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52"/>
              <p:cNvSpPr/>
              <p:nvPr/>
            </p:nvSpPr>
            <p:spPr>
              <a:xfrm>
                <a:off x="3848330" y="3964188"/>
                <a:ext cx="39375" cy="116945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4461" extrusionOk="0">
                    <a:moveTo>
                      <a:pt x="58" y="0"/>
                    </a:moveTo>
                    <a:cubicBezTo>
                      <a:pt x="29" y="0"/>
                      <a:pt x="0" y="29"/>
                      <a:pt x="0" y="58"/>
                    </a:cubicBezTo>
                    <a:lnTo>
                      <a:pt x="0" y="4403"/>
                    </a:lnTo>
                    <a:cubicBezTo>
                      <a:pt x="0" y="4432"/>
                      <a:pt x="29" y="4461"/>
                      <a:pt x="58" y="4461"/>
                    </a:cubicBezTo>
                    <a:lnTo>
                      <a:pt x="1444" y="4461"/>
                    </a:lnTo>
                    <a:cubicBezTo>
                      <a:pt x="1473" y="4461"/>
                      <a:pt x="1502" y="4446"/>
                      <a:pt x="1502" y="4403"/>
                    </a:cubicBezTo>
                    <a:lnTo>
                      <a:pt x="1502" y="58"/>
                    </a:lnTo>
                    <a:cubicBezTo>
                      <a:pt x="1502" y="29"/>
                      <a:pt x="1473" y="0"/>
                      <a:pt x="1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52"/>
              <p:cNvSpPr/>
              <p:nvPr/>
            </p:nvSpPr>
            <p:spPr>
              <a:xfrm>
                <a:off x="3832418" y="3894403"/>
                <a:ext cx="55287" cy="47475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1811" extrusionOk="0">
                    <a:moveTo>
                      <a:pt x="1208" y="0"/>
                    </a:moveTo>
                    <a:cubicBezTo>
                      <a:pt x="987" y="0"/>
                      <a:pt x="761" y="83"/>
                      <a:pt x="578" y="266"/>
                    </a:cubicBezTo>
                    <a:cubicBezTo>
                      <a:pt x="1" y="829"/>
                      <a:pt x="405" y="1810"/>
                      <a:pt x="1214" y="1810"/>
                    </a:cubicBezTo>
                    <a:cubicBezTo>
                      <a:pt x="1704" y="1810"/>
                      <a:pt x="2109" y="1406"/>
                      <a:pt x="2109" y="901"/>
                    </a:cubicBezTo>
                    <a:cubicBezTo>
                      <a:pt x="2109" y="355"/>
                      <a:pt x="1668" y="0"/>
                      <a:pt x="12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52"/>
              <p:cNvSpPr/>
              <p:nvPr/>
            </p:nvSpPr>
            <p:spPr>
              <a:xfrm>
                <a:off x="3925901" y="3964161"/>
                <a:ext cx="124914" cy="117365"/>
              </a:xfrm>
              <a:custGeom>
                <a:avLst/>
                <a:gdLst/>
                <a:ahLst/>
                <a:cxnLst/>
                <a:rect l="l" t="t" r="r" b="b"/>
                <a:pathLst>
                  <a:path w="4765" h="4477" extrusionOk="0">
                    <a:moveTo>
                      <a:pt x="2716" y="1"/>
                    </a:moveTo>
                    <a:cubicBezTo>
                      <a:pt x="2701" y="1"/>
                      <a:pt x="2686" y="1"/>
                      <a:pt x="2671" y="1"/>
                    </a:cubicBezTo>
                    <a:cubicBezTo>
                      <a:pt x="2180" y="1"/>
                      <a:pt x="1718" y="145"/>
                      <a:pt x="1314" y="434"/>
                    </a:cubicBezTo>
                    <a:cubicBezTo>
                      <a:pt x="1304" y="441"/>
                      <a:pt x="1294" y="444"/>
                      <a:pt x="1284" y="444"/>
                    </a:cubicBezTo>
                    <a:cubicBezTo>
                      <a:pt x="1248" y="444"/>
                      <a:pt x="1213" y="410"/>
                      <a:pt x="1213" y="376"/>
                    </a:cubicBezTo>
                    <a:lnTo>
                      <a:pt x="1213" y="59"/>
                    </a:lnTo>
                    <a:cubicBezTo>
                      <a:pt x="1213" y="30"/>
                      <a:pt x="1170" y="1"/>
                      <a:pt x="1141" y="1"/>
                    </a:cubicBezTo>
                    <a:lnTo>
                      <a:pt x="58" y="1"/>
                    </a:lnTo>
                    <a:cubicBezTo>
                      <a:pt x="29" y="1"/>
                      <a:pt x="1" y="30"/>
                      <a:pt x="1" y="59"/>
                    </a:cubicBezTo>
                    <a:lnTo>
                      <a:pt x="1" y="4389"/>
                    </a:lnTo>
                    <a:cubicBezTo>
                      <a:pt x="1" y="4433"/>
                      <a:pt x="29" y="4462"/>
                      <a:pt x="58" y="4462"/>
                    </a:cubicBezTo>
                    <a:lnTo>
                      <a:pt x="1430" y="4462"/>
                    </a:lnTo>
                    <a:cubicBezTo>
                      <a:pt x="1473" y="4462"/>
                      <a:pt x="1502" y="4433"/>
                      <a:pt x="1502" y="4389"/>
                    </a:cubicBezTo>
                    <a:lnTo>
                      <a:pt x="1502" y="2859"/>
                    </a:lnTo>
                    <a:cubicBezTo>
                      <a:pt x="1502" y="2354"/>
                      <a:pt x="1617" y="1502"/>
                      <a:pt x="2382" y="1502"/>
                    </a:cubicBezTo>
                    <a:cubicBezTo>
                      <a:pt x="3133" y="1502"/>
                      <a:pt x="3249" y="2354"/>
                      <a:pt x="3249" y="2859"/>
                    </a:cubicBezTo>
                    <a:lnTo>
                      <a:pt x="3249" y="4404"/>
                    </a:lnTo>
                    <a:cubicBezTo>
                      <a:pt x="3249" y="4433"/>
                      <a:pt x="3277" y="4462"/>
                      <a:pt x="3321" y="4462"/>
                    </a:cubicBezTo>
                    <a:lnTo>
                      <a:pt x="3321" y="4476"/>
                    </a:lnTo>
                    <a:lnTo>
                      <a:pt x="4692" y="4476"/>
                    </a:lnTo>
                    <a:cubicBezTo>
                      <a:pt x="4721" y="4476"/>
                      <a:pt x="4750" y="4433"/>
                      <a:pt x="4750" y="4404"/>
                    </a:cubicBezTo>
                    <a:lnTo>
                      <a:pt x="4750" y="2383"/>
                    </a:lnTo>
                    <a:cubicBezTo>
                      <a:pt x="4764" y="1806"/>
                      <a:pt x="4591" y="1243"/>
                      <a:pt x="4259" y="766"/>
                    </a:cubicBezTo>
                    <a:cubicBezTo>
                      <a:pt x="3893" y="287"/>
                      <a:pt x="3320" y="1"/>
                      <a:pt x="27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1" name="Google Shape;911;p52"/>
            <p:cNvGrpSpPr/>
            <p:nvPr/>
          </p:nvGrpSpPr>
          <p:grpSpPr>
            <a:xfrm>
              <a:off x="3994909" y="3002512"/>
              <a:ext cx="303942" cy="303977"/>
              <a:chOff x="2866317" y="3817357"/>
              <a:chExt cx="356865" cy="356865"/>
            </a:xfrm>
          </p:grpSpPr>
          <p:sp>
            <p:nvSpPr>
              <p:cNvPr id="912" name="Google Shape;912;p52"/>
              <p:cNvSpPr/>
              <p:nvPr/>
            </p:nvSpPr>
            <p:spPr>
              <a:xfrm>
                <a:off x="2866317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799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799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52"/>
              <p:cNvSpPr/>
              <p:nvPr/>
            </p:nvSpPr>
            <p:spPr>
              <a:xfrm>
                <a:off x="2928367" y="3894561"/>
                <a:ext cx="194175" cy="279662"/>
              </a:xfrm>
              <a:custGeom>
                <a:avLst/>
                <a:gdLst/>
                <a:ahLst/>
                <a:cxnLst/>
                <a:rect l="l" t="t" r="r" b="b"/>
                <a:pathLst>
                  <a:path w="7407" h="10668" extrusionOk="0">
                    <a:moveTo>
                      <a:pt x="6208" y="0"/>
                    </a:moveTo>
                    <a:cubicBezTo>
                      <a:pt x="4086" y="14"/>
                      <a:pt x="2079" y="1732"/>
                      <a:pt x="2079" y="3854"/>
                    </a:cubicBezTo>
                    <a:lnTo>
                      <a:pt x="2079" y="4114"/>
                    </a:lnTo>
                    <a:cubicBezTo>
                      <a:pt x="2079" y="4129"/>
                      <a:pt x="2051" y="4157"/>
                      <a:pt x="2036" y="4157"/>
                    </a:cubicBezTo>
                    <a:lnTo>
                      <a:pt x="174" y="4157"/>
                    </a:lnTo>
                    <a:cubicBezTo>
                      <a:pt x="73" y="4157"/>
                      <a:pt x="1" y="4230"/>
                      <a:pt x="1" y="4331"/>
                    </a:cubicBezTo>
                    <a:lnTo>
                      <a:pt x="1" y="6048"/>
                    </a:lnTo>
                    <a:cubicBezTo>
                      <a:pt x="1" y="6149"/>
                      <a:pt x="73" y="6236"/>
                      <a:pt x="174" y="6236"/>
                    </a:cubicBezTo>
                    <a:lnTo>
                      <a:pt x="2036" y="6236"/>
                    </a:lnTo>
                    <a:cubicBezTo>
                      <a:pt x="2051" y="6236"/>
                      <a:pt x="2079" y="6251"/>
                      <a:pt x="2079" y="6279"/>
                    </a:cubicBezTo>
                    <a:lnTo>
                      <a:pt x="2079" y="10220"/>
                    </a:lnTo>
                    <a:cubicBezTo>
                      <a:pt x="2079" y="10235"/>
                      <a:pt x="2079" y="10249"/>
                      <a:pt x="2108" y="10264"/>
                    </a:cubicBezTo>
                    <a:cubicBezTo>
                      <a:pt x="2743" y="10495"/>
                      <a:pt x="3422" y="10624"/>
                      <a:pt x="4100" y="10668"/>
                    </a:cubicBezTo>
                    <a:cubicBezTo>
                      <a:pt x="4129" y="10668"/>
                      <a:pt x="4144" y="10639"/>
                      <a:pt x="4144" y="10624"/>
                    </a:cubicBezTo>
                    <a:lnTo>
                      <a:pt x="4144" y="6279"/>
                    </a:lnTo>
                    <a:cubicBezTo>
                      <a:pt x="4144" y="6251"/>
                      <a:pt x="4158" y="6236"/>
                      <a:pt x="4187" y="6236"/>
                    </a:cubicBezTo>
                    <a:lnTo>
                      <a:pt x="7218" y="6236"/>
                    </a:lnTo>
                    <a:cubicBezTo>
                      <a:pt x="7319" y="6236"/>
                      <a:pt x="7406" y="6149"/>
                      <a:pt x="7406" y="6048"/>
                    </a:cubicBezTo>
                    <a:lnTo>
                      <a:pt x="7406" y="4331"/>
                    </a:lnTo>
                    <a:cubicBezTo>
                      <a:pt x="7406" y="4230"/>
                      <a:pt x="7319" y="4143"/>
                      <a:pt x="7218" y="4143"/>
                    </a:cubicBezTo>
                    <a:lnTo>
                      <a:pt x="4187" y="4143"/>
                    </a:lnTo>
                    <a:cubicBezTo>
                      <a:pt x="4158" y="4143"/>
                      <a:pt x="4144" y="4129"/>
                      <a:pt x="4144" y="4100"/>
                    </a:cubicBezTo>
                    <a:lnTo>
                      <a:pt x="4144" y="3854"/>
                    </a:lnTo>
                    <a:cubicBezTo>
                      <a:pt x="4144" y="2714"/>
                      <a:pt x="5068" y="2079"/>
                      <a:pt x="6208" y="2079"/>
                    </a:cubicBezTo>
                    <a:lnTo>
                      <a:pt x="7218" y="2079"/>
                    </a:lnTo>
                    <a:cubicBezTo>
                      <a:pt x="7319" y="2079"/>
                      <a:pt x="7406" y="1992"/>
                      <a:pt x="7406" y="1891"/>
                    </a:cubicBezTo>
                    <a:lnTo>
                      <a:pt x="7406" y="173"/>
                    </a:lnTo>
                    <a:cubicBezTo>
                      <a:pt x="7406" y="72"/>
                      <a:pt x="7319" y="0"/>
                      <a:pt x="7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14" name="Google Shape;914;p52"/>
          <p:cNvSpPr txBox="1"/>
          <p:nvPr/>
        </p:nvSpPr>
        <p:spPr>
          <a:xfrm>
            <a:off x="2788650" y="4328875"/>
            <a:ext cx="3566700" cy="4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Please, keep this slide for attribution.</a:t>
            </a:r>
            <a:endParaRPr b="1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6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66" name="Google Shape;16366;p7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굽은 화살표 30"/>
          <p:cNvSpPr/>
          <p:nvPr/>
        </p:nvSpPr>
        <p:spPr>
          <a:xfrm rot="5400000">
            <a:off x="3432455" y="-1788457"/>
            <a:ext cx="2757310" cy="7657731"/>
          </a:xfrm>
          <a:prstGeom prst="ben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1" y="59456"/>
            <a:ext cx="1819786" cy="2067517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2019102" y="44579"/>
            <a:ext cx="2385762" cy="2256292"/>
            <a:chOff x="1971345" y="59456"/>
            <a:chExt cx="2385762" cy="2256292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4226" y="59456"/>
              <a:ext cx="1192881" cy="135527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1345" y="59456"/>
              <a:ext cx="1192881" cy="1355270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1345" y="960478"/>
              <a:ext cx="1192881" cy="1355270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4226" y="960478"/>
              <a:ext cx="1192881" cy="1355270"/>
            </a:xfrm>
            <a:prstGeom prst="rect">
              <a:avLst/>
            </a:prstGeom>
          </p:spPr>
        </p:pic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067" y="138966"/>
            <a:ext cx="1819786" cy="206751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298" y="3028028"/>
            <a:ext cx="1819785" cy="2067516"/>
          </a:xfrm>
          <a:prstGeom prst="rect">
            <a:avLst/>
          </a:prstGeom>
        </p:spPr>
      </p:pic>
      <p:grpSp>
        <p:nvGrpSpPr>
          <p:cNvPr id="30" name="그룹 29"/>
          <p:cNvGrpSpPr/>
          <p:nvPr/>
        </p:nvGrpSpPr>
        <p:grpSpPr>
          <a:xfrm>
            <a:off x="6550683" y="59456"/>
            <a:ext cx="2566320" cy="2571109"/>
            <a:chOff x="2393808" y="2572391"/>
            <a:chExt cx="2566320" cy="2571109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3808" y="2572391"/>
              <a:ext cx="1283230" cy="1457918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1064" y="2572391"/>
              <a:ext cx="1283229" cy="1457918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3843" y="3685660"/>
              <a:ext cx="1283160" cy="1457840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6968" y="3685661"/>
              <a:ext cx="1283160" cy="14578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433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9937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02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46" y="0"/>
            <a:ext cx="449753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164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67665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96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953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76462" cy="326378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3780"/>
            <a:ext cx="4538870" cy="178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038362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31</Words>
  <Application>Microsoft Office PowerPoint</Application>
  <PresentationFormat>화면 슬라이드 쇼(16:9)</PresentationFormat>
  <Paragraphs>13</Paragraphs>
  <Slides>32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32</vt:i4>
      </vt:variant>
    </vt:vector>
  </HeadingPairs>
  <TitlesOfParts>
    <vt:vector size="40" baseType="lpstr">
      <vt:lpstr>Anaheim</vt:lpstr>
      <vt:lpstr>Overpass Mono</vt:lpstr>
      <vt:lpstr>Proxima Nova</vt:lpstr>
      <vt:lpstr>Proxima Nova Semibold</vt:lpstr>
      <vt:lpstr>맑은 고딕</vt:lpstr>
      <vt:lpstr>Arial</vt:lpstr>
      <vt:lpstr>Programming Lesson by Slidesgo</vt:lpstr>
      <vt:lpstr>Slidesgo Final Pages</vt:lpstr>
      <vt:lpstr>PROGRAMMING LESSON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THANKS!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LESSON</dc:title>
  <cp:lastModifiedBy>Windows 사용자</cp:lastModifiedBy>
  <cp:revision>6</cp:revision>
  <dcterms:modified xsi:type="dcterms:W3CDTF">2023-11-21T12:24:41Z</dcterms:modified>
</cp:coreProperties>
</file>