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773D-1C11-4F09-9A89-A1C30E2D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8D1E7-E8D4-422D-9476-FB64A8A3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7BF15-4191-4DF3-B242-990E9EF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800C4-F967-40F7-B4A2-D275131E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3BACF-E478-4A8F-B0E9-36BE527C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435F3-47DB-4B1B-AB13-32C48394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AF7EB-D3B6-48F8-B8FA-789D48D4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DADD0-A183-4394-AE58-903DE4C7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57AC4-EEA9-4667-B245-734778FD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9053-0E4B-40E0-9B15-814745EC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D4EC54-85C3-484B-A82C-250DE249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57A23-1DF5-4DB4-B298-DD070C0B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40716-CDFA-473B-BD44-656F26E4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1B418-842D-415F-AC1F-88970696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D37AF-BB1F-4016-913A-5C377EE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18ABE-C3CB-46FB-A2D6-8E2B0DD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5BD94-424E-41DD-AEAB-CD562B14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21739-96DE-48DA-ABE1-5B44324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C3FBD-D601-41A6-A6B8-19C42E96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31D38-321A-437C-B828-0A4535EE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4528-9CD6-453F-A3A7-EAB7AEC3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9FF33-F849-4939-BE99-0FBE5255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3EEE-C18D-41E8-8287-4238DAA8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4C86E-2BB2-4319-B9A2-C21B74A5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EE164-8770-4CE7-A8B4-592E559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CCC9-26E3-437A-BF5B-A7EA19B9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0AC6-5E92-49C2-8D1E-4A6BE0FB6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B661-2FCC-4FA3-ADC7-CDE7479A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CB6DB-6FF1-4EB1-A12E-51A2F262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51D11-9B11-4B74-9524-EDA13C5E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7A617-2677-4C81-82E5-483524F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6813D-64DB-4F76-B345-54345A25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9A043-4ED4-46CB-A517-8D680A44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3B650-6356-4483-9132-0993F0A17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684DF-B47F-4C32-B408-523CFE260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EDF28-472C-4AB9-8C14-1E381858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CDC11-D691-4A8C-987D-08EF8EB3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84637-660B-4939-93B1-678F4AB1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B75C3-903A-4605-9A61-E9D12CE7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44EC-2B25-40F5-83D3-CE5D023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E99F4-A6E8-4C5B-9921-E8BF3918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4FC7E-00DC-4024-95F5-73775CB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A2251-B051-4ADD-9A55-12C62AD1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62E05-EE5F-4EDE-8D77-7EEF3993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5F9F1-F6A4-4E0D-8099-86C3C54E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1500F-78CF-4F63-90CC-3E744662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5ECB-6CA7-4E08-9691-D20D3CEB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9532C-7C5F-4D6D-A929-7DDE5357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8F94C-ABB2-4F7D-B05B-7A5C1968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189B7-7386-40DB-9AC1-5F43ED99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5AA75-8EC2-4949-BB19-E772D142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C302E-5C64-49B9-B2EA-C4B9F0D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677D-BC77-4446-AFAE-D896AB0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05CB08-2E22-4E30-8C3F-AE47039A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2D368-F6A3-418B-A463-48FCDD02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795C0-C4EA-47FE-9E51-14061342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E1F2A-3DD6-463D-801C-102D1B57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7361B-17DF-482F-A1C6-14F1247A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5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FDD170-7D9A-460E-B0B4-E53EC3F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6AB62-9ED1-4C4C-A963-6258876A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F1DE4-EEFF-4EF6-BC8E-1C32B630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F724F-D550-481E-BEBA-E5380B50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7585B-9B71-43FF-A00F-599D1324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crdownload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81381" y="1792705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5987987" y="1316874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7401295" y="1335504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36A9D5-C342-43BC-B259-9018DFA420EA}"/>
              </a:ext>
            </a:extLst>
          </p:cNvPr>
          <p:cNvGrpSpPr/>
          <p:nvPr/>
        </p:nvGrpSpPr>
        <p:grpSpPr>
          <a:xfrm>
            <a:off x="6151616" y="1772288"/>
            <a:ext cx="4581735" cy="515497"/>
            <a:chOff x="5188017" y="643727"/>
            <a:chExt cx="4581735" cy="515497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0F0A7D5-DB43-4765-AE04-B9924919D20B}"/>
                </a:ext>
              </a:extLst>
            </p:cNvPr>
            <p:cNvSpPr/>
            <p:nvPr/>
          </p:nvSpPr>
          <p:spPr>
            <a:xfrm>
              <a:off x="5961688" y="643727"/>
              <a:ext cx="952016" cy="5113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분식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8A009FC-713A-48BE-A5DD-FD2FF5D1B7DC}"/>
                </a:ext>
              </a:extLst>
            </p:cNvPr>
            <p:cNvSpPr/>
            <p:nvPr/>
          </p:nvSpPr>
          <p:spPr>
            <a:xfrm>
              <a:off x="6913704" y="643727"/>
              <a:ext cx="952016" cy="5113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일식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4F91814-A58C-44D7-8405-52200D65B869}"/>
                </a:ext>
              </a:extLst>
            </p:cNvPr>
            <p:cNvSpPr/>
            <p:nvPr/>
          </p:nvSpPr>
          <p:spPr>
            <a:xfrm>
              <a:off x="7866275" y="647919"/>
              <a:ext cx="952016" cy="5113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한식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EA89008-FEB9-4688-8E40-B1337A820642}"/>
                </a:ext>
              </a:extLst>
            </p:cNvPr>
            <p:cNvSpPr/>
            <p:nvPr/>
          </p:nvSpPr>
          <p:spPr>
            <a:xfrm>
              <a:off x="8817736" y="643727"/>
              <a:ext cx="952016" cy="5113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양식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85C4FC-0949-43DF-B0A6-3B3BFDAD55BA}"/>
                </a:ext>
              </a:extLst>
            </p:cNvPr>
            <p:cNvSpPr/>
            <p:nvPr/>
          </p:nvSpPr>
          <p:spPr>
            <a:xfrm>
              <a:off x="5188017" y="643727"/>
              <a:ext cx="773116" cy="5113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종류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75B45-1E45-4DA8-BA96-BE7694268B4B}"/>
              </a:ext>
            </a:extLst>
          </p:cNvPr>
          <p:cNvSpPr/>
          <p:nvPr/>
        </p:nvSpPr>
        <p:spPr>
          <a:xfrm>
            <a:off x="6151616" y="2283593"/>
            <a:ext cx="4581735" cy="3185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위에서 종류를 선택해주세요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27B5EF5E-05C5-4C97-852B-3C49998EEBBA}"/>
              </a:ext>
            </a:extLst>
          </p:cNvPr>
          <p:cNvSpPr/>
          <p:nvPr/>
        </p:nvSpPr>
        <p:spPr>
          <a:xfrm>
            <a:off x="2052171" y="704310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40EFD6E1-9071-4BE5-929D-0DDC82A2FE7E}"/>
              </a:ext>
            </a:extLst>
          </p:cNvPr>
          <p:cNvSpPr/>
          <p:nvPr/>
        </p:nvSpPr>
        <p:spPr>
          <a:xfrm>
            <a:off x="7384475" y="634988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0B9983D0-5726-4402-94E8-981509BC1B15}"/>
              </a:ext>
            </a:extLst>
          </p:cNvPr>
          <p:cNvSpPr/>
          <p:nvPr/>
        </p:nvSpPr>
        <p:spPr>
          <a:xfrm>
            <a:off x="2052171" y="12103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19301E-074D-41C9-AD25-7D722203BD2E}"/>
              </a:ext>
            </a:extLst>
          </p:cNvPr>
          <p:cNvGrpSpPr/>
          <p:nvPr/>
        </p:nvGrpSpPr>
        <p:grpSpPr>
          <a:xfrm>
            <a:off x="6151616" y="4295273"/>
            <a:ext cx="4581735" cy="1174282"/>
            <a:chOff x="6151616" y="4295273"/>
            <a:chExt cx="4581735" cy="11742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604DEA4-947B-4F15-8ADD-DC2286D8592F}"/>
                </a:ext>
              </a:extLst>
            </p:cNvPr>
            <p:cNvGrpSpPr/>
            <p:nvPr/>
          </p:nvGrpSpPr>
          <p:grpSpPr>
            <a:xfrm>
              <a:off x="6151616" y="4295273"/>
              <a:ext cx="4581735" cy="1174282"/>
              <a:chOff x="5188017" y="3166712"/>
              <a:chExt cx="4581735" cy="11742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45E5EC2-5727-4C65-8C79-4AFBE9B667C6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4581735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866BDCC-A7B2-4D99-B77A-0A1B6A0E2733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D29DAA2-4EE3-4028-8EFD-0C721461E36B}"/>
                  </a:ext>
                </a:extLst>
              </p:cNvPr>
              <p:cNvSpPr/>
              <p:nvPr/>
            </p:nvSpPr>
            <p:spPr>
              <a:xfrm>
                <a:off x="8749364" y="3532472"/>
                <a:ext cx="1020388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결제</a:t>
                </a:r>
              </a:p>
            </p:txBody>
          </p:sp>
        </p:grp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9EDF0FD-7875-4DE4-8C7C-A733004D5BD3}"/>
                </a:ext>
              </a:extLst>
            </p:cNvPr>
            <p:cNvSpPr/>
            <p:nvPr/>
          </p:nvSpPr>
          <p:spPr>
            <a:xfrm>
              <a:off x="6151616" y="4297679"/>
              <a:ext cx="1616562" cy="3633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선택한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1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70281" y="2063705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902A01-42E0-4F3E-97B7-C61A38E50E66}"/>
              </a:ext>
            </a:extLst>
          </p:cNvPr>
          <p:cNvGrpSpPr/>
          <p:nvPr/>
        </p:nvGrpSpPr>
        <p:grpSpPr>
          <a:xfrm>
            <a:off x="6150918" y="1545143"/>
            <a:ext cx="4939044" cy="4309711"/>
            <a:chOff x="5024388" y="188313"/>
            <a:chExt cx="4939044" cy="43097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5024388" y="188313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6437696" y="206943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145A655-AE29-4E47-A681-B05422F84237}"/>
                </a:ext>
              </a:extLst>
            </p:cNvPr>
            <p:cNvGrpSpPr/>
            <p:nvPr/>
          </p:nvGrpSpPr>
          <p:grpSpPr>
            <a:xfrm>
              <a:off x="5188017" y="643727"/>
              <a:ext cx="4581735" cy="515497"/>
              <a:chOff x="5188017" y="643727"/>
              <a:chExt cx="4581735" cy="51549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분식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5188017" y="1155032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6BF94EC-0A4D-4AB2-AA4D-4EC514C59D15}"/>
                </a:ext>
              </a:extLst>
            </p:cNvPr>
            <p:cNvSpPr/>
            <p:nvPr/>
          </p:nvSpPr>
          <p:spPr>
            <a:xfrm>
              <a:off x="8260135" y="1222484"/>
              <a:ext cx="1340677" cy="946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25228C5-4613-41CE-A939-7B3C541A0C16}"/>
                </a:ext>
              </a:extLst>
            </p:cNvPr>
            <p:cNvSpPr/>
            <p:nvPr/>
          </p:nvSpPr>
          <p:spPr>
            <a:xfrm>
              <a:off x="5356957" y="2190603"/>
              <a:ext cx="1340677" cy="946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A99EFC6-FDC3-428A-B231-D30B81C67EF0}"/>
                </a:ext>
              </a:extLst>
            </p:cNvPr>
            <p:cNvSpPr/>
            <p:nvPr/>
          </p:nvSpPr>
          <p:spPr>
            <a:xfrm>
              <a:off x="6808546" y="2190602"/>
              <a:ext cx="1340677" cy="946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D1E3A92-AF94-43B5-92F7-9A1E224D27C8}"/>
                </a:ext>
              </a:extLst>
            </p:cNvPr>
            <p:cNvSpPr/>
            <p:nvPr/>
          </p:nvSpPr>
          <p:spPr>
            <a:xfrm>
              <a:off x="8260135" y="2190601"/>
              <a:ext cx="1340677" cy="946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35A810B-6F6C-48EF-90CE-962DAEA63716}"/>
                </a:ext>
              </a:extLst>
            </p:cNvPr>
            <p:cNvGrpSpPr/>
            <p:nvPr/>
          </p:nvGrpSpPr>
          <p:grpSpPr>
            <a:xfrm>
              <a:off x="5188017" y="3166712"/>
              <a:ext cx="4581735" cy="1174282"/>
              <a:chOff x="5188017" y="3166712"/>
              <a:chExt cx="4581735" cy="117428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9D44FE-58C0-4916-8717-69823B702D1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4581735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BFC1C7D-ACE2-452B-BE6E-5B0A19B45D74}"/>
                  </a:ext>
                </a:extLst>
              </p:cNvPr>
              <p:cNvSpPr/>
              <p:nvPr/>
            </p:nvSpPr>
            <p:spPr>
              <a:xfrm>
                <a:off x="5188017" y="3169118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53BA906-F8E8-470D-A47A-BA3DE20BFFF9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84338A02-F327-4BD7-BBD5-9C76F029A94A}"/>
                  </a:ext>
                </a:extLst>
              </p:cNvPr>
              <p:cNvSpPr/>
              <p:nvPr/>
            </p:nvSpPr>
            <p:spPr>
              <a:xfrm>
                <a:off x="8749364" y="3532472"/>
                <a:ext cx="1020388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결제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EA31F9-58A1-4912-9B9D-B43812813BAC}"/>
                </a:ext>
              </a:extLst>
            </p:cNvPr>
            <p:cNvGrpSpPr/>
            <p:nvPr/>
          </p:nvGrpSpPr>
          <p:grpSpPr>
            <a:xfrm>
              <a:off x="5251516" y="1222484"/>
              <a:ext cx="1526282" cy="946923"/>
              <a:chOff x="5251516" y="1222484"/>
              <a:chExt cx="1526282" cy="94692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B4CF558-44F0-4065-94F8-508754039829}"/>
                  </a:ext>
                </a:extLst>
              </p:cNvPr>
              <p:cNvSpPr/>
              <p:nvPr/>
            </p:nvSpPr>
            <p:spPr>
              <a:xfrm>
                <a:off x="5347898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B58C0C4-C985-4776-B53B-EAB735C5D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856" y="1229755"/>
                <a:ext cx="587602" cy="587602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2CB8D-5EAE-48FE-8CAB-5C72CF2BC141}"/>
                  </a:ext>
                </a:extLst>
              </p:cNvPr>
              <p:cNvSpPr txBox="1"/>
              <p:nvPr/>
            </p:nvSpPr>
            <p:spPr>
              <a:xfrm>
                <a:off x="5251516" y="1824628"/>
                <a:ext cx="1526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떡볶이 </a:t>
                </a:r>
                <a:r>
                  <a:rPr lang="en-US" altLang="ko-KR" sz="1400" dirty="0"/>
                  <a:t>4000</a:t>
                </a:r>
                <a:r>
                  <a:rPr lang="ko-KR" altLang="en-US" sz="1400" dirty="0"/>
                  <a:t>원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0CDD9DD-D648-4A4D-9AE7-D121B605CE5C}"/>
                </a:ext>
              </a:extLst>
            </p:cNvPr>
            <p:cNvGrpSpPr/>
            <p:nvPr/>
          </p:nvGrpSpPr>
          <p:grpSpPr>
            <a:xfrm>
              <a:off x="6711776" y="1222484"/>
              <a:ext cx="1526282" cy="946923"/>
              <a:chOff x="6711776" y="1222484"/>
              <a:chExt cx="1526282" cy="946923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02CDC4A3-9777-4081-B220-6E58D81A70FB}"/>
                  </a:ext>
                </a:extLst>
              </p:cNvPr>
              <p:cNvSpPr/>
              <p:nvPr/>
            </p:nvSpPr>
            <p:spPr>
              <a:xfrm>
                <a:off x="6804579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EE4C3A19-B70A-4963-8206-EB1373799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8145" y="1256035"/>
                <a:ext cx="793909" cy="595432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594A67-6ACF-493E-ABC2-F19D36CCA411}"/>
                  </a:ext>
                </a:extLst>
              </p:cNvPr>
              <p:cNvSpPr txBox="1"/>
              <p:nvPr/>
            </p:nvSpPr>
            <p:spPr>
              <a:xfrm>
                <a:off x="6711776" y="1843129"/>
                <a:ext cx="1526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/>
                  <a:t>김밥 </a:t>
                </a:r>
                <a:r>
                  <a:rPr lang="en-US" altLang="ko-KR" sz="1400" dirty="0"/>
                  <a:t>2500</a:t>
                </a:r>
                <a:r>
                  <a:rPr lang="ko-KR" altLang="en-US" sz="1400" dirty="0"/>
                  <a:t>원</a:t>
                </a:r>
              </a:p>
            </p:txBody>
          </p:sp>
        </p:grp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2043046" y="924082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7458234" y="884622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2043046" y="1430166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15363" y="1993367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096000" y="147480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7509308" y="149343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45A655-AE29-4E47-A681-B05422F84237}"/>
              </a:ext>
            </a:extLst>
          </p:cNvPr>
          <p:cNvGrpSpPr/>
          <p:nvPr/>
        </p:nvGrpSpPr>
        <p:grpSpPr>
          <a:xfrm>
            <a:off x="6259629" y="1930219"/>
            <a:ext cx="4581735" cy="515497"/>
            <a:chOff x="5188017" y="643727"/>
            <a:chExt cx="4581735" cy="515497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0F0A7D5-DB43-4765-AE04-B9924919D20B}"/>
                </a:ext>
              </a:extLst>
            </p:cNvPr>
            <p:cNvSpPr/>
            <p:nvPr/>
          </p:nvSpPr>
          <p:spPr>
            <a:xfrm>
              <a:off x="5961688" y="643727"/>
              <a:ext cx="952016" cy="51130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분식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8A009FC-713A-48BE-A5DD-FD2FF5D1B7DC}"/>
                </a:ext>
              </a:extLst>
            </p:cNvPr>
            <p:cNvSpPr/>
            <p:nvPr/>
          </p:nvSpPr>
          <p:spPr>
            <a:xfrm>
              <a:off x="6913704" y="643727"/>
              <a:ext cx="952016" cy="5113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일식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4F91814-A58C-44D7-8405-52200D65B869}"/>
                </a:ext>
              </a:extLst>
            </p:cNvPr>
            <p:cNvSpPr/>
            <p:nvPr/>
          </p:nvSpPr>
          <p:spPr>
            <a:xfrm>
              <a:off x="7866275" y="647919"/>
              <a:ext cx="952016" cy="5113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한식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EA89008-FEB9-4688-8E40-B1337A820642}"/>
                </a:ext>
              </a:extLst>
            </p:cNvPr>
            <p:cNvSpPr/>
            <p:nvPr/>
          </p:nvSpPr>
          <p:spPr>
            <a:xfrm>
              <a:off x="8817736" y="643727"/>
              <a:ext cx="952016" cy="5113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양식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85C4FC-0949-43DF-B0A6-3B3BFDAD55BA}"/>
                </a:ext>
              </a:extLst>
            </p:cNvPr>
            <p:cNvSpPr/>
            <p:nvPr/>
          </p:nvSpPr>
          <p:spPr>
            <a:xfrm>
              <a:off x="5188017" y="643727"/>
              <a:ext cx="773116" cy="5113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종류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75B45-1E45-4DA8-BA96-BE7694268B4B}"/>
              </a:ext>
            </a:extLst>
          </p:cNvPr>
          <p:cNvSpPr/>
          <p:nvPr/>
        </p:nvSpPr>
        <p:spPr>
          <a:xfrm>
            <a:off x="6259629" y="2441524"/>
            <a:ext cx="4581735" cy="3185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EA31F9-58A1-4912-9B9D-B43812813BAC}"/>
              </a:ext>
            </a:extLst>
          </p:cNvPr>
          <p:cNvGrpSpPr/>
          <p:nvPr/>
        </p:nvGrpSpPr>
        <p:grpSpPr>
          <a:xfrm>
            <a:off x="6246767" y="2503054"/>
            <a:ext cx="1526282" cy="946923"/>
            <a:chOff x="5251516" y="1222484"/>
            <a:chExt cx="1526282" cy="94692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B4CF558-44F0-4065-94F8-508754039829}"/>
                </a:ext>
              </a:extLst>
            </p:cNvPr>
            <p:cNvSpPr/>
            <p:nvPr/>
          </p:nvSpPr>
          <p:spPr>
            <a:xfrm>
              <a:off x="5347898" y="1222484"/>
              <a:ext cx="1340677" cy="946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B58C0C4-C985-4776-B53B-EAB735C5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856" y="1229755"/>
              <a:ext cx="587602" cy="5876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92CB8D-5EAE-48FE-8CAB-5C72CF2BC141}"/>
                </a:ext>
              </a:extLst>
            </p:cNvPr>
            <p:cNvSpPr txBox="1"/>
            <p:nvPr/>
          </p:nvSpPr>
          <p:spPr>
            <a:xfrm>
              <a:off x="5251516" y="1824628"/>
              <a:ext cx="1526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떡볶이 </a:t>
              </a:r>
              <a:r>
                <a:rPr lang="en-US" altLang="ko-KR" sz="1400" dirty="0"/>
                <a:t>4000</a:t>
              </a:r>
              <a:r>
                <a:rPr lang="ko-KR" altLang="en-US" sz="1400" dirty="0"/>
                <a:t>원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1988128" y="85374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7403316" y="81428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1988128" y="1359828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28FCB7A-29C3-4578-AFC6-1E95A5F56E17}"/>
              </a:ext>
            </a:extLst>
          </p:cNvPr>
          <p:cNvGrpSpPr/>
          <p:nvPr/>
        </p:nvGrpSpPr>
        <p:grpSpPr>
          <a:xfrm>
            <a:off x="7760187" y="2508976"/>
            <a:ext cx="3062448" cy="1903309"/>
            <a:chOff x="7760187" y="2508976"/>
            <a:chExt cx="3062448" cy="19033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5040BD-EDB3-4B99-B292-B08AD97DE2FD}"/>
                </a:ext>
              </a:extLst>
            </p:cNvPr>
            <p:cNvSpPr/>
            <p:nvPr/>
          </p:nvSpPr>
          <p:spPr>
            <a:xfrm>
              <a:off x="7760187" y="2508976"/>
              <a:ext cx="3062448" cy="1903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/>
                <a:t>옵션</a:t>
              </a:r>
              <a:endParaRPr lang="en-US" altLang="ko-KR" sz="1400" dirty="0"/>
            </a:p>
            <a:p>
              <a:r>
                <a:rPr lang="en-US" altLang="ko-KR" sz="1400" dirty="0"/>
                <a:t>1. </a:t>
              </a:r>
              <a:r>
                <a:rPr lang="ko-KR" altLang="en-US" sz="1400" dirty="0"/>
                <a:t>종류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일반 떡볶이 </a:t>
              </a:r>
              <a:r>
                <a:rPr lang="en-US" altLang="ko-KR" sz="1400" dirty="0"/>
                <a:t>: 4000</a:t>
              </a:r>
              <a:r>
                <a:rPr lang="ko-KR" altLang="en-US" sz="1400" dirty="0"/>
                <a:t>원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/>
                <a:t>로제</a:t>
              </a:r>
              <a:r>
                <a:rPr lang="ko-KR" altLang="en-US" sz="1400" dirty="0"/>
                <a:t> 떡볶이 </a:t>
              </a:r>
              <a:r>
                <a:rPr lang="en-US" altLang="ko-KR" sz="1400" dirty="0"/>
                <a:t>: 4500</a:t>
              </a:r>
              <a:r>
                <a:rPr lang="ko-KR" altLang="en-US" sz="1400" dirty="0"/>
                <a:t>원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궁중 떡볶이 </a:t>
              </a:r>
              <a:r>
                <a:rPr lang="en-US" altLang="ko-KR" sz="1400" dirty="0"/>
                <a:t>: 4500</a:t>
              </a:r>
              <a:r>
                <a:rPr lang="ko-KR" altLang="en-US" sz="1400" dirty="0"/>
                <a:t>원</a:t>
              </a:r>
              <a:endParaRPr lang="en-US" altLang="ko-KR" sz="1400" dirty="0"/>
            </a:p>
            <a:p>
              <a:r>
                <a:rPr lang="en-US" altLang="ko-KR" sz="1400" dirty="0"/>
                <a:t>2. </a:t>
              </a:r>
              <a:r>
                <a:rPr lang="ko-KR" altLang="en-US" sz="1400" dirty="0"/>
                <a:t>떡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어묵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떡 많이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어묵 많이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반반</a:t>
              </a:r>
              <a:endParaRPr lang="en-US" altLang="ko-KR" sz="14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F238E64-1997-428D-ADAD-CF109B5B758E}"/>
                </a:ext>
              </a:extLst>
            </p:cNvPr>
            <p:cNvSpPr/>
            <p:nvPr/>
          </p:nvSpPr>
          <p:spPr>
            <a:xfrm>
              <a:off x="7818357" y="2932824"/>
              <a:ext cx="189103" cy="1899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A758780-9D32-45E8-AC59-D9AB4DD60247}"/>
                </a:ext>
              </a:extLst>
            </p:cNvPr>
            <p:cNvSpPr/>
            <p:nvPr/>
          </p:nvSpPr>
          <p:spPr>
            <a:xfrm>
              <a:off x="7817836" y="3144493"/>
              <a:ext cx="189103" cy="1899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75D0EF3-59A4-4FBA-869E-3991595BCAD9}"/>
                </a:ext>
              </a:extLst>
            </p:cNvPr>
            <p:cNvSpPr/>
            <p:nvPr/>
          </p:nvSpPr>
          <p:spPr>
            <a:xfrm>
              <a:off x="7817837" y="3354988"/>
              <a:ext cx="189103" cy="1899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EDC5ED4-7D30-4373-83F2-6453E87948E0}"/>
                </a:ext>
              </a:extLst>
            </p:cNvPr>
            <p:cNvSpPr/>
            <p:nvPr/>
          </p:nvSpPr>
          <p:spPr>
            <a:xfrm>
              <a:off x="7812368" y="3786417"/>
              <a:ext cx="189103" cy="1899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B3525CD-C692-4FED-8C99-24E930EF493F}"/>
                </a:ext>
              </a:extLst>
            </p:cNvPr>
            <p:cNvSpPr/>
            <p:nvPr/>
          </p:nvSpPr>
          <p:spPr>
            <a:xfrm>
              <a:off x="7811847" y="3998086"/>
              <a:ext cx="189103" cy="1899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36792F-D81C-4162-BB4D-8AC4D254B084}"/>
                </a:ext>
              </a:extLst>
            </p:cNvPr>
            <p:cNvSpPr/>
            <p:nvPr/>
          </p:nvSpPr>
          <p:spPr>
            <a:xfrm>
              <a:off x="7811848" y="4208581"/>
              <a:ext cx="189103" cy="1899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DF9C255-1FBB-4DBB-8074-06640D51727C}"/>
                </a:ext>
              </a:extLst>
            </p:cNvPr>
            <p:cNvSpPr/>
            <p:nvPr/>
          </p:nvSpPr>
          <p:spPr>
            <a:xfrm>
              <a:off x="7845534" y="2967371"/>
              <a:ext cx="134748" cy="1220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DF2E607-442B-49A9-917B-27F3D7BE9E38}"/>
                </a:ext>
              </a:extLst>
            </p:cNvPr>
            <p:cNvSpPr/>
            <p:nvPr/>
          </p:nvSpPr>
          <p:spPr>
            <a:xfrm>
              <a:off x="7839024" y="4231464"/>
              <a:ext cx="134748" cy="137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DEF2E8D-DA56-4088-A074-938C8C7924D9}"/>
              </a:ext>
            </a:extLst>
          </p:cNvPr>
          <p:cNvSpPr/>
          <p:nvPr/>
        </p:nvSpPr>
        <p:spPr>
          <a:xfrm>
            <a:off x="9820976" y="4093075"/>
            <a:ext cx="1000105" cy="3197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A53A34B-3028-46CB-879A-D876EB7963C7}"/>
              </a:ext>
            </a:extLst>
          </p:cNvPr>
          <p:cNvGrpSpPr/>
          <p:nvPr/>
        </p:nvGrpSpPr>
        <p:grpSpPr>
          <a:xfrm>
            <a:off x="6259629" y="4453204"/>
            <a:ext cx="4581735" cy="1174282"/>
            <a:chOff x="6259629" y="4453204"/>
            <a:chExt cx="4581735" cy="117428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35A810B-6F6C-48EF-90CE-962DAEA63716}"/>
                </a:ext>
              </a:extLst>
            </p:cNvPr>
            <p:cNvGrpSpPr/>
            <p:nvPr/>
          </p:nvGrpSpPr>
          <p:grpSpPr>
            <a:xfrm>
              <a:off x="6259629" y="4453204"/>
              <a:ext cx="4581735" cy="1174282"/>
              <a:chOff x="5188017" y="3166712"/>
              <a:chExt cx="4581735" cy="117428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9D44FE-58C0-4916-8717-69823B702D1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4581735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53BA906-F8E8-470D-A47A-BA3DE20BFFF9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84338A02-F327-4BD7-BBD5-9C76F029A94A}"/>
                  </a:ext>
                </a:extLst>
              </p:cNvPr>
              <p:cNvSpPr/>
              <p:nvPr/>
            </p:nvSpPr>
            <p:spPr>
              <a:xfrm>
                <a:off x="8749364" y="3532472"/>
                <a:ext cx="1020388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결제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CC3E1B-7569-4205-8795-9C837511C311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7C5B200-AAB2-49CF-AD5E-A563426C3461}"/>
                </a:ext>
              </a:extLst>
            </p:cNvPr>
            <p:cNvSpPr/>
            <p:nvPr/>
          </p:nvSpPr>
          <p:spPr>
            <a:xfrm>
              <a:off x="6259629" y="4455610"/>
              <a:ext cx="1616562" cy="3633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선택한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63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15363" y="1993367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096000" y="147480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7509308" y="149343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1988128" y="85374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7403316" y="81428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1988128" y="1359828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6388100" y="199336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6388100" y="199336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6409434" y="320461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32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F6C240-C023-4EEC-8B7B-7024A43DA3AE}"/>
              </a:ext>
            </a:extLst>
          </p:cNvPr>
          <p:cNvSpPr/>
          <p:nvPr/>
        </p:nvSpPr>
        <p:spPr>
          <a:xfrm>
            <a:off x="5934580" y="1063414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639938-C8D3-4615-8E07-56025B6B19E2}"/>
              </a:ext>
            </a:extLst>
          </p:cNvPr>
          <p:cNvSpPr txBox="1"/>
          <p:nvPr/>
        </p:nvSpPr>
        <p:spPr>
          <a:xfrm>
            <a:off x="7347888" y="1082044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CBCAF3B7-8F7F-4615-BEEB-A36A4133BE13}"/>
              </a:ext>
            </a:extLst>
          </p:cNvPr>
          <p:cNvSpPr/>
          <p:nvPr/>
        </p:nvSpPr>
        <p:spPr>
          <a:xfrm>
            <a:off x="7241896" y="402893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3C3CCC-36A2-41D2-9AF4-C95C74333E7F}"/>
              </a:ext>
            </a:extLst>
          </p:cNvPr>
          <p:cNvSpPr/>
          <p:nvPr/>
        </p:nvSpPr>
        <p:spPr>
          <a:xfrm>
            <a:off x="6432550" y="1822450"/>
            <a:ext cx="3835400" cy="306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10BE3-092B-435E-9889-6744EE42D298}"/>
              </a:ext>
            </a:extLst>
          </p:cNvPr>
          <p:cNvSpPr txBox="1"/>
          <p:nvPr/>
        </p:nvSpPr>
        <p:spPr>
          <a:xfrm>
            <a:off x="7156796" y="1892056"/>
            <a:ext cx="24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신용</a:t>
            </a:r>
            <a:r>
              <a:rPr lang="en-US" altLang="ko-KR" dirty="0"/>
              <a:t>/</a:t>
            </a:r>
            <a:r>
              <a:rPr lang="ko-KR" altLang="en-US" dirty="0"/>
              <a:t>체크카드 결제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414281-136A-4B5A-A886-4A3E1AA988A1}"/>
              </a:ext>
            </a:extLst>
          </p:cNvPr>
          <p:cNvSpPr/>
          <p:nvPr/>
        </p:nvSpPr>
        <p:spPr>
          <a:xfrm>
            <a:off x="6794949" y="2469826"/>
            <a:ext cx="3079750" cy="47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총 </a:t>
            </a:r>
            <a:r>
              <a:rPr lang="en-US" altLang="ko-KR" dirty="0"/>
              <a:t>4000</a:t>
            </a:r>
            <a:r>
              <a:rPr lang="ko-KR" altLang="en-US" dirty="0"/>
              <a:t>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ACFB6B0-E59D-4031-99E1-414AB0969169}"/>
              </a:ext>
            </a:extLst>
          </p:cNvPr>
          <p:cNvSpPr/>
          <p:nvPr/>
        </p:nvSpPr>
        <p:spPr>
          <a:xfrm>
            <a:off x="6794949" y="3355975"/>
            <a:ext cx="1365250" cy="6286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629C979-1574-47E8-B72C-C3EA526097A4}"/>
              </a:ext>
            </a:extLst>
          </p:cNvPr>
          <p:cNvSpPr/>
          <p:nvPr/>
        </p:nvSpPr>
        <p:spPr>
          <a:xfrm>
            <a:off x="8522598" y="3355975"/>
            <a:ext cx="1365250" cy="6286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28588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F6C240-C023-4EEC-8B7B-7024A43DA3AE}"/>
              </a:ext>
            </a:extLst>
          </p:cNvPr>
          <p:cNvSpPr/>
          <p:nvPr/>
        </p:nvSpPr>
        <p:spPr>
          <a:xfrm>
            <a:off x="5934580" y="1063414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639938-C8D3-4615-8E07-56025B6B19E2}"/>
              </a:ext>
            </a:extLst>
          </p:cNvPr>
          <p:cNvSpPr txBox="1"/>
          <p:nvPr/>
        </p:nvSpPr>
        <p:spPr>
          <a:xfrm>
            <a:off x="7347888" y="1082044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CBCAF3B7-8F7F-4615-BEEB-A36A4133BE13}"/>
              </a:ext>
            </a:extLst>
          </p:cNvPr>
          <p:cNvSpPr/>
          <p:nvPr/>
        </p:nvSpPr>
        <p:spPr>
          <a:xfrm>
            <a:off x="7241896" y="402893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5-1?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FD8314-6D97-42E0-AA27-106A638C94A5}"/>
              </a:ext>
            </a:extLst>
          </p:cNvPr>
          <p:cNvGrpSpPr/>
          <p:nvPr/>
        </p:nvGrpSpPr>
        <p:grpSpPr>
          <a:xfrm>
            <a:off x="6432550" y="1822450"/>
            <a:ext cx="3835400" cy="3067050"/>
            <a:chOff x="6432550" y="1822450"/>
            <a:chExt cx="3835400" cy="30670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33C3CCC-36A2-41D2-9AF4-C95C74333E7F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7ED200-E7A3-4A8B-B5ED-8F784947E334}"/>
                </a:ext>
              </a:extLst>
            </p:cNvPr>
            <p:cNvSpPr txBox="1"/>
            <p:nvPr/>
          </p:nvSpPr>
          <p:spPr>
            <a:xfrm>
              <a:off x="6676902" y="1951847"/>
              <a:ext cx="345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결제를 진행합니다</a:t>
              </a:r>
              <a:r>
                <a:rPr lang="en-US" altLang="ko-KR" dirty="0"/>
                <a:t>.</a:t>
              </a:r>
            </a:p>
            <a:p>
              <a:pPr algn="ctr"/>
              <a:r>
                <a:rPr lang="ko-KR" altLang="en-US" dirty="0"/>
                <a:t>카드를 키오스크에 넣어주세요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04F3B3-B28C-4C4A-AE5E-DC31EEA64053}"/>
                </a:ext>
              </a:extLst>
            </p:cNvPr>
            <p:cNvGrpSpPr/>
            <p:nvPr/>
          </p:nvGrpSpPr>
          <p:grpSpPr>
            <a:xfrm>
              <a:off x="7147625" y="2627479"/>
              <a:ext cx="2405249" cy="1991639"/>
              <a:chOff x="7156450" y="2450576"/>
              <a:chExt cx="2405249" cy="199163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4EE3680-164F-4937-A231-48588A22A3C5}"/>
                  </a:ext>
                </a:extLst>
              </p:cNvPr>
              <p:cNvSpPr/>
              <p:nvPr/>
            </p:nvSpPr>
            <p:spPr>
              <a:xfrm>
                <a:off x="7156450" y="2450576"/>
                <a:ext cx="2405249" cy="19916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54207BE-EFD9-4A15-B259-6342ECCFE537}"/>
                  </a:ext>
                </a:extLst>
              </p:cNvPr>
              <p:cNvGrpSpPr/>
              <p:nvPr/>
            </p:nvGrpSpPr>
            <p:grpSpPr>
              <a:xfrm>
                <a:off x="7739280" y="2769455"/>
                <a:ext cx="1121248" cy="1387911"/>
                <a:chOff x="7739280" y="2769455"/>
                <a:chExt cx="1121248" cy="138791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62E76CC4-0D4E-407E-BA3A-65F1DCA8E220}"/>
                    </a:ext>
                  </a:extLst>
                </p:cNvPr>
                <p:cNvGrpSpPr/>
                <p:nvPr/>
              </p:nvGrpSpPr>
              <p:grpSpPr>
                <a:xfrm>
                  <a:off x="7739280" y="2769455"/>
                  <a:ext cx="1121248" cy="1387911"/>
                  <a:chOff x="7770019" y="2919413"/>
                  <a:chExt cx="1121248" cy="1387911"/>
                </a:xfrm>
              </p:grpSpPr>
              <p:sp>
                <p:nvSpPr>
                  <p:cNvPr id="21" name="정육면체 20">
                    <a:extLst>
                      <a:ext uri="{FF2B5EF4-FFF2-40B4-BE49-F238E27FC236}">
                        <a16:creationId xmlns:a16="http://schemas.microsoft.com/office/drawing/2014/main" id="{7BCD193F-A333-43AA-B8CD-7DE14B2F0C1E}"/>
                      </a:ext>
                    </a:extLst>
                  </p:cNvPr>
                  <p:cNvSpPr/>
                  <p:nvPr/>
                </p:nvSpPr>
                <p:spPr>
                  <a:xfrm>
                    <a:off x="7770019" y="2919413"/>
                    <a:ext cx="1121248" cy="1387911"/>
                  </a:xfrm>
                  <a:prstGeom prst="cub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정육면체 46">
                    <a:extLst>
                      <a:ext uri="{FF2B5EF4-FFF2-40B4-BE49-F238E27FC236}">
                        <a16:creationId xmlns:a16="http://schemas.microsoft.com/office/drawing/2014/main" id="{5CC4E420-5230-46AB-881A-0184D5968E70}"/>
                      </a:ext>
                    </a:extLst>
                  </p:cNvPr>
                  <p:cNvSpPr/>
                  <p:nvPr/>
                </p:nvSpPr>
                <p:spPr>
                  <a:xfrm>
                    <a:off x="7913492" y="3594342"/>
                    <a:ext cx="549928" cy="146350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32D10426-ACF6-47CE-8661-A45BF0C3E4E9}"/>
                    </a:ext>
                  </a:extLst>
                </p:cNvPr>
                <p:cNvGrpSpPr/>
                <p:nvPr/>
              </p:nvGrpSpPr>
              <p:grpSpPr>
                <a:xfrm>
                  <a:off x="7915614" y="3517559"/>
                  <a:ext cx="342900" cy="326935"/>
                  <a:chOff x="8359074" y="3372943"/>
                  <a:chExt cx="342900" cy="326935"/>
                </a:xfrm>
              </p:grpSpPr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A6957C41-9D64-401C-B6F9-1927AFA28D98}"/>
                      </a:ext>
                    </a:extLst>
                  </p:cNvPr>
                  <p:cNvSpPr/>
                  <p:nvPr/>
                </p:nvSpPr>
                <p:spPr>
                  <a:xfrm>
                    <a:off x="8359074" y="3372943"/>
                    <a:ext cx="342900" cy="326935"/>
                  </a:xfrm>
                  <a:prstGeom prst="parallelogram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평행 사변형 33">
                    <a:extLst>
                      <a:ext uri="{FF2B5EF4-FFF2-40B4-BE49-F238E27FC236}">
                        <a16:creationId xmlns:a16="http://schemas.microsoft.com/office/drawing/2014/main" id="{40C753B5-4B4E-42C4-967B-3C92223EF960}"/>
                      </a:ext>
                    </a:extLst>
                  </p:cNvPr>
                  <p:cNvSpPr/>
                  <p:nvPr/>
                </p:nvSpPr>
                <p:spPr>
                  <a:xfrm>
                    <a:off x="8530524" y="3430856"/>
                    <a:ext cx="118176" cy="104418"/>
                  </a:xfrm>
                  <a:prstGeom prst="parallelogram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" name="화살표: 오른쪽 26">
                <a:extLst>
                  <a:ext uri="{FF2B5EF4-FFF2-40B4-BE49-F238E27FC236}">
                    <a16:creationId xmlns:a16="http://schemas.microsoft.com/office/drawing/2014/main" id="{038F1C2C-386B-41C5-BAE2-3BDF4E932A13}"/>
                  </a:ext>
                </a:extLst>
              </p:cNvPr>
              <p:cNvSpPr/>
              <p:nvPr/>
            </p:nvSpPr>
            <p:spPr>
              <a:xfrm rot="17618505">
                <a:off x="7432793" y="3512531"/>
                <a:ext cx="427975" cy="230301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94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F6C240-C023-4EEC-8B7B-7024A43DA3AE}"/>
              </a:ext>
            </a:extLst>
          </p:cNvPr>
          <p:cNvSpPr/>
          <p:nvPr/>
        </p:nvSpPr>
        <p:spPr>
          <a:xfrm>
            <a:off x="5934580" y="1063414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639938-C8D3-4615-8E07-56025B6B19E2}"/>
              </a:ext>
            </a:extLst>
          </p:cNvPr>
          <p:cNvSpPr txBox="1"/>
          <p:nvPr/>
        </p:nvSpPr>
        <p:spPr>
          <a:xfrm>
            <a:off x="7347888" y="1082044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CBCAF3B7-8F7F-4615-BEEB-A36A4133BE13}"/>
              </a:ext>
            </a:extLst>
          </p:cNvPr>
          <p:cNvSpPr/>
          <p:nvPr/>
        </p:nvSpPr>
        <p:spPr>
          <a:xfrm>
            <a:off x="7241896" y="402893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5-3?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0F2647-5AA7-48A7-974C-8942033280CF}"/>
              </a:ext>
            </a:extLst>
          </p:cNvPr>
          <p:cNvGrpSpPr/>
          <p:nvPr/>
        </p:nvGrpSpPr>
        <p:grpSpPr>
          <a:xfrm>
            <a:off x="6432549" y="1822450"/>
            <a:ext cx="3835401" cy="3067050"/>
            <a:chOff x="6432549" y="1822450"/>
            <a:chExt cx="3835401" cy="30670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37C7AD-9164-41DE-A8E6-78F507EFFCA8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BA915-0603-47A8-B665-7C17FB213D6C}"/>
                </a:ext>
              </a:extLst>
            </p:cNvPr>
            <p:cNvSpPr txBox="1"/>
            <p:nvPr/>
          </p:nvSpPr>
          <p:spPr>
            <a:xfrm>
              <a:off x="6432549" y="1951847"/>
              <a:ext cx="383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결제가 완료되었습니다</a:t>
              </a:r>
              <a:r>
                <a:rPr lang="en-US" altLang="ko-KR" dirty="0"/>
                <a:t>.</a:t>
              </a:r>
            </a:p>
            <a:p>
              <a:pPr algn="ctr"/>
              <a:r>
                <a:rPr lang="ko-KR" altLang="en-US" dirty="0"/>
                <a:t>카드를 키오스크에서 제거해주세요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FCBE91C-4C4C-4280-A5E2-391231E39963}"/>
                </a:ext>
              </a:extLst>
            </p:cNvPr>
            <p:cNvGrpSpPr/>
            <p:nvPr/>
          </p:nvGrpSpPr>
          <p:grpSpPr>
            <a:xfrm>
              <a:off x="7147625" y="2627479"/>
              <a:ext cx="2405249" cy="1991639"/>
              <a:chOff x="7156450" y="2450576"/>
              <a:chExt cx="2405249" cy="199163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A9836C-5857-4D93-BD1E-99DD5CD7D490}"/>
                  </a:ext>
                </a:extLst>
              </p:cNvPr>
              <p:cNvSpPr/>
              <p:nvPr/>
            </p:nvSpPr>
            <p:spPr>
              <a:xfrm>
                <a:off x="7156450" y="2450576"/>
                <a:ext cx="2405249" cy="19916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64CF02F-308C-4E50-B9EA-F232776B0EB6}"/>
                  </a:ext>
                </a:extLst>
              </p:cNvPr>
              <p:cNvGrpSpPr/>
              <p:nvPr/>
            </p:nvGrpSpPr>
            <p:grpSpPr>
              <a:xfrm>
                <a:off x="7739280" y="2769455"/>
                <a:ext cx="1121248" cy="1387911"/>
                <a:chOff x="7739280" y="2769455"/>
                <a:chExt cx="1121248" cy="1387911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67A9F0-4CDC-44E1-906E-A2C54688B676}"/>
                    </a:ext>
                  </a:extLst>
                </p:cNvPr>
                <p:cNvGrpSpPr/>
                <p:nvPr/>
              </p:nvGrpSpPr>
              <p:grpSpPr>
                <a:xfrm>
                  <a:off x="7739280" y="2769455"/>
                  <a:ext cx="1121248" cy="1387911"/>
                  <a:chOff x="7770019" y="2919413"/>
                  <a:chExt cx="1121248" cy="1387911"/>
                </a:xfrm>
              </p:grpSpPr>
              <p:sp>
                <p:nvSpPr>
                  <p:cNvPr id="42" name="정육면체 41">
                    <a:extLst>
                      <a:ext uri="{FF2B5EF4-FFF2-40B4-BE49-F238E27FC236}">
                        <a16:creationId xmlns:a16="http://schemas.microsoft.com/office/drawing/2014/main" id="{2219940F-5E2B-4B38-A45B-9428A39B66B5}"/>
                      </a:ext>
                    </a:extLst>
                  </p:cNvPr>
                  <p:cNvSpPr/>
                  <p:nvPr/>
                </p:nvSpPr>
                <p:spPr>
                  <a:xfrm>
                    <a:off x="7770019" y="2919413"/>
                    <a:ext cx="1121248" cy="1387911"/>
                  </a:xfrm>
                  <a:prstGeom prst="cub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정육면체 42">
                    <a:extLst>
                      <a:ext uri="{FF2B5EF4-FFF2-40B4-BE49-F238E27FC236}">
                        <a16:creationId xmlns:a16="http://schemas.microsoft.com/office/drawing/2014/main" id="{1035E901-C004-4C6A-BE80-39764930FBAD}"/>
                      </a:ext>
                    </a:extLst>
                  </p:cNvPr>
                  <p:cNvSpPr/>
                  <p:nvPr/>
                </p:nvSpPr>
                <p:spPr>
                  <a:xfrm>
                    <a:off x="7913492" y="3594342"/>
                    <a:ext cx="549928" cy="146350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386165C4-68F6-487C-94AA-0E45EAE75B35}"/>
                    </a:ext>
                  </a:extLst>
                </p:cNvPr>
                <p:cNvGrpSpPr/>
                <p:nvPr/>
              </p:nvGrpSpPr>
              <p:grpSpPr>
                <a:xfrm>
                  <a:off x="7915614" y="3517559"/>
                  <a:ext cx="342900" cy="326935"/>
                  <a:chOff x="8359074" y="3372943"/>
                  <a:chExt cx="342900" cy="326935"/>
                </a:xfrm>
              </p:grpSpPr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F7499EE2-8E95-4C9D-8411-94C4B4638066}"/>
                      </a:ext>
                    </a:extLst>
                  </p:cNvPr>
                  <p:cNvSpPr/>
                  <p:nvPr/>
                </p:nvSpPr>
                <p:spPr>
                  <a:xfrm>
                    <a:off x="8359074" y="3372943"/>
                    <a:ext cx="342900" cy="326935"/>
                  </a:xfrm>
                  <a:prstGeom prst="parallelogram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CDB3CF72-6673-475B-AA2F-3E6AC5366997}"/>
                      </a:ext>
                    </a:extLst>
                  </p:cNvPr>
                  <p:cNvSpPr/>
                  <p:nvPr/>
                </p:nvSpPr>
                <p:spPr>
                  <a:xfrm>
                    <a:off x="8530524" y="3430856"/>
                    <a:ext cx="118176" cy="104418"/>
                  </a:xfrm>
                  <a:prstGeom prst="parallelogram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271E7C42-A7A9-4001-A9D7-73F67796FDF4}"/>
                  </a:ext>
                </a:extLst>
              </p:cNvPr>
              <p:cNvSpPr/>
              <p:nvPr/>
            </p:nvSpPr>
            <p:spPr>
              <a:xfrm rot="6483903">
                <a:off x="7432793" y="3512531"/>
                <a:ext cx="427975" cy="230301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74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F6C240-C023-4EEC-8B7B-7024A43DA3AE}"/>
              </a:ext>
            </a:extLst>
          </p:cNvPr>
          <p:cNvSpPr/>
          <p:nvPr/>
        </p:nvSpPr>
        <p:spPr>
          <a:xfrm>
            <a:off x="5934580" y="1063414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639938-C8D3-4615-8E07-56025B6B19E2}"/>
              </a:ext>
            </a:extLst>
          </p:cNvPr>
          <p:cNvSpPr txBox="1"/>
          <p:nvPr/>
        </p:nvSpPr>
        <p:spPr>
          <a:xfrm>
            <a:off x="7347888" y="1082044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CBCAF3B7-8F7F-4615-BEEB-A36A4133BE13}"/>
              </a:ext>
            </a:extLst>
          </p:cNvPr>
          <p:cNvSpPr/>
          <p:nvPr/>
        </p:nvSpPr>
        <p:spPr>
          <a:xfrm>
            <a:off x="7241896" y="402893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EB3353-E0DC-4B16-BF61-FA4A0E1A96AD}"/>
              </a:ext>
            </a:extLst>
          </p:cNvPr>
          <p:cNvGrpSpPr/>
          <p:nvPr/>
        </p:nvGrpSpPr>
        <p:grpSpPr>
          <a:xfrm>
            <a:off x="6432550" y="1822450"/>
            <a:ext cx="3835400" cy="3067050"/>
            <a:chOff x="6432550" y="1822450"/>
            <a:chExt cx="3835400" cy="30670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33C3CCC-36A2-41D2-9AF4-C95C74333E7F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7ED200-E7A3-4A8B-B5ED-8F784947E334}"/>
                </a:ext>
              </a:extLst>
            </p:cNvPr>
            <p:cNvSpPr txBox="1"/>
            <p:nvPr/>
          </p:nvSpPr>
          <p:spPr>
            <a:xfrm>
              <a:off x="6676902" y="1951847"/>
              <a:ext cx="345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결제가 완료되었습니다</a:t>
              </a:r>
              <a:r>
                <a:rPr lang="en-US" altLang="ko-KR" dirty="0"/>
                <a:t>. </a:t>
              </a:r>
            </a:p>
            <a:p>
              <a:pPr algn="ctr"/>
              <a:r>
                <a:rPr lang="ko-KR" altLang="en-US" dirty="0"/>
                <a:t>주문 번호표를 확인해주세요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760E7C7-5609-439D-9680-8A0D78EE0E0D}"/>
                </a:ext>
              </a:extLst>
            </p:cNvPr>
            <p:cNvSpPr/>
            <p:nvPr/>
          </p:nvSpPr>
          <p:spPr>
            <a:xfrm>
              <a:off x="7154269" y="2898865"/>
              <a:ext cx="2391962" cy="11684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주문 번호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101 </a:t>
              </a:r>
              <a:r>
                <a:rPr lang="ko-KR" altLang="en-US" dirty="0">
                  <a:solidFill>
                    <a:schemeClr val="tx1"/>
                  </a:solidFill>
                </a:rPr>
                <a:t>번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0E2FDC-6204-40EB-9B83-4728FC4C3493}"/>
                </a:ext>
              </a:extLst>
            </p:cNvPr>
            <p:cNvSpPr/>
            <p:nvPr/>
          </p:nvSpPr>
          <p:spPr>
            <a:xfrm>
              <a:off x="6843692" y="4354262"/>
              <a:ext cx="3120820" cy="3341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ko-KR" altLang="en-US" dirty="0"/>
                <a:t>초 뒤에 홈으로 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50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360</Words>
  <Application>Microsoft Office PowerPoint</Application>
  <PresentationFormat>와이드스크린</PresentationFormat>
  <Paragraphs>162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시은</dc:creator>
  <cp:lastModifiedBy>안 시은</cp:lastModifiedBy>
  <cp:revision>4</cp:revision>
  <dcterms:created xsi:type="dcterms:W3CDTF">2023-11-14T07:53:09Z</dcterms:created>
  <dcterms:modified xsi:type="dcterms:W3CDTF">2023-11-14T08:29:52Z</dcterms:modified>
</cp:coreProperties>
</file>