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934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4928-94A1-48B4-BB76-9EE0AF2C6A6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518B-304E-43EE-80F5-67229DF83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5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4928-94A1-48B4-BB76-9EE0AF2C6A6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518B-304E-43EE-80F5-67229DF83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3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4928-94A1-48B4-BB76-9EE0AF2C6A6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518B-304E-43EE-80F5-67229DF83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6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4928-94A1-48B4-BB76-9EE0AF2C6A6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518B-304E-43EE-80F5-67229DF83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2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4928-94A1-48B4-BB76-9EE0AF2C6A6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518B-304E-43EE-80F5-67229DF83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7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4928-94A1-48B4-BB76-9EE0AF2C6A6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518B-304E-43EE-80F5-67229DF83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2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4928-94A1-48B4-BB76-9EE0AF2C6A6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518B-304E-43EE-80F5-67229DF83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1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4928-94A1-48B4-BB76-9EE0AF2C6A6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518B-304E-43EE-80F5-67229DF83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9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4928-94A1-48B4-BB76-9EE0AF2C6A6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518B-304E-43EE-80F5-67229DF83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4928-94A1-48B4-BB76-9EE0AF2C6A6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518B-304E-43EE-80F5-67229DF83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90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4928-94A1-48B4-BB76-9EE0AF2C6A6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518B-304E-43EE-80F5-67229DF83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8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24928-94A1-48B4-BB76-9EE0AF2C6A6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518B-304E-43EE-80F5-67229DF83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3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186410"/>
            <a:ext cx="8937490" cy="659049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68110" y="2194416"/>
            <a:ext cx="7202929" cy="4442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040" y="2194416"/>
            <a:ext cx="7057529" cy="46524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4568528" cy="1864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080" y="186411"/>
            <a:ext cx="8881448" cy="17981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72641" y="679338"/>
            <a:ext cx="8937490" cy="19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67" y="37699"/>
            <a:ext cx="9249141" cy="6820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391382" y="2045705"/>
            <a:ext cx="7454096" cy="4713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077" y="7311041"/>
            <a:ext cx="7336180" cy="2367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3077" y="2588568"/>
            <a:ext cx="5404593" cy="19443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3077" y="4699321"/>
            <a:ext cx="7303626" cy="24452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2519" y="2588568"/>
            <a:ext cx="5775068" cy="28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67" y="37699"/>
            <a:ext cx="9249141" cy="6820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391382" y="2045705"/>
            <a:ext cx="7454096" cy="4713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077" y="7311041"/>
            <a:ext cx="7336180" cy="23670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3077" y="37699"/>
            <a:ext cx="4567231" cy="22427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3077" y="4699321"/>
            <a:ext cx="7303626" cy="2445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6963" y="2785337"/>
            <a:ext cx="7282933" cy="26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67" y="37699"/>
            <a:ext cx="9249141" cy="6820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391382" y="2045705"/>
            <a:ext cx="7454096" cy="4713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077" y="7311041"/>
            <a:ext cx="7336180" cy="2367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3077" y="2588568"/>
            <a:ext cx="5404593" cy="19443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3077" y="37699"/>
            <a:ext cx="4567231" cy="22427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019" y="2824222"/>
            <a:ext cx="7303626" cy="24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67" y="37699"/>
            <a:ext cx="9249141" cy="6820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391382" y="2045705"/>
            <a:ext cx="7454096" cy="4713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298" y="2035636"/>
            <a:ext cx="7336180" cy="236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정인</dc:creator>
  <cp:lastModifiedBy>김 정인</cp:lastModifiedBy>
  <cp:revision>4</cp:revision>
  <dcterms:created xsi:type="dcterms:W3CDTF">2019-09-06T02:53:59Z</dcterms:created>
  <dcterms:modified xsi:type="dcterms:W3CDTF">2019-09-06T03:27:35Z</dcterms:modified>
</cp:coreProperties>
</file>